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03" autoAdjust="0"/>
    <p:restoredTop sz="94660"/>
  </p:normalViewPr>
  <p:slideViewPr>
    <p:cSldViewPr snapToGrid="0">
      <p:cViewPr>
        <p:scale>
          <a:sx n="43" d="100"/>
          <a:sy n="43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4700-C1FE-43CD-B537-9E1A88B02AE9}" type="datetimeFigureOut">
              <a:rPr lang="en-CA" smtClean="0"/>
              <a:t>2026-03-24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261A-2122-464F-82EB-3A5F6EA46B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2577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4700-C1FE-43CD-B537-9E1A88B02AE9}" type="datetimeFigureOut">
              <a:rPr lang="en-CA" smtClean="0"/>
              <a:t>2026-03-24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261A-2122-464F-82EB-3A5F6EA46B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62782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4700-C1FE-43CD-B537-9E1A88B02AE9}" type="datetimeFigureOut">
              <a:rPr lang="en-CA" smtClean="0"/>
              <a:t>2026-03-24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261A-2122-464F-82EB-3A5F6EA46B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2254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4700-C1FE-43CD-B537-9E1A88B02AE9}" type="datetimeFigureOut">
              <a:rPr lang="en-CA" smtClean="0"/>
              <a:t>2026-03-24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261A-2122-464F-82EB-3A5F6EA46B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4532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4700-C1FE-43CD-B537-9E1A88B02AE9}" type="datetimeFigureOut">
              <a:rPr lang="en-CA" smtClean="0"/>
              <a:t>2026-03-24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261A-2122-464F-82EB-3A5F6EA46B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75256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4700-C1FE-43CD-B537-9E1A88B02AE9}" type="datetimeFigureOut">
              <a:rPr lang="en-CA" smtClean="0"/>
              <a:t>2026-03-24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261A-2122-464F-82EB-3A5F6EA46B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5676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4700-C1FE-43CD-B537-9E1A88B02AE9}" type="datetimeFigureOut">
              <a:rPr lang="en-CA" smtClean="0"/>
              <a:t>2026-03-24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261A-2122-464F-82EB-3A5F6EA46B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24867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4700-C1FE-43CD-B537-9E1A88B02AE9}" type="datetimeFigureOut">
              <a:rPr lang="en-CA" smtClean="0"/>
              <a:t>2026-03-24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261A-2122-464F-82EB-3A5F6EA46B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82499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4700-C1FE-43CD-B537-9E1A88B02AE9}" type="datetimeFigureOut">
              <a:rPr lang="en-CA" smtClean="0"/>
              <a:t>2026-03-24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261A-2122-464F-82EB-3A5F6EA46B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0062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4700-C1FE-43CD-B537-9E1A88B02AE9}" type="datetimeFigureOut">
              <a:rPr lang="en-CA" smtClean="0"/>
              <a:t>2026-03-24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261A-2122-464F-82EB-3A5F6EA46B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5464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94700-C1FE-43CD-B537-9E1A88B02AE9}" type="datetimeFigureOut">
              <a:rPr lang="en-CA" smtClean="0"/>
              <a:t>2026-03-24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261A-2122-464F-82EB-3A5F6EA46B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46335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94700-C1FE-43CD-B537-9E1A88B02AE9}" type="datetimeFigureOut">
              <a:rPr lang="en-CA" smtClean="0"/>
              <a:t>2026-03-24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3261A-2122-464F-82EB-3A5F6EA46B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96289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135437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86" y="464695"/>
            <a:ext cx="10621601" cy="592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03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10940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Of Victoria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sdolff</dc:creator>
  <cp:lastModifiedBy>Scott Dolff</cp:lastModifiedBy>
  <cp:revision>88</cp:revision>
  <dcterms:created xsi:type="dcterms:W3CDTF">2021-09-22T23:46:47Z</dcterms:created>
  <dcterms:modified xsi:type="dcterms:W3CDTF">2026-03-24T22:16:20Z</dcterms:modified>
</cp:coreProperties>
</file>