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344" r:id="rId2"/>
    <p:sldId id="354" r:id="rId3"/>
    <p:sldId id="362" r:id="rId4"/>
    <p:sldId id="356" r:id="rId5"/>
    <p:sldId id="357" r:id="rId6"/>
    <p:sldId id="363" r:id="rId7"/>
    <p:sldId id="364" r:id="rId8"/>
    <p:sldId id="365" r:id="rId9"/>
    <p:sldId id="358" r:id="rId10"/>
    <p:sldId id="360" r:id="rId11"/>
    <p:sldId id="367" r:id="rId12"/>
    <p:sldId id="361" r:id="rId13"/>
    <p:sldId id="359" r:id="rId14"/>
    <p:sldId id="366" r:id="rId15"/>
    <p:sldId id="368"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20"/>
    <p:restoredTop sz="94640"/>
  </p:normalViewPr>
  <p:slideViewPr>
    <p:cSldViewPr>
      <p:cViewPr varScale="1">
        <p:scale>
          <a:sx n="121" d="100"/>
          <a:sy n="121" d="100"/>
        </p:scale>
        <p:origin x="3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081C4E-65DC-BCFF-A1D9-8DEF9EFCB053}"/>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Garamond"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D1B24941-B592-164A-1163-4D2DC7176056}"/>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F9BA273-94E2-FC4E-8BF3-155AF759AB17}" type="datetimeFigureOut">
              <a:rPr lang="en-US" altLang="en-US"/>
              <a:pPr>
                <a:defRPr/>
              </a:pPr>
              <a:t>3/14/24</a:t>
            </a:fld>
            <a:endParaRPr lang="en-US" altLang="en-US" dirty="0"/>
          </a:p>
        </p:txBody>
      </p:sp>
      <p:sp>
        <p:nvSpPr>
          <p:cNvPr id="4" name="Footer Placeholder 3">
            <a:extLst>
              <a:ext uri="{FF2B5EF4-FFF2-40B4-BE49-F238E27FC236}">
                <a16:creationId xmlns:a16="http://schemas.microsoft.com/office/drawing/2014/main" id="{19A8F5A7-A825-D969-F706-D58B7BEA9A24}"/>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Garamond"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07F5C352-34F1-A489-421C-2ED482D7EA55}"/>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3AF6C2-9C12-A043-8D72-C1BFB797563E}"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234DEB4-A40C-E60E-28CE-53EF0ABB3A4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23555" name="Rectangle 3">
            <a:extLst>
              <a:ext uri="{FF2B5EF4-FFF2-40B4-BE49-F238E27FC236}">
                <a16:creationId xmlns:a16="http://schemas.microsoft.com/office/drawing/2014/main" id="{8F554CCA-98F9-9C9B-396A-E3684C7CAEED}"/>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ＭＳ Ｐゴシック" charset="0"/>
              </a:defRPr>
            </a:lvl1pPr>
          </a:lstStyle>
          <a:p>
            <a:pPr>
              <a:defRPr/>
            </a:pPr>
            <a:endParaRPr lang="en-US"/>
          </a:p>
        </p:txBody>
      </p:sp>
      <p:sp>
        <p:nvSpPr>
          <p:cNvPr id="18436" name="Rectangle 4">
            <a:extLst>
              <a:ext uri="{FF2B5EF4-FFF2-40B4-BE49-F238E27FC236}">
                <a16:creationId xmlns:a16="http://schemas.microsoft.com/office/drawing/2014/main" id="{43FF5CF7-09D3-DEF7-88E0-3E9C8C6ED31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a:extLst>
              <a:ext uri="{FF2B5EF4-FFF2-40B4-BE49-F238E27FC236}">
                <a16:creationId xmlns:a16="http://schemas.microsoft.com/office/drawing/2014/main" id="{DE03B25D-0BB0-0238-47EE-FBDFAC7A4D2C}"/>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a:extLst>
              <a:ext uri="{FF2B5EF4-FFF2-40B4-BE49-F238E27FC236}">
                <a16:creationId xmlns:a16="http://schemas.microsoft.com/office/drawing/2014/main" id="{E290FA10-BB76-9C85-45EB-099FE0184E0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n-US"/>
          </a:p>
        </p:txBody>
      </p:sp>
      <p:sp>
        <p:nvSpPr>
          <p:cNvPr id="23559" name="Rectangle 7">
            <a:extLst>
              <a:ext uri="{FF2B5EF4-FFF2-40B4-BE49-F238E27FC236}">
                <a16:creationId xmlns:a16="http://schemas.microsoft.com/office/drawing/2014/main" id="{94693D78-66B7-B1BF-B7D5-3429DAD4B1D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AC8F44D-58A9-FE44-8536-63108997E9B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DC15997D-E0AE-DEB0-9121-E9F19A11CB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ea typeface="ＭＳ Ｐゴシック" panose="020B0600070205080204" pitchFamily="34" charset="-128"/>
              </a:defRPr>
            </a:lvl1pPr>
            <a:lvl2pPr marL="742950" indent="-285750">
              <a:defRPr>
                <a:solidFill>
                  <a:schemeClr val="tx1"/>
                </a:solidFill>
                <a:latin typeface="Garamond" panose="02020404030301010803" pitchFamily="18" charset="0"/>
                <a:ea typeface="ＭＳ Ｐゴシック" panose="020B0600070205080204" pitchFamily="34" charset="-128"/>
              </a:defRPr>
            </a:lvl2pPr>
            <a:lvl3pPr marL="1143000" indent="-228600">
              <a:defRPr>
                <a:solidFill>
                  <a:schemeClr val="tx1"/>
                </a:solidFill>
                <a:latin typeface="Garamond" panose="02020404030301010803" pitchFamily="18" charset="0"/>
                <a:ea typeface="ＭＳ Ｐゴシック" panose="020B0600070205080204" pitchFamily="34" charset="-128"/>
              </a:defRPr>
            </a:lvl3pPr>
            <a:lvl4pPr marL="1600200" indent="-228600">
              <a:defRPr>
                <a:solidFill>
                  <a:schemeClr val="tx1"/>
                </a:solidFill>
                <a:latin typeface="Garamond" panose="02020404030301010803" pitchFamily="18" charset="0"/>
                <a:ea typeface="ＭＳ Ｐゴシック" panose="020B0600070205080204" pitchFamily="34" charset="-128"/>
              </a:defRPr>
            </a:lvl4pPr>
            <a:lvl5pPr marL="2057400" indent="-228600">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Garamond" panose="02020404030301010803" pitchFamily="18" charset="0"/>
                <a:ea typeface="ＭＳ Ｐゴシック" panose="020B0600070205080204" pitchFamily="34" charset="-128"/>
              </a:defRPr>
            </a:lvl9pPr>
          </a:lstStyle>
          <a:p>
            <a:fld id="{E926F9E5-F73F-E640-AC58-8BFC8FE01467}" type="slidenum">
              <a:rPr lang="en-US" altLang="en-US" smtClean="0">
                <a:latin typeface="Arial" panose="020B0604020202020204" pitchFamily="34" charset="0"/>
              </a:rPr>
              <a:pPr/>
              <a:t>1</a:t>
            </a:fld>
            <a:endParaRPr lang="en-US" altLang="en-US">
              <a:latin typeface="Arial" panose="020B0604020202020204" pitchFamily="34" charset="0"/>
            </a:endParaRPr>
          </a:p>
        </p:txBody>
      </p:sp>
      <p:sp>
        <p:nvSpPr>
          <p:cNvPr id="21506" name="Rectangle 2">
            <a:extLst>
              <a:ext uri="{FF2B5EF4-FFF2-40B4-BE49-F238E27FC236}">
                <a16:creationId xmlns:a16="http://schemas.microsoft.com/office/drawing/2014/main" id="{1DEB0AA0-A67F-206E-9817-86AA42AACEB2}"/>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4ADED39B-0D62-AE7C-5161-E61BBC81F5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wireframeOverlay-Home.png">
            <a:extLst>
              <a:ext uri="{FF2B5EF4-FFF2-40B4-BE49-F238E27FC236}">
                <a16:creationId xmlns:a16="http://schemas.microsoft.com/office/drawing/2014/main" id="{9AC32A83-346C-5732-74A6-0D8826500700}"/>
              </a:ext>
            </a:extLst>
          </p:cNvPr>
          <p:cNvPicPr>
            <a:picLocks noChangeAspect="1"/>
          </p:cNvPicPr>
          <p:nvPr/>
        </p:nvPicPr>
        <p:blipFill>
          <a:blip r:embed="rId2">
            <a:extLst>
              <a:ext uri="{28A0092B-C50C-407E-A947-70E740481C1C}">
                <a14:useLocalDpi xmlns:a14="http://schemas.microsoft.com/office/drawing/2010/main" val="0"/>
              </a:ext>
            </a:extLst>
          </a:blip>
          <a:srcRect t="-93973"/>
          <a:stretch>
            <a:fillRect/>
          </a:stretch>
        </p:blipFill>
        <p:spPr bwMode="auto">
          <a:xfrm>
            <a:off x="179388" y="1182688"/>
            <a:ext cx="8786812" cy="52768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10" descr="DirectionalButtons-RightOnly.png">
            <a:extLst>
              <a:ext uri="{FF2B5EF4-FFF2-40B4-BE49-F238E27FC236}">
                <a16:creationId xmlns:a16="http://schemas.microsoft.com/office/drawing/2014/main" id="{3A6F1755-9D0C-5DCB-7812-AC8777FCED0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21613" y="533400"/>
            <a:ext cx="7524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CA"/>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a:p>
        </p:txBody>
      </p:sp>
      <p:sp>
        <p:nvSpPr>
          <p:cNvPr id="6" name="Date Placeholder 3">
            <a:extLst>
              <a:ext uri="{FF2B5EF4-FFF2-40B4-BE49-F238E27FC236}">
                <a16:creationId xmlns:a16="http://schemas.microsoft.com/office/drawing/2014/main" id="{C28CCBD3-150C-83D4-D5FE-6B2B07A000D4}"/>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3F870ADF-1CD4-FC60-1E44-68012819166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D6E0033C-72E1-ACC0-18ED-CE79112D6127}"/>
              </a:ext>
            </a:extLst>
          </p:cNvPr>
          <p:cNvSpPr>
            <a:spLocks noGrp="1"/>
          </p:cNvSpPr>
          <p:nvPr>
            <p:ph type="sldNum" sz="quarter" idx="12"/>
          </p:nvPr>
        </p:nvSpPr>
        <p:spPr/>
        <p:txBody>
          <a:bodyPr/>
          <a:lstStyle>
            <a:lvl1pPr>
              <a:defRPr/>
            </a:lvl1pPr>
          </a:lstStyle>
          <a:p>
            <a:pPr>
              <a:defRPr/>
            </a:pPr>
            <a:fld id="{22CA43BC-1DEB-C449-97B3-6840D9F925D3}" type="slidenum">
              <a:rPr lang="en-US" altLang="en-US"/>
              <a:pPr>
                <a:defRPr/>
              </a:pPr>
              <a:t>‹#›</a:t>
            </a:fld>
            <a:endParaRPr lang="en-US" altLang="en-US" dirty="0"/>
          </a:p>
        </p:txBody>
      </p:sp>
    </p:spTree>
    <p:extLst>
      <p:ext uri="{BB962C8B-B14F-4D97-AF65-F5344CB8AC3E}">
        <p14:creationId xmlns:p14="http://schemas.microsoft.com/office/powerpoint/2010/main" val="83929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wireframeOverlay-Content.png">
            <a:extLst>
              <a:ext uri="{FF2B5EF4-FFF2-40B4-BE49-F238E27FC236}">
                <a16:creationId xmlns:a16="http://schemas.microsoft.com/office/drawing/2014/main" id="{A5E824AC-D392-C8CA-2BFF-0BE48C7FE08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6859" y="1466850"/>
            <a:ext cx="8308039" cy="1128432"/>
          </a:xfrm>
        </p:spPr>
        <p:txBody>
          <a:bodyPr rtlCol="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CA"/>
              <a:t>Click to edit Master title style</a:t>
            </a:r>
            <a:endParaRPr/>
          </a:p>
        </p:txBody>
      </p:sp>
      <p:sp>
        <p:nvSpPr>
          <p:cNvPr id="3" name="Picture Placeholder 2"/>
          <p:cNvSpPr>
            <a:spLocks noGrp="1"/>
          </p:cNvSpPr>
          <p:nvPr>
            <p:ph type="pic" idx="1"/>
          </p:nvPr>
        </p:nvSpPr>
        <p:spPr>
          <a:xfrm>
            <a:off x="4007224" y="2623296"/>
            <a:ext cx="4717676" cy="383129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dirty="0"/>
              <a:t>Click icon to add picture</a:t>
            </a:r>
            <a:endParaRPr noProof="0" dirty="0"/>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Date Placeholder 4">
            <a:extLst>
              <a:ext uri="{FF2B5EF4-FFF2-40B4-BE49-F238E27FC236}">
                <a16:creationId xmlns:a16="http://schemas.microsoft.com/office/drawing/2014/main" id="{AD4B2E02-E127-5F2E-D1D2-2FE220B00F17}"/>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3AC47AF6-C797-3C5F-AC51-4FF641ADBDF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6BDB5A5-CDDA-0D59-6F3E-006320DCBD31}"/>
              </a:ext>
            </a:extLst>
          </p:cNvPr>
          <p:cNvSpPr>
            <a:spLocks noGrp="1"/>
          </p:cNvSpPr>
          <p:nvPr>
            <p:ph type="sldNum" sz="quarter" idx="12"/>
          </p:nvPr>
        </p:nvSpPr>
        <p:spPr/>
        <p:txBody>
          <a:bodyPr/>
          <a:lstStyle>
            <a:lvl1pPr>
              <a:defRPr/>
            </a:lvl1pPr>
          </a:lstStyle>
          <a:p>
            <a:pPr>
              <a:defRPr/>
            </a:pPr>
            <a:fld id="{CAC23612-AD04-EF45-813F-D98BD66B9A9E}" type="slidenum">
              <a:rPr lang="en-US" altLang="en-US"/>
              <a:pPr>
                <a:defRPr/>
              </a:pPr>
              <a:t>‹#›</a:t>
            </a:fld>
            <a:endParaRPr lang="en-US" altLang="en-US" dirty="0"/>
          </a:p>
        </p:txBody>
      </p:sp>
    </p:spTree>
    <p:extLst>
      <p:ext uri="{BB962C8B-B14F-4D97-AF65-F5344CB8AC3E}">
        <p14:creationId xmlns:p14="http://schemas.microsoft.com/office/powerpoint/2010/main" val="161275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5" name="Picture 8" descr="wireframeOverlay-PCVertical.png">
            <a:extLst>
              <a:ext uri="{FF2B5EF4-FFF2-40B4-BE49-F238E27FC236}">
                <a16:creationId xmlns:a16="http://schemas.microsoft.com/office/drawing/2014/main" id="{6B98F467-9FDC-5D18-C6CC-8DF98E911A36}"/>
              </a:ext>
            </a:extLst>
          </p:cNvPr>
          <p:cNvPicPr>
            <a:picLocks noChangeAspect="1"/>
          </p:cNvPicPr>
          <p:nvPr/>
        </p:nvPicPr>
        <p:blipFill>
          <a:blip r:embed="rId2">
            <a:extLst>
              <a:ext uri="{28A0092B-C50C-407E-A947-70E740481C1C}">
                <a14:useLocalDpi xmlns:a14="http://schemas.microsoft.com/office/drawing/2010/main" val="0"/>
              </a:ext>
            </a:extLst>
          </a:blip>
          <a:srcRect b="-123309"/>
          <a:stretch>
            <a:fillRect/>
          </a:stretch>
        </p:blipFill>
        <p:spPr bwMode="auto">
          <a:xfrm>
            <a:off x="182563" y="1179513"/>
            <a:ext cx="5133975" cy="5275262"/>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6859" y="1680882"/>
            <a:ext cx="4313891" cy="1162050"/>
          </a:xfrm>
        </p:spPr>
        <p:txBody>
          <a:bodyPr/>
          <a:lstStyle>
            <a:lvl1pPr algn="l">
              <a:defRPr sz="28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11" name="Picture Placeholder 10"/>
          <p:cNvSpPr>
            <a:spLocks noGrp="1"/>
          </p:cNvSpPr>
          <p:nvPr>
            <p:ph type="pic" sz="quarter" idx="13"/>
          </p:nvPr>
        </p:nvSpPr>
        <p:spPr>
          <a:xfrm>
            <a:off x="5298140" y="1169894"/>
            <a:ext cx="3671047" cy="5276088"/>
          </a:xfrm>
        </p:spPr>
        <p:txBody>
          <a:bodyPr rtlCol="0">
            <a:normAutofit/>
          </a:bodyPr>
          <a:lstStyle>
            <a:lvl1pPr>
              <a:buNone/>
              <a:defRPr/>
            </a:lvl1pPr>
          </a:lstStyle>
          <a:p>
            <a:pPr lvl="0"/>
            <a:r>
              <a:rPr lang="en-CA" noProof="0" dirty="0"/>
              <a:t>Click icon to add picture</a:t>
            </a:r>
            <a:endParaRPr noProof="0" dirty="0"/>
          </a:p>
        </p:txBody>
      </p:sp>
      <p:sp>
        <p:nvSpPr>
          <p:cNvPr id="6" name="Date Placeholder 4">
            <a:extLst>
              <a:ext uri="{FF2B5EF4-FFF2-40B4-BE49-F238E27FC236}">
                <a16:creationId xmlns:a16="http://schemas.microsoft.com/office/drawing/2014/main" id="{482752BB-CBD0-BBE2-81A3-3611D553AFD9}"/>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B884E0A6-2864-9323-A3CD-083F020B185F}"/>
              </a:ext>
            </a:extLst>
          </p:cNvPr>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277157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E684916-FAE6-60C7-DB01-53CBE089F01B}"/>
              </a:ext>
            </a:extLst>
          </p:cNvPr>
          <p:cNvSpPr/>
          <p:nvPr/>
        </p:nvSpPr>
        <p:spPr>
          <a:xfrm>
            <a:off x="182563" y="3281363"/>
            <a:ext cx="8788400" cy="3175000"/>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sp>
        <p:nvSpPr>
          <p:cNvPr id="11" name="Picture Placeholder 10"/>
          <p:cNvSpPr>
            <a:spLocks noGrp="1"/>
          </p:cNvSpPr>
          <p:nvPr>
            <p:ph type="pic" sz="quarter" idx="13"/>
          </p:nvPr>
        </p:nvSpPr>
        <p:spPr>
          <a:xfrm>
            <a:off x="182880" y="1169894"/>
            <a:ext cx="8787384" cy="2106706"/>
          </a:xfrm>
        </p:spPr>
        <p:txBody>
          <a:bodyPr rtlCol="0">
            <a:normAutofit/>
          </a:bodyPr>
          <a:lstStyle>
            <a:lvl1pPr>
              <a:buNone/>
              <a:defRPr/>
            </a:lvl1pPr>
          </a:lstStyle>
          <a:p>
            <a:pPr lvl="0"/>
            <a:r>
              <a:rPr lang="en-CA" noProof="0" dirty="0"/>
              <a:t>Click icon to add picture</a:t>
            </a:r>
            <a:endParaRPr noProof="0" dirty="0"/>
          </a:p>
        </p:txBody>
      </p:sp>
      <p:sp>
        <p:nvSpPr>
          <p:cNvPr id="2" name="Title 1"/>
          <p:cNvSpPr>
            <a:spLocks noGrp="1"/>
          </p:cNvSpPr>
          <p:nvPr>
            <p:ph type="title"/>
          </p:nvPr>
        </p:nvSpPr>
        <p:spPr>
          <a:xfrm>
            <a:off x="416859" y="3329268"/>
            <a:ext cx="8346141" cy="1014132"/>
          </a:xfrm>
        </p:spPr>
        <p:txBody>
          <a:bodyPr/>
          <a:lstStyle>
            <a:lvl1pPr algn="l">
              <a:defRPr sz="36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Date Placeholder 4">
            <a:extLst>
              <a:ext uri="{FF2B5EF4-FFF2-40B4-BE49-F238E27FC236}">
                <a16:creationId xmlns:a16="http://schemas.microsoft.com/office/drawing/2014/main" id="{DE9D115D-5CAE-15E3-5E8E-ED4DCBC34B97}"/>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488A99C0-ACC2-63AF-9CC7-56047AC5FCB6}"/>
              </a:ext>
            </a:extLst>
          </p:cNvPr>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274291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7" name="Picture 8" descr="wireframeOverlay-PCVertical.png">
            <a:extLst>
              <a:ext uri="{FF2B5EF4-FFF2-40B4-BE49-F238E27FC236}">
                <a16:creationId xmlns:a16="http://schemas.microsoft.com/office/drawing/2014/main" id="{36C42351-27E5-6B0E-5864-779BB843ABC5}"/>
              </a:ext>
            </a:extLst>
          </p:cNvPr>
          <p:cNvPicPr>
            <a:picLocks noChangeAspect="1"/>
          </p:cNvPicPr>
          <p:nvPr/>
        </p:nvPicPr>
        <p:blipFill>
          <a:blip r:embed="rId2">
            <a:extLst>
              <a:ext uri="{28A0092B-C50C-407E-A947-70E740481C1C}">
                <a14:useLocalDpi xmlns:a14="http://schemas.microsoft.com/office/drawing/2010/main" val="0"/>
              </a:ext>
            </a:extLst>
          </a:blip>
          <a:srcRect b="-123309"/>
          <a:stretch>
            <a:fillRect/>
          </a:stretch>
        </p:blipFill>
        <p:spPr bwMode="auto">
          <a:xfrm>
            <a:off x="3835400" y="1179513"/>
            <a:ext cx="5133975" cy="5275262"/>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91000" y="1680882"/>
            <a:ext cx="4313891" cy="1162050"/>
          </a:xfrm>
        </p:spPr>
        <p:txBody>
          <a:bodyPr/>
          <a:lstStyle>
            <a:lvl1pPr algn="l">
              <a:defRPr sz="28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8" name="Picture Placeholder 10"/>
          <p:cNvSpPr>
            <a:spLocks noGrp="1"/>
          </p:cNvSpPr>
          <p:nvPr>
            <p:ph type="pic" sz="quarter" idx="14"/>
          </p:nvPr>
        </p:nvSpPr>
        <p:spPr>
          <a:xfrm>
            <a:off x="182880" y="1179576"/>
            <a:ext cx="3671047" cy="2205318"/>
          </a:xfrm>
        </p:spPr>
        <p:txBody>
          <a:bodyPr rtlCol="0">
            <a:normAutofit/>
          </a:bodyPr>
          <a:lstStyle>
            <a:lvl1pPr>
              <a:buNone/>
              <a:defRPr/>
            </a:lvl1pPr>
          </a:lstStyle>
          <a:p>
            <a:pPr lvl="0"/>
            <a:r>
              <a:rPr lang="en-CA" noProof="0" dirty="0"/>
              <a:t>Click icon to add picture</a:t>
            </a:r>
            <a:endParaRPr noProof="0" dirty="0"/>
          </a:p>
        </p:txBody>
      </p:sp>
      <p:sp>
        <p:nvSpPr>
          <p:cNvPr id="10" name="Picture Placeholder 10"/>
          <p:cNvSpPr>
            <a:spLocks noGrp="1"/>
          </p:cNvSpPr>
          <p:nvPr>
            <p:ph type="pic" sz="quarter" idx="15"/>
          </p:nvPr>
        </p:nvSpPr>
        <p:spPr>
          <a:xfrm>
            <a:off x="2015983" y="3383280"/>
            <a:ext cx="1837944" cy="3072384"/>
          </a:xfrm>
        </p:spPr>
        <p:txBody>
          <a:bodyPr rtlCol="0">
            <a:normAutofit/>
          </a:bodyPr>
          <a:lstStyle>
            <a:lvl1pPr>
              <a:buNone/>
              <a:defRPr/>
            </a:lvl1pPr>
          </a:lstStyle>
          <a:p>
            <a:pPr lvl="0"/>
            <a:r>
              <a:rPr lang="en-CA" noProof="0" dirty="0"/>
              <a:t>Click icon to add picture</a:t>
            </a:r>
            <a:endParaRPr noProof="0" dirty="0"/>
          </a:p>
        </p:txBody>
      </p:sp>
      <p:sp>
        <p:nvSpPr>
          <p:cNvPr id="12" name="Picture Placeholder 10"/>
          <p:cNvSpPr>
            <a:spLocks noGrp="1"/>
          </p:cNvSpPr>
          <p:nvPr>
            <p:ph type="pic" sz="quarter" idx="16"/>
          </p:nvPr>
        </p:nvSpPr>
        <p:spPr>
          <a:xfrm>
            <a:off x="182880" y="3383280"/>
            <a:ext cx="1837944" cy="3072384"/>
          </a:xfrm>
        </p:spPr>
        <p:txBody>
          <a:bodyPr rtlCol="0">
            <a:normAutofit/>
          </a:bodyPr>
          <a:lstStyle>
            <a:lvl1pPr>
              <a:buNone/>
              <a:defRPr/>
            </a:lvl1pPr>
          </a:lstStyle>
          <a:p>
            <a:pPr lvl="0"/>
            <a:r>
              <a:rPr lang="en-CA" noProof="0" dirty="0"/>
              <a:t>Click icon to add picture</a:t>
            </a:r>
            <a:endParaRPr noProof="0" dirty="0"/>
          </a:p>
        </p:txBody>
      </p:sp>
      <p:sp>
        <p:nvSpPr>
          <p:cNvPr id="9" name="Date Placeholder 4">
            <a:extLst>
              <a:ext uri="{FF2B5EF4-FFF2-40B4-BE49-F238E27FC236}">
                <a16:creationId xmlns:a16="http://schemas.microsoft.com/office/drawing/2014/main" id="{9D92B262-A9E3-828A-EA52-0B795A6471AC}"/>
              </a:ext>
            </a:extLst>
          </p:cNvPr>
          <p:cNvSpPr>
            <a:spLocks noGrp="1"/>
          </p:cNvSpPr>
          <p:nvPr>
            <p:ph type="dt" sz="half" idx="17"/>
          </p:nvPr>
        </p:nvSpPr>
        <p:spPr/>
        <p:txBody>
          <a:bodyPr/>
          <a:lstStyle>
            <a:lvl1pPr>
              <a:defRPr/>
            </a:lvl1pPr>
          </a:lstStyle>
          <a:p>
            <a:pPr>
              <a:defRPr/>
            </a:pPr>
            <a:endParaRPr lang="en-US"/>
          </a:p>
        </p:txBody>
      </p:sp>
      <p:sp>
        <p:nvSpPr>
          <p:cNvPr id="11" name="Footer Placeholder 5">
            <a:extLst>
              <a:ext uri="{FF2B5EF4-FFF2-40B4-BE49-F238E27FC236}">
                <a16:creationId xmlns:a16="http://schemas.microsoft.com/office/drawing/2014/main" id="{7F5752F4-36BB-FAFA-D300-2297CCC083D1}"/>
              </a:ext>
            </a:extLst>
          </p:cNvPr>
          <p:cNvSpPr>
            <a:spLocks noGrp="1"/>
          </p:cNvSpPr>
          <p:nvPr>
            <p:ph type="ftr" sz="quarter" idx="18"/>
          </p:nvPr>
        </p:nvSpPr>
        <p:spPr/>
        <p:txBody>
          <a:bodyPr/>
          <a:lstStyle>
            <a:lvl1pPr>
              <a:defRPr/>
            </a:lvl1pPr>
          </a:lstStyle>
          <a:p>
            <a:pPr>
              <a:defRPr/>
            </a:pPr>
            <a:endParaRPr lang="en-US"/>
          </a:p>
        </p:txBody>
      </p:sp>
      <p:sp>
        <p:nvSpPr>
          <p:cNvPr id="13" name="Slide Number Placeholder 5">
            <a:extLst>
              <a:ext uri="{FF2B5EF4-FFF2-40B4-BE49-F238E27FC236}">
                <a16:creationId xmlns:a16="http://schemas.microsoft.com/office/drawing/2014/main" id="{03EA572F-C9AA-70F2-48F5-DD71B299927A}"/>
              </a:ext>
            </a:extLst>
          </p:cNvPr>
          <p:cNvSpPr>
            <a:spLocks noGrp="1"/>
          </p:cNvSpPr>
          <p:nvPr>
            <p:ph type="sldNum" sz="quarter" idx="19"/>
          </p:nvPr>
        </p:nvSpPr>
        <p:spPr/>
        <p:txBody>
          <a:bodyPr/>
          <a:lstStyle>
            <a:lvl1pPr>
              <a:defRPr/>
            </a:lvl1pPr>
          </a:lstStyle>
          <a:p>
            <a:pPr>
              <a:defRPr/>
            </a:pPr>
            <a:fld id="{12AEB13C-D03C-2841-9442-CBCAEB6201FB}" type="slidenum">
              <a:rPr lang="en-US" altLang="en-US"/>
              <a:pPr>
                <a:defRPr/>
              </a:pPr>
              <a:t>‹#›</a:t>
            </a:fld>
            <a:endParaRPr lang="en-US" altLang="en-US" dirty="0"/>
          </a:p>
        </p:txBody>
      </p:sp>
    </p:spTree>
    <p:extLst>
      <p:ext uri="{BB962C8B-B14F-4D97-AF65-F5344CB8AC3E}">
        <p14:creationId xmlns:p14="http://schemas.microsoft.com/office/powerpoint/2010/main" val="2160010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wireframeOverlay-Content.png">
            <a:extLst>
              <a:ext uri="{FF2B5EF4-FFF2-40B4-BE49-F238E27FC236}">
                <a16:creationId xmlns:a16="http://schemas.microsoft.com/office/drawing/2014/main" id="{3D442CF2-D5FF-686F-5F0F-DBCFB85CB3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8D4DBE52-A8A0-D4BE-C917-DD9C258603E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CD5674F-0178-4D1E-2A2B-06C117375E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95CB8CF-3406-0EF3-7633-05EC97DA79E6}"/>
              </a:ext>
            </a:extLst>
          </p:cNvPr>
          <p:cNvSpPr>
            <a:spLocks noGrp="1"/>
          </p:cNvSpPr>
          <p:nvPr>
            <p:ph type="sldNum" sz="quarter" idx="12"/>
          </p:nvPr>
        </p:nvSpPr>
        <p:spPr/>
        <p:txBody>
          <a:bodyPr/>
          <a:lstStyle>
            <a:lvl1pPr>
              <a:defRPr/>
            </a:lvl1pPr>
          </a:lstStyle>
          <a:p>
            <a:pPr>
              <a:defRPr/>
            </a:pPr>
            <a:fld id="{97A554C5-33A8-5843-B95B-6CAD908AF7C9}" type="slidenum">
              <a:rPr lang="en-US" altLang="en-US"/>
              <a:pPr>
                <a:defRPr/>
              </a:pPr>
              <a:t>‹#›</a:t>
            </a:fld>
            <a:endParaRPr lang="en-US" altLang="en-US" dirty="0"/>
          </a:p>
        </p:txBody>
      </p:sp>
    </p:spTree>
    <p:extLst>
      <p:ext uri="{BB962C8B-B14F-4D97-AF65-F5344CB8AC3E}">
        <p14:creationId xmlns:p14="http://schemas.microsoft.com/office/powerpoint/2010/main" val="1000957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wireframeOverlay-VerticalTC.png">
            <a:extLst>
              <a:ext uri="{FF2B5EF4-FFF2-40B4-BE49-F238E27FC236}">
                <a16:creationId xmlns:a16="http://schemas.microsoft.com/office/drawing/2014/main" id="{E07F86AC-53BC-EFCB-408B-A4BD3DBCE7E3}"/>
              </a:ext>
            </a:extLst>
          </p:cNvPr>
          <p:cNvPicPr>
            <a:picLocks noChangeAspect="1"/>
          </p:cNvPicPr>
          <p:nvPr/>
        </p:nvPicPr>
        <p:blipFill>
          <a:blip r:embed="rId2">
            <a:extLst>
              <a:ext uri="{28A0092B-C50C-407E-A947-70E740481C1C}">
                <a14:useLocalDpi xmlns:a14="http://schemas.microsoft.com/office/drawing/2010/main" val="0"/>
              </a:ext>
            </a:extLst>
          </a:blip>
          <a:srcRect t="-93649"/>
          <a:stretch>
            <a:fillRect/>
          </a:stretch>
        </p:blipFill>
        <p:spPr bwMode="auto">
          <a:xfrm>
            <a:off x="7445375" y="1177925"/>
            <a:ext cx="1524000" cy="5275263"/>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440705" y="1398494"/>
            <a:ext cx="1447800" cy="4849906"/>
          </a:xfrm>
        </p:spPr>
        <p:txBody>
          <a:bodyPr vert="eaVert"/>
          <a:lstStyle/>
          <a:p>
            <a:r>
              <a:rPr lang="en-CA"/>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E581D032-6853-8E27-8E91-4D5C16011FF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0C0E1B3-B671-4905-2875-54A6856639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652F1B2-9458-78F1-030A-0666331D0032}"/>
              </a:ext>
            </a:extLst>
          </p:cNvPr>
          <p:cNvSpPr>
            <a:spLocks noGrp="1"/>
          </p:cNvSpPr>
          <p:nvPr>
            <p:ph type="sldNum" sz="quarter" idx="12"/>
          </p:nvPr>
        </p:nvSpPr>
        <p:spPr/>
        <p:txBody>
          <a:bodyPr/>
          <a:lstStyle>
            <a:lvl1pPr>
              <a:defRPr/>
            </a:lvl1pPr>
          </a:lstStyle>
          <a:p>
            <a:pPr>
              <a:defRPr/>
            </a:pPr>
            <a:fld id="{CC414EA9-2E2B-A84F-A0C8-E1F963EE03B2}" type="slidenum">
              <a:rPr lang="en-US" altLang="en-US"/>
              <a:pPr>
                <a:defRPr/>
              </a:pPr>
              <a:t>‹#›</a:t>
            </a:fld>
            <a:endParaRPr lang="en-US" altLang="en-US" dirty="0"/>
          </a:p>
        </p:txBody>
      </p:sp>
    </p:spTree>
    <p:extLst>
      <p:ext uri="{BB962C8B-B14F-4D97-AF65-F5344CB8AC3E}">
        <p14:creationId xmlns:p14="http://schemas.microsoft.com/office/powerpoint/2010/main" val="2715634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B060AE-B75F-B589-CE7C-C2D5A485558C}"/>
              </a:ext>
            </a:extLst>
          </p:cNvPr>
          <p:cNvSpPr/>
          <p:nvPr/>
        </p:nvSpPr>
        <p:spPr>
          <a:xfrm>
            <a:off x="182563" y="1179513"/>
            <a:ext cx="8788400" cy="5276850"/>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a typeface="ＭＳ Ｐゴシック" charset="0"/>
              <a:cs typeface="ＭＳ Ｐゴシック" charset="0"/>
            </a:endParaRPr>
          </a:p>
        </p:txBody>
      </p:sp>
      <p:pic>
        <p:nvPicPr>
          <p:cNvPr id="3" name="Picture 10" descr="DirectionalButtons-LeftOnlyOnly.png">
            <a:extLst>
              <a:ext uri="{FF2B5EF4-FFF2-40B4-BE49-F238E27FC236}">
                <a16:creationId xmlns:a16="http://schemas.microsoft.com/office/drawing/2014/main" id="{830569EF-05BD-C7A1-5E10-E856619E84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37488" y="538163"/>
            <a:ext cx="7524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a:extLst>
              <a:ext uri="{FF2B5EF4-FFF2-40B4-BE49-F238E27FC236}">
                <a16:creationId xmlns:a16="http://schemas.microsoft.com/office/drawing/2014/main" id="{A74C6AA7-0A58-4756-6107-ED6C5310D41F}"/>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E1D92763-B6DB-DE6D-20EA-BAA2DE2D25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67A35A07-11F0-2B3F-FBAE-74A5B674F677}"/>
              </a:ext>
            </a:extLst>
          </p:cNvPr>
          <p:cNvSpPr>
            <a:spLocks noGrp="1"/>
          </p:cNvSpPr>
          <p:nvPr>
            <p:ph type="sldNum" sz="quarter" idx="12"/>
          </p:nvPr>
        </p:nvSpPr>
        <p:spPr/>
        <p:txBody>
          <a:bodyPr/>
          <a:lstStyle>
            <a:lvl1pPr>
              <a:defRPr/>
            </a:lvl1pPr>
          </a:lstStyle>
          <a:p>
            <a:pPr>
              <a:defRPr/>
            </a:pPr>
            <a:fld id="{74EF5988-9307-E749-B018-124B84A33EA1}" type="slidenum">
              <a:rPr lang="en-US" altLang="en-US"/>
              <a:pPr>
                <a:defRPr/>
              </a:pPr>
              <a:t>‹#›</a:t>
            </a:fld>
            <a:endParaRPr lang="en-US" altLang="en-US" dirty="0"/>
          </a:p>
        </p:txBody>
      </p:sp>
    </p:spTree>
    <p:extLst>
      <p:ext uri="{BB962C8B-B14F-4D97-AF65-F5344CB8AC3E}">
        <p14:creationId xmlns:p14="http://schemas.microsoft.com/office/powerpoint/2010/main" val="400981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wireframeOverlay-Content.png">
            <a:extLst>
              <a:ext uri="{FF2B5EF4-FFF2-40B4-BE49-F238E27FC236}">
                <a16:creationId xmlns:a16="http://schemas.microsoft.com/office/drawing/2014/main" id="{FA4091CA-6523-0867-BA46-15CAFECD78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63D3A66B-200B-AC3A-7BF5-06D89E887AA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CEE517D-98EA-4A98-E5F7-22BD2023C9C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A2226BC-EBC5-089D-594F-63499CF8EA21}"/>
              </a:ext>
            </a:extLst>
          </p:cNvPr>
          <p:cNvSpPr>
            <a:spLocks noGrp="1"/>
          </p:cNvSpPr>
          <p:nvPr>
            <p:ph type="sldNum" sz="quarter" idx="12"/>
          </p:nvPr>
        </p:nvSpPr>
        <p:spPr/>
        <p:txBody>
          <a:bodyPr/>
          <a:lstStyle>
            <a:lvl1pPr>
              <a:defRPr/>
            </a:lvl1pPr>
          </a:lstStyle>
          <a:p>
            <a:pPr>
              <a:defRPr/>
            </a:pPr>
            <a:fld id="{32521763-CE0E-0F47-BB8D-B795B42DAAAF}" type="slidenum">
              <a:rPr lang="en-US" altLang="en-US"/>
              <a:pPr>
                <a:defRPr/>
              </a:pPr>
              <a:t>‹#›</a:t>
            </a:fld>
            <a:endParaRPr lang="en-US" altLang="en-US" dirty="0"/>
          </a:p>
        </p:txBody>
      </p:sp>
    </p:spTree>
    <p:extLst>
      <p:ext uri="{BB962C8B-B14F-4D97-AF65-F5344CB8AC3E}">
        <p14:creationId xmlns:p14="http://schemas.microsoft.com/office/powerpoint/2010/main" val="145551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4" name="Picture 8" descr="wireframeOverlay-TCFull.png">
            <a:extLst>
              <a:ext uri="{FF2B5EF4-FFF2-40B4-BE49-F238E27FC236}">
                <a16:creationId xmlns:a16="http://schemas.microsoft.com/office/drawing/2014/main" id="{8BD2C3C1-9F87-7C05-E97F-1EC399B4A115}"/>
              </a:ext>
            </a:extLst>
          </p:cNvPr>
          <p:cNvPicPr>
            <a:picLocks noChangeAspect="1"/>
          </p:cNvPicPr>
          <p:nvPr/>
        </p:nvPicPr>
        <p:blipFill>
          <a:blip r:embed="rId2">
            <a:extLst>
              <a:ext uri="{28A0092B-C50C-407E-A947-70E740481C1C}">
                <a14:useLocalDpi xmlns:a14="http://schemas.microsoft.com/office/drawing/2010/main" val="0"/>
              </a:ext>
            </a:extLst>
          </a:blip>
          <a:srcRect l="-198711"/>
          <a:stretch>
            <a:fillRect/>
          </a:stretch>
        </p:blipFill>
        <p:spPr bwMode="auto">
          <a:xfrm>
            <a:off x="177800" y="1179513"/>
            <a:ext cx="8788400" cy="5276850"/>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Date Placeholder 3">
            <a:extLst>
              <a:ext uri="{FF2B5EF4-FFF2-40B4-BE49-F238E27FC236}">
                <a16:creationId xmlns:a16="http://schemas.microsoft.com/office/drawing/2014/main" id="{22265C33-F2BD-7393-35B4-B6AF28F3299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8FE53BD-5556-9D73-AFBC-0A9A359A75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1BC9570-59C6-F6DC-0661-94D154F47761}"/>
              </a:ext>
            </a:extLst>
          </p:cNvPr>
          <p:cNvSpPr>
            <a:spLocks noGrp="1"/>
          </p:cNvSpPr>
          <p:nvPr>
            <p:ph type="sldNum" sz="quarter" idx="12"/>
          </p:nvPr>
        </p:nvSpPr>
        <p:spPr/>
        <p:txBody>
          <a:bodyPr/>
          <a:lstStyle>
            <a:lvl1pPr>
              <a:defRPr/>
            </a:lvl1pPr>
          </a:lstStyle>
          <a:p>
            <a:pPr>
              <a:defRPr/>
            </a:pPr>
            <a:fld id="{F9F43BBC-CAF8-1642-B20D-BA8366DB77D9}" type="slidenum">
              <a:rPr lang="en-US" altLang="en-US"/>
              <a:pPr>
                <a:defRPr/>
              </a:pPr>
              <a:t>‹#›</a:t>
            </a:fld>
            <a:endParaRPr lang="en-US" altLang="en-US" dirty="0"/>
          </a:p>
        </p:txBody>
      </p:sp>
    </p:spTree>
    <p:extLst>
      <p:ext uri="{BB962C8B-B14F-4D97-AF65-F5344CB8AC3E}">
        <p14:creationId xmlns:p14="http://schemas.microsoft.com/office/powerpoint/2010/main" val="38833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wireframeOverlay-SectionH.png">
            <a:extLst>
              <a:ext uri="{FF2B5EF4-FFF2-40B4-BE49-F238E27FC236}">
                <a16:creationId xmlns:a16="http://schemas.microsoft.com/office/drawing/2014/main" id="{37F94216-A537-6356-C223-5C06CD0D3E39}"/>
              </a:ext>
            </a:extLst>
          </p:cNvPr>
          <p:cNvPicPr>
            <a:picLocks noChangeAspect="1"/>
          </p:cNvPicPr>
          <p:nvPr/>
        </p:nvPicPr>
        <p:blipFill>
          <a:blip r:embed="rId2">
            <a:extLst>
              <a:ext uri="{28A0092B-C50C-407E-A947-70E740481C1C}">
                <a14:useLocalDpi xmlns:a14="http://schemas.microsoft.com/office/drawing/2010/main" val="0"/>
              </a:ext>
            </a:extLst>
          </a:blip>
          <a:srcRect r="-91875"/>
          <a:stretch>
            <a:fillRect/>
          </a:stretch>
        </p:blipFill>
        <p:spPr bwMode="auto">
          <a:xfrm>
            <a:off x="182563" y="1179513"/>
            <a:ext cx="8785225" cy="52768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133600" y="3429000"/>
            <a:ext cx="6591300" cy="1371600"/>
          </a:xfrm>
        </p:spPr>
        <p:txBody>
          <a:bodyPr/>
          <a:lstStyle>
            <a:lvl1pPr algn="r">
              <a:defRPr sz="4800" b="0" cap="none" baseline="0"/>
            </a:lvl1pPr>
          </a:lstStyle>
          <a:p>
            <a:r>
              <a:rPr lang="en-CA"/>
              <a:t>Click to edit Master title style</a:t>
            </a:r>
            <a:endParaRPr/>
          </a:p>
        </p:txBody>
      </p:sp>
      <p:sp>
        <p:nvSpPr>
          <p:cNvPr id="3" name="Text Placeholder 2"/>
          <p:cNvSpPr>
            <a:spLocks noGrp="1"/>
          </p:cNvSpPr>
          <p:nvPr>
            <p:ph type="body" idx="1"/>
          </p:nvPr>
        </p:nvSpPr>
        <p:spPr>
          <a:xfrm>
            <a:off x="2133600" y="4800599"/>
            <a:ext cx="6591300" cy="1066801"/>
          </a:xfrm>
        </p:spPr>
        <p:txBody>
          <a:bodyPr>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5" name="Date Placeholder 3">
            <a:extLst>
              <a:ext uri="{FF2B5EF4-FFF2-40B4-BE49-F238E27FC236}">
                <a16:creationId xmlns:a16="http://schemas.microsoft.com/office/drawing/2014/main" id="{C456FEDA-218F-7C04-1EC7-389F983A99B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D396EE7-D3A9-BDA0-2983-B35C5FA2153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9515005-7870-E521-D859-F554C30C5C54}"/>
              </a:ext>
            </a:extLst>
          </p:cNvPr>
          <p:cNvSpPr>
            <a:spLocks noGrp="1"/>
          </p:cNvSpPr>
          <p:nvPr>
            <p:ph type="sldNum" sz="quarter" idx="12"/>
          </p:nvPr>
        </p:nvSpPr>
        <p:spPr/>
        <p:txBody>
          <a:bodyPr/>
          <a:lstStyle>
            <a:lvl1pPr>
              <a:defRPr/>
            </a:lvl1pPr>
          </a:lstStyle>
          <a:p>
            <a:pPr>
              <a:defRPr/>
            </a:pPr>
            <a:fld id="{C2EE8604-C916-C443-806B-EDCF0DB3675A}" type="slidenum">
              <a:rPr lang="en-US" altLang="en-US"/>
              <a:pPr>
                <a:defRPr/>
              </a:pPr>
              <a:t>‹#›</a:t>
            </a:fld>
            <a:endParaRPr lang="en-US" altLang="en-US" dirty="0"/>
          </a:p>
        </p:txBody>
      </p:sp>
    </p:spTree>
    <p:extLst>
      <p:ext uri="{BB962C8B-B14F-4D97-AF65-F5344CB8AC3E}">
        <p14:creationId xmlns:p14="http://schemas.microsoft.com/office/powerpoint/2010/main" val="135893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wireframeOverlay-Content.png">
            <a:extLst>
              <a:ext uri="{FF2B5EF4-FFF2-40B4-BE49-F238E27FC236}">
                <a16:creationId xmlns:a16="http://schemas.microsoft.com/office/drawing/2014/main" id="{4F9E3565-D004-F988-65DA-7A4E1CF19D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6" name="Date Placeholder 4">
            <a:extLst>
              <a:ext uri="{FF2B5EF4-FFF2-40B4-BE49-F238E27FC236}">
                <a16:creationId xmlns:a16="http://schemas.microsoft.com/office/drawing/2014/main" id="{F7C50019-477A-251C-713C-DA7123C839B4}"/>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44FB4382-A1C6-A729-EB73-B42CD6F9D2A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D5D461C-8F29-DEFE-6AA9-304622ECB9A3}"/>
              </a:ext>
            </a:extLst>
          </p:cNvPr>
          <p:cNvSpPr>
            <a:spLocks noGrp="1"/>
          </p:cNvSpPr>
          <p:nvPr>
            <p:ph type="sldNum" sz="quarter" idx="12"/>
          </p:nvPr>
        </p:nvSpPr>
        <p:spPr/>
        <p:txBody>
          <a:bodyPr/>
          <a:lstStyle>
            <a:lvl1pPr>
              <a:defRPr/>
            </a:lvl1pPr>
          </a:lstStyle>
          <a:p>
            <a:pPr>
              <a:defRPr/>
            </a:pPr>
            <a:fld id="{19AB70AA-ADE5-8F46-887A-79C66E62BD1B}" type="slidenum">
              <a:rPr lang="en-US" altLang="en-US"/>
              <a:pPr>
                <a:defRPr/>
              </a:pPr>
              <a:t>‹#›</a:t>
            </a:fld>
            <a:endParaRPr lang="en-US" altLang="en-US" dirty="0"/>
          </a:p>
        </p:txBody>
      </p:sp>
    </p:spTree>
    <p:extLst>
      <p:ext uri="{BB962C8B-B14F-4D97-AF65-F5344CB8AC3E}">
        <p14:creationId xmlns:p14="http://schemas.microsoft.com/office/powerpoint/2010/main" val="48451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wireframeOverlay-Content.png">
            <a:extLst>
              <a:ext uri="{FF2B5EF4-FFF2-40B4-BE49-F238E27FC236}">
                <a16:creationId xmlns:a16="http://schemas.microsoft.com/office/drawing/2014/main" id="{AC183A18-3AF8-17B0-086B-655E82C0F0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CA"/>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5" name="Text Placeholder 4"/>
          <p:cNvSpPr>
            <a:spLocks noGrp="1"/>
          </p:cNvSpPr>
          <p:nvPr>
            <p:ph type="body" sz="quarter" idx="3"/>
          </p:nvPr>
        </p:nvSpPr>
        <p:spPr>
          <a:xfrm>
            <a:off x="4873752" y="2675964"/>
            <a:ext cx="3840480" cy="645459"/>
          </a:xfrm>
        </p:spPr>
        <p:txBody>
          <a:bodyPr anchor="ctr">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8" name="Date Placeholder 6">
            <a:extLst>
              <a:ext uri="{FF2B5EF4-FFF2-40B4-BE49-F238E27FC236}">
                <a16:creationId xmlns:a16="http://schemas.microsoft.com/office/drawing/2014/main" id="{9C579839-B805-9E54-00AE-85B476D27E63}"/>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7AEDE634-3EE3-266B-74AF-7A61BFCC332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8E298AE4-BCD2-9897-A997-850D2CF003CD}"/>
              </a:ext>
            </a:extLst>
          </p:cNvPr>
          <p:cNvSpPr>
            <a:spLocks noGrp="1"/>
          </p:cNvSpPr>
          <p:nvPr>
            <p:ph type="sldNum" sz="quarter" idx="12"/>
          </p:nvPr>
        </p:nvSpPr>
        <p:spPr/>
        <p:txBody>
          <a:bodyPr/>
          <a:lstStyle>
            <a:lvl1pPr>
              <a:defRPr/>
            </a:lvl1pPr>
          </a:lstStyle>
          <a:p>
            <a:pPr>
              <a:defRPr/>
            </a:pPr>
            <a:fld id="{C380DAC1-CB13-F444-9186-44459EF60233}" type="slidenum">
              <a:rPr lang="en-US" altLang="en-US"/>
              <a:pPr>
                <a:defRPr/>
              </a:pPr>
              <a:t>‹#›</a:t>
            </a:fld>
            <a:endParaRPr lang="en-US" altLang="en-US" dirty="0"/>
          </a:p>
        </p:txBody>
      </p:sp>
    </p:spTree>
    <p:extLst>
      <p:ext uri="{BB962C8B-B14F-4D97-AF65-F5344CB8AC3E}">
        <p14:creationId xmlns:p14="http://schemas.microsoft.com/office/powerpoint/2010/main" val="372591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wireframeOverlay-Content.png">
            <a:extLst>
              <a:ext uri="{FF2B5EF4-FFF2-40B4-BE49-F238E27FC236}">
                <a16:creationId xmlns:a16="http://schemas.microsoft.com/office/drawing/2014/main" id="{D22DA81A-EDA0-6A2F-731E-B3DEC23B7D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79513"/>
            <a:ext cx="8786812" cy="1441450"/>
          </a:xfrm>
          <a:prstGeom prst="rect">
            <a:avLst/>
          </a:prstGeom>
          <a:gradFill rotWithShape="0">
            <a:gsLst>
              <a:gs pos="0">
                <a:schemeClr val="tx2"/>
              </a:gs>
              <a:gs pos="100000">
                <a:schemeClr val="bg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CA"/>
              <a:t>Click to edit Master title style</a:t>
            </a:r>
            <a:endParaRPr/>
          </a:p>
        </p:txBody>
      </p:sp>
      <p:sp>
        <p:nvSpPr>
          <p:cNvPr id="4" name="Date Placeholder 2">
            <a:extLst>
              <a:ext uri="{FF2B5EF4-FFF2-40B4-BE49-F238E27FC236}">
                <a16:creationId xmlns:a16="http://schemas.microsoft.com/office/drawing/2014/main" id="{9958D34C-105D-667E-05F6-C3C6CB9DEA53}"/>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F8DCEAF4-2E6E-02C4-FBAA-9CB07D02C9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0E3BCBA-847F-09C8-777B-03FC30AFFD1C}"/>
              </a:ext>
            </a:extLst>
          </p:cNvPr>
          <p:cNvSpPr>
            <a:spLocks noGrp="1"/>
          </p:cNvSpPr>
          <p:nvPr>
            <p:ph type="sldNum" sz="quarter" idx="12"/>
          </p:nvPr>
        </p:nvSpPr>
        <p:spPr/>
        <p:txBody>
          <a:bodyPr/>
          <a:lstStyle>
            <a:lvl1pPr>
              <a:defRPr/>
            </a:lvl1pPr>
          </a:lstStyle>
          <a:p>
            <a:pPr>
              <a:defRPr/>
            </a:pPr>
            <a:fld id="{666F9C01-E54C-064B-81BA-E737DFAAA11D}" type="slidenum">
              <a:rPr lang="en-US" altLang="en-US"/>
              <a:pPr>
                <a:defRPr/>
              </a:pPr>
              <a:t>‹#›</a:t>
            </a:fld>
            <a:endParaRPr lang="en-US" altLang="en-US" dirty="0"/>
          </a:p>
        </p:txBody>
      </p:sp>
    </p:spTree>
    <p:extLst>
      <p:ext uri="{BB962C8B-B14F-4D97-AF65-F5344CB8AC3E}">
        <p14:creationId xmlns:p14="http://schemas.microsoft.com/office/powerpoint/2010/main" val="128907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873C02F-3A75-D90F-9903-66100A161D6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0503404C-50C4-A927-AF24-B45FA4F0C58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79E5B6A-2B85-24DB-E846-184B926A7DA8}"/>
              </a:ext>
            </a:extLst>
          </p:cNvPr>
          <p:cNvSpPr>
            <a:spLocks noGrp="1"/>
          </p:cNvSpPr>
          <p:nvPr>
            <p:ph type="sldNum" sz="quarter" idx="12"/>
          </p:nvPr>
        </p:nvSpPr>
        <p:spPr/>
        <p:txBody>
          <a:bodyPr/>
          <a:lstStyle>
            <a:lvl1pPr>
              <a:defRPr/>
            </a:lvl1pPr>
          </a:lstStyle>
          <a:p>
            <a:pPr>
              <a:defRPr/>
            </a:pPr>
            <a:fld id="{E8164528-8A34-9D49-939E-30505E08CF20}" type="slidenum">
              <a:rPr lang="en-US" altLang="en-US"/>
              <a:pPr>
                <a:defRPr/>
              </a:pPr>
              <a:t>‹#›</a:t>
            </a:fld>
            <a:endParaRPr lang="en-US" altLang="en-US" dirty="0"/>
          </a:p>
        </p:txBody>
      </p:sp>
    </p:spTree>
    <p:extLst>
      <p:ext uri="{BB962C8B-B14F-4D97-AF65-F5344CB8AC3E}">
        <p14:creationId xmlns:p14="http://schemas.microsoft.com/office/powerpoint/2010/main" val="2757746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wireframeOverlay-ContentCap.png">
            <a:extLst>
              <a:ext uri="{FF2B5EF4-FFF2-40B4-BE49-F238E27FC236}">
                <a16:creationId xmlns:a16="http://schemas.microsoft.com/office/drawing/2014/main" id="{6E66CDB4-CC15-C94F-2F1D-B9F2ECE0F621}"/>
              </a:ext>
            </a:extLst>
          </p:cNvPr>
          <p:cNvPicPr>
            <a:picLocks noChangeAspect="1"/>
          </p:cNvPicPr>
          <p:nvPr/>
        </p:nvPicPr>
        <p:blipFill>
          <a:blip r:embed="rId2">
            <a:extLst>
              <a:ext uri="{28A0092B-C50C-407E-A947-70E740481C1C}">
                <a14:useLocalDpi xmlns:a14="http://schemas.microsoft.com/office/drawing/2010/main" val="0"/>
              </a:ext>
            </a:extLst>
          </a:blip>
          <a:srcRect b="-135870"/>
          <a:stretch>
            <a:fillRect/>
          </a:stretch>
        </p:blipFill>
        <p:spPr bwMode="auto">
          <a:xfrm>
            <a:off x="182563" y="1179513"/>
            <a:ext cx="4229100" cy="5273675"/>
          </a:xfrm>
          <a:prstGeom prst="rect">
            <a:avLst/>
          </a:prstGeom>
          <a:gradFill rotWithShape="0">
            <a:gsLst>
              <a:gs pos="0">
                <a:schemeClr val="bg2"/>
              </a:gs>
              <a:gs pos="100000">
                <a:schemeClr val="tx2"/>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16859" y="1680882"/>
            <a:ext cx="3697941" cy="1162050"/>
          </a:xfrm>
        </p:spPr>
        <p:txBody>
          <a:bodyPr/>
          <a:lstStyle>
            <a:lvl1pPr algn="l">
              <a:defRPr sz="2800" b="0">
                <a:solidFill>
                  <a:schemeClr val="bg1"/>
                </a:solidFill>
              </a:defRPr>
            </a:lvl1pPr>
          </a:lstStyle>
          <a:p>
            <a:r>
              <a:rPr lang="en-CA"/>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a:p>
        </p:txBody>
      </p:sp>
      <p:sp>
        <p:nvSpPr>
          <p:cNvPr id="4" name="Text Placeholder 3"/>
          <p:cNvSpPr>
            <a:spLocks noGrp="1"/>
          </p:cNvSpPr>
          <p:nvPr>
            <p:ph type="body" sz="half" idx="2"/>
          </p:nvPr>
        </p:nvSpPr>
        <p:spPr>
          <a:xfrm>
            <a:off x="416859" y="2837329"/>
            <a:ext cx="3697941" cy="3415834"/>
          </a:xfrm>
        </p:spPr>
        <p:txBody>
          <a:bodyPr rtlCol="0">
            <a:normAutofit/>
          </a:bodyPr>
          <a:lstStyle>
            <a:lvl1pPr marL="0" indent="0">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Date Placeholder 4">
            <a:extLst>
              <a:ext uri="{FF2B5EF4-FFF2-40B4-BE49-F238E27FC236}">
                <a16:creationId xmlns:a16="http://schemas.microsoft.com/office/drawing/2014/main" id="{A9417836-C306-8D50-327D-8330BE95193A}"/>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C362250F-F502-76A7-DA81-2A39D061AE4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4480DC2-1045-056E-57B1-96F4C905C0A8}"/>
              </a:ext>
            </a:extLst>
          </p:cNvPr>
          <p:cNvSpPr>
            <a:spLocks noGrp="1"/>
          </p:cNvSpPr>
          <p:nvPr>
            <p:ph type="sldNum" sz="quarter" idx="12"/>
          </p:nvPr>
        </p:nvSpPr>
        <p:spPr/>
        <p:txBody>
          <a:bodyPr/>
          <a:lstStyle>
            <a:lvl1pPr>
              <a:defRPr/>
            </a:lvl1pPr>
          </a:lstStyle>
          <a:p>
            <a:pPr>
              <a:defRPr/>
            </a:pPr>
            <a:fld id="{C7AD023A-FB45-5640-8012-E341D5FE8ACC}" type="slidenum">
              <a:rPr lang="en-US" altLang="en-US"/>
              <a:pPr>
                <a:defRPr/>
              </a:pPr>
              <a:t>‹#›</a:t>
            </a:fld>
            <a:endParaRPr lang="en-US" altLang="en-US" dirty="0"/>
          </a:p>
        </p:txBody>
      </p:sp>
    </p:spTree>
    <p:extLst>
      <p:ext uri="{BB962C8B-B14F-4D97-AF65-F5344CB8AC3E}">
        <p14:creationId xmlns:p14="http://schemas.microsoft.com/office/powerpoint/2010/main" val="14244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D21B237-3D99-27FA-EAA3-70893191E372}"/>
              </a:ext>
            </a:extLst>
          </p:cNvPr>
          <p:cNvSpPr>
            <a:spLocks noGrp="1"/>
          </p:cNvSpPr>
          <p:nvPr>
            <p:ph type="title"/>
          </p:nvPr>
        </p:nvSpPr>
        <p:spPr bwMode="auto">
          <a:xfrm>
            <a:off x="415925" y="1457325"/>
            <a:ext cx="8308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a:t>Click to edit Master title style</a:t>
            </a:r>
            <a:endParaRPr lang="en-US" altLang="en-US"/>
          </a:p>
        </p:txBody>
      </p:sp>
      <p:sp>
        <p:nvSpPr>
          <p:cNvPr id="1027" name="Text Placeholder 2">
            <a:extLst>
              <a:ext uri="{FF2B5EF4-FFF2-40B4-BE49-F238E27FC236}">
                <a16:creationId xmlns:a16="http://schemas.microsoft.com/office/drawing/2014/main" id="{C92B5BF0-5B14-3EFF-FB8A-2740F90B4B89}"/>
              </a:ext>
            </a:extLst>
          </p:cNvPr>
          <p:cNvSpPr>
            <a:spLocks noGrp="1"/>
          </p:cNvSpPr>
          <p:nvPr>
            <p:ph type="body" idx="1"/>
          </p:nvPr>
        </p:nvSpPr>
        <p:spPr bwMode="auto">
          <a:xfrm>
            <a:off x="415925" y="2770188"/>
            <a:ext cx="8308975"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4" name="Date Placeholder 3">
            <a:extLst>
              <a:ext uri="{FF2B5EF4-FFF2-40B4-BE49-F238E27FC236}">
                <a16:creationId xmlns:a16="http://schemas.microsoft.com/office/drawing/2014/main" id="{3FB7BC79-AFF7-773F-B6FB-AFD9FCAF6157}"/>
              </a:ext>
            </a:extLst>
          </p:cNvPr>
          <p:cNvSpPr>
            <a:spLocks noGrp="1"/>
          </p:cNvSpPr>
          <p:nvPr>
            <p:ph type="dt" sz="half" idx="2"/>
          </p:nvPr>
        </p:nvSpPr>
        <p:spPr>
          <a:xfrm>
            <a:off x="6450013" y="6454775"/>
            <a:ext cx="2398712"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404040"/>
                </a:solidFill>
                <a:latin typeface="Garamond" charset="0"/>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590A2771-07BD-75A3-2384-FFDA52AEA739}"/>
              </a:ext>
            </a:extLst>
          </p:cNvPr>
          <p:cNvSpPr>
            <a:spLocks noGrp="1"/>
          </p:cNvSpPr>
          <p:nvPr>
            <p:ph type="ftr" sz="quarter" idx="3"/>
          </p:nvPr>
        </p:nvSpPr>
        <p:spPr>
          <a:xfrm>
            <a:off x="260350" y="6454775"/>
            <a:ext cx="3657600" cy="228600"/>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404040"/>
                </a:solidFill>
                <a:latin typeface="Garamond"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A39F50CA-6E83-C4F2-7C7F-E65A0CCB2B6A}"/>
              </a:ext>
            </a:extLst>
          </p:cNvPr>
          <p:cNvSpPr>
            <a:spLocks noGrp="1"/>
          </p:cNvSpPr>
          <p:nvPr>
            <p:ph type="sldNum" sz="quarter" idx="4"/>
          </p:nvPr>
        </p:nvSpPr>
        <p:spPr>
          <a:xfrm>
            <a:off x="8382000" y="1219200"/>
            <a:ext cx="533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E96236E5-B72B-9B42-92C1-CAEACA7164D9}" type="slidenum">
              <a:rPr lang="en-US" altLang="en-US"/>
              <a:pPr>
                <a:defRPr/>
              </a:pPr>
              <a:t>‹#›</a:t>
            </a:fld>
            <a:endParaRPr lang="en-US" altLang="en-US" dirty="0"/>
          </a:p>
        </p:txBody>
      </p:sp>
      <p:pic>
        <p:nvPicPr>
          <p:cNvPr id="1031" name="Picture 6" descr="HomeButton.png">
            <a:hlinkClick r:id="" action="ppaction://hlinkshowjump?jump=firstslide"/>
            <a:extLst>
              <a:ext uri="{FF2B5EF4-FFF2-40B4-BE49-F238E27FC236}">
                <a16:creationId xmlns:a16="http://schemas.microsoft.com/office/drawing/2014/main" id="{37EB8A77-1B39-E227-842C-6E5615CDA136}"/>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552450" y="525463"/>
            <a:ext cx="4572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descr="DirectionalButtons-Full.png">
            <a:extLst>
              <a:ext uri="{FF2B5EF4-FFF2-40B4-BE49-F238E27FC236}">
                <a16:creationId xmlns:a16="http://schemas.microsoft.com/office/drawing/2014/main" id="{A0C22F63-C692-85A8-4468-1388B63F771F}"/>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826375" y="525463"/>
            <a:ext cx="7524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809" r:id="rId1"/>
    <p:sldLayoutId id="2147484810" r:id="rId2"/>
    <p:sldLayoutId id="2147484811" r:id="rId3"/>
    <p:sldLayoutId id="2147484812" r:id="rId4"/>
    <p:sldLayoutId id="2147484813" r:id="rId5"/>
    <p:sldLayoutId id="2147484814" r:id="rId6"/>
    <p:sldLayoutId id="2147484815" r:id="rId7"/>
    <p:sldLayoutId id="2147484808" r:id="rId8"/>
    <p:sldLayoutId id="2147484816" r:id="rId9"/>
    <p:sldLayoutId id="2147484817" r:id="rId10"/>
    <p:sldLayoutId id="2147484818" r:id="rId11"/>
    <p:sldLayoutId id="2147484819" r:id="rId12"/>
    <p:sldLayoutId id="2147484820" r:id="rId13"/>
    <p:sldLayoutId id="2147484821" r:id="rId14"/>
    <p:sldLayoutId id="2147484822" r:id="rId15"/>
    <p:sldLayoutId id="2147484823" r:id="rId16"/>
  </p:sldLayoutIdLst>
  <p:txStyles>
    <p:titleStyle>
      <a:lvl1pPr algn="l" rtl="0" eaLnBrk="0" fontAlgn="base" hangingPunct="0">
        <a:spcBef>
          <a:spcPct val="0"/>
        </a:spcBef>
        <a:spcAft>
          <a:spcPct val="0"/>
        </a:spcAft>
        <a:defRPr sz="3600" kern="12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2pPr>
      <a:lvl3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3pPr>
      <a:lvl4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4pPr>
      <a:lvl5pPr algn="l" rtl="0" eaLnBrk="0" fontAlgn="base" hangingPunct="0">
        <a:spcBef>
          <a:spcPct val="0"/>
        </a:spcBef>
        <a:spcAft>
          <a:spcPct val="0"/>
        </a:spcAft>
        <a:defRPr sz="3600">
          <a:solidFill>
            <a:schemeClr val="bg1"/>
          </a:solidFill>
          <a:latin typeface="Calibri" charset="0"/>
          <a:ea typeface="ＭＳ Ｐゴシック" charset="-128"/>
          <a:cs typeface="ＭＳ Ｐゴシック" charset="-128"/>
        </a:defRPr>
      </a:lvl5pPr>
      <a:lvl6pPr marL="457200" algn="l" rtl="0" fontAlgn="base">
        <a:spcBef>
          <a:spcPct val="0"/>
        </a:spcBef>
        <a:spcAft>
          <a:spcPct val="0"/>
        </a:spcAft>
        <a:defRPr sz="3600">
          <a:solidFill>
            <a:schemeClr val="bg1"/>
          </a:solidFill>
          <a:latin typeface="Calibri" charset="0"/>
          <a:ea typeface="ＭＳ Ｐゴシック" charset="-128"/>
          <a:cs typeface="ＭＳ Ｐゴシック" charset="-128"/>
        </a:defRPr>
      </a:lvl6pPr>
      <a:lvl7pPr marL="914400" algn="l" rtl="0" fontAlgn="base">
        <a:spcBef>
          <a:spcPct val="0"/>
        </a:spcBef>
        <a:spcAft>
          <a:spcPct val="0"/>
        </a:spcAft>
        <a:defRPr sz="3600">
          <a:solidFill>
            <a:schemeClr val="bg1"/>
          </a:solidFill>
          <a:latin typeface="Calibri" charset="0"/>
          <a:ea typeface="ＭＳ Ｐゴシック" charset="-128"/>
          <a:cs typeface="ＭＳ Ｐゴシック" charset="-128"/>
        </a:defRPr>
      </a:lvl7pPr>
      <a:lvl8pPr marL="1371600" algn="l" rtl="0" fontAlgn="base">
        <a:spcBef>
          <a:spcPct val="0"/>
        </a:spcBef>
        <a:spcAft>
          <a:spcPct val="0"/>
        </a:spcAft>
        <a:defRPr sz="3600">
          <a:solidFill>
            <a:schemeClr val="bg1"/>
          </a:solidFill>
          <a:latin typeface="Calibri" charset="0"/>
          <a:ea typeface="ＭＳ Ｐゴシック" charset="-128"/>
          <a:cs typeface="ＭＳ Ｐゴシック" charset="-128"/>
        </a:defRPr>
      </a:lvl8pPr>
      <a:lvl9pPr marL="1828800" algn="l" rtl="0" fontAlgn="base">
        <a:spcBef>
          <a:spcPct val="0"/>
        </a:spcBef>
        <a:spcAft>
          <a:spcPct val="0"/>
        </a:spcAft>
        <a:defRPr sz="3600">
          <a:solidFill>
            <a:schemeClr val="bg1"/>
          </a:solidFill>
          <a:latin typeface="Calibri"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rgbClr val="7F7F7F"/>
        </a:buClr>
        <a:buSzPct val="70000"/>
        <a:buFont typeface="Wingdings" pitchFamily="2" charset="2"/>
        <a:buChar char="l"/>
        <a:defRPr sz="2000" kern="1200">
          <a:solidFill>
            <a:srgbClr val="404040"/>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262626"/>
        </a:buClr>
        <a:buSzPct val="70000"/>
        <a:buFont typeface="Wingdings" pitchFamily="2" charset="2"/>
        <a:buChar char="l"/>
        <a:defRPr kern="1200">
          <a:solidFill>
            <a:srgbClr val="404040"/>
          </a:solidFill>
          <a:latin typeface="+mn-lt"/>
          <a:ea typeface="ＭＳ Ｐゴシック" charset="-128"/>
          <a:cs typeface="+mn-cs"/>
        </a:defRPr>
      </a:lvl2pPr>
      <a:lvl3pPr marL="685800" indent="-228600" algn="l" rtl="0" eaLnBrk="0" fontAlgn="base" hangingPunct="0">
        <a:spcBef>
          <a:spcPts val="600"/>
        </a:spcBef>
        <a:spcAft>
          <a:spcPct val="0"/>
        </a:spcAft>
        <a:buClr>
          <a:srgbClr val="7F7F7F"/>
        </a:buClr>
        <a:buSzPct val="70000"/>
        <a:buFont typeface="Wingdings" pitchFamily="2" charset="2"/>
        <a:buChar char="l"/>
        <a:defRPr kern="1200">
          <a:solidFill>
            <a:srgbClr val="404040"/>
          </a:solidFill>
          <a:latin typeface="+mn-lt"/>
          <a:ea typeface="ＭＳ Ｐゴシック" charset="-128"/>
          <a:cs typeface="+mn-cs"/>
        </a:defRPr>
      </a:lvl3pPr>
      <a:lvl4pPr marL="914400" indent="-228600" algn="l" rtl="0" eaLnBrk="0" fontAlgn="base" hangingPunct="0">
        <a:spcBef>
          <a:spcPts val="600"/>
        </a:spcBef>
        <a:spcAft>
          <a:spcPct val="0"/>
        </a:spcAft>
        <a:buClr>
          <a:srgbClr val="262626"/>
        </a:buClr>
        <a:buSzPct val="70000"/>
        <a:buFont typeface="Wingdings" pitchFamily="2" charset="2"/>
        <a:buChar char="l"/>
        <a:defRPr kern="1200">
          <a:solidFill>
            <a:srgbClr val="404040"/>
          </a:solidFill>
          <a:latin typeface="+mn-lt"/>
          <a:ea typeface="ＭＳ Ｐゴシック" charset="-128"/>
          <a:cs typeface="+mn-cs"/>
        </a:defRPr>
      </a:lvl4pPr>
      <a:lvl5pPr marL="1143000" indent="-228600" algn="l" rtl="0" eaLnBrk="0" fontAlgn="base" hangingPunct="0">
        <a:spcBef>
          <a:spcPts val="600"/>
        </a:spcBef>
        <a:spcAft>
          <a:spcPct val="0"/>
        </a:spcAft>
        <a:buClr>
          <a:srgbClr val="7F7F7F"/>
        </a:buClr>
        <a:buSzPct val="70000"/>
        <a:buFont typeface="Wingdings" pitchFamily="2" charset="2"/>
        <a:buChar char="l"/>
        <a:defRPr kern="1200">
          <a:solidFill>
            <a:srgbClr val="404040"/>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lawassoc@uvic.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5E55943C-1534-4CB0-EE9E-9EA7CAE779F4}"/>
              </a:ext>
            </a:extLst>
          </p:cNvPr>
          <p:cNvSpPr>
            <a:spLocks noGrp="1"/>
          </p:cNvSpPr>
          <p:nvPr>
            <p:ph type="ctrTitle"/>
          </p:nvPr>
        </p:nvSpPr>
        <p:spPr>
          <a:xfrm>
            <a:off x="685800" y="2133600"/>
            <a:ext cx="7772400" cy="1219200"/>
          </a:xfrm>
        </p:spPr>
        <p:txBody>
          <a:bodyPr/>
          <a:lstStyle/>
          <a:p>
            <a:pPr eaLnBrk="1" hangingPunct="1"/>
            <a:br>
              <a:rPr lang="en-US" altLang="en-US" sz="4000" b="1" dirty="0">
                <a:ea typeface="ＭＳ Ｐゴシック" panose="020B0600070205080204" pitchFamily="34" charset="-128"/>
              </a:rPr>
            </a:br>
            <a:br>
              <a:rPr lang="en-US" altLang="en-US" sz="4000" b="1" dirty="0">
                <a:ea typeface="ＭＳ Ｐゴシック" panose="020B0600070205080204" pitchFamily="34" charset="-128"/>
              </a:rPr>
            </a:br>
            <a:br>
              <a:rPr lang="en-US" altLang="en-US" sz="4000" b="1" dirty="0">
                <a:ea typeface="ＭＳ Ｐゴシック" panose="020B0600070205080204" pitchFamily="34" charset="-128"/>
              </a:rPr>
            </a:br>
            <a:r>
              <a:rPr lang="en-US" altLang="en-US" sz="4000" b="1" dirty="0">
                <a:ea typeface="ＭＳ Ｐゴシック" panose="020B0600070205080204" pitchFamily="34" charset="-128"/>
              </a:rPr>
              <a:t>                                                          Course Information and Registration, March 2024</a:t>
            </a:r>
          </a:p>
        </p:txBody>
      </p:sp>
      <p:sp>
        <p:nvSpPr>
          <p:cNvPr id="20482" name="Rectangle 3">
            <a:extLst>
              <a:ext uri="{FF2B5EF4-FFF2-40B4-BE49-F238E27FC236}">
                <a16:creationId xmlns:a16="http://schemas.microsoft.com/office/drawing/2014/main" id="{86D32010-3D63-F692-D248-AADA694A5C23}"/>
              </a:ext>
            </a:extLst>
          </p:cNvPr>
          <p:cNvSpPr>
            <a:spLocks noGrp="1"/>
          </p:cNvSpPr>
          <p:nvPr>
            <p:ph type="subTitle" idx="1"/>
          </p:nvPr>
        </p:nvSpPr>
        <p:spPr>
          <a:xfrm>
            <a:off x="381000" y="3657600"/>
            <a:ext cx="8307388" cy="2514600"/>
          </a:xfrm>
        </p:spPr>
        <p:txBody>
          <a:bodyPr/>
          <a:lstStyle/>
          <a:p>
            <a:pPr eaLnBrk="1" hangingPunct="1">
              <a:lnSpc>
                <a:spcPct val="60000"/>
              </a:lnSpc>
            </a:pPr>
            <a:endParaRPr lang="en-US" altLang="en-US" sz="700" dirty="0">
              <a:ea typeface="ＭＳ Ｐゴシック" panose="020B0600070205080204" pitchFamily="34" charset="-128"/>
            </a:endParaRPr>
          </a:p>
          <a:p>
            <a:pPr eaLnBrk="1" hangingPunct="1">
              <a:lnSpc>
                <a:spcPct val="60000"/>
              </a:lnSpc>
            </a:pPr>
            <a:endParaRPr lang="en-US" altLang="en-US" sz="700" dirty="0">
              <a:ea typeface="ＭＳ Ｐゴシック" panose="020B0600070205080204" pitchFamily="34" charset="-128"/>
            </a:endParaRPr>
          </a:p>
          <a:p>
            <a:pPr eaLnBrk="1" hangingPunct="1">
              <a:lnSpc>
                <a:spcPct val="60000"/>
              </a:lnSpc>
            </a:pPr>
            <a:endParaRPr lang="en-US" altLang="en-US" sz="2400" b="1" dirty="0">
              <a:ea typeface="ＭＳ Ｐゴシック" panose="020B0600070205080204" pitchFamily="34" charset="-128"/>
            </a:endParaRPr>
          </a:p>
          <a:p>
            <a:pPr eaLnBrk="1" hangingPunct="1">
              <a:lnSpc>
                <a:spcPct val="60000"/>
              </a:lnSpc>
            </a:pPr>
            <a:r>
              <a:rPr lang="en-US" altLang="en-US" sz="2400" b="1" dirty="0">
                <a:ea typeface="ＭＳ Ｐゴシック" panose="020B0600070205080204" pitchFamily="34" charset="-128"/>
              </a:rPr>
              <a:t>Office of the Associate Dean </a:t>
            </a:r>
          </a:p>
          <a:p>
            <a:pPr eaLnBrk="1" hangingPunct="1">
              <a:lnSpc>
                <a:spcPct val="60000"/>
              </a:lnSpc>
            </a:pPr>
            <a:r>
              <a:rPr lang="en-US" altLang="en-US" sz="2400" b="1" dirty="0">
                <a:ea typeface="ＭＳ Ｐゴシック" panose="020B0600070205080204" pitchFamily="34" charset="-128"/>
              </a:rPr>
              <a:t>Academic and Student Relations</a:t>
            </a:r>
          </a:p>
          <a:p>
            <a:pPr eaLnBrk="1" hangingPunct="1">
              <a:lnSpc>
                <a:spcPct val="60000"/>
              </a:lnSpc>
            </a:pPr>
            <a:endParaRPr lang="en-US" altLang="en-US" b="1" dirty="0">
              <a:ea typeface="ＭＳ Ｐゴシック" panose="020B0600070205080204" pitchFamily="34" charset="-128"/>
            </a:endParaRPr>
          </a:p>
          <a:p>
            <a:pPr eaLnBrk="1" hangingPunct="1">
              <a:lnSpc>
                <a:spcPct val="60000"/>
              </a:lnSpc>
            </a:pPr>
            <a:endParaRPr lang="en-US" altLang="en-US" sz="700" b="1" dirty="0">
              <a:ea typeface="ＭＳ Ｐゴシック" panose="020B0600070205080204" pitchFamily="34" charset="-128"/>
            </a:endParaRPr>
          </a:p>
        </p:txBody>
      </p:sp>
      <p:pic>
        <p:nvPicPr>
          <p:cNvPr id="20483" name="Picture 4">
            <a:extLst>
              <a:ext uri="{FF2B5EF4-FFF2-40B4-BE49-F238E27FC236}">
                <a16:creationId xmlns:a16="http://schemas.microsoft.com/office/drawing/2014/main" id="{F52BB0BF-CCE5-60C2-C881-CAC1DE5801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114800"/>
            <a:ext cx="1620838"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D98-4135-BB40-FE89-C32762CC9937}"/>
              </a:ext>
            </a:extLst>
          </p:cNvPr>
          <p:cNvSpPr>
            <a:spLocks noGrp="1"/>
          </p:cNvSpPr>
          <p:nvPr>
            <p:ph type="title"/>
          </p:nvPr>
        </p:nvSpPr>
        <p:spPr/>
        <p:txBody>
          <a:bodyPr/>
          <a:lstStyle/>
          <a:p>
            <a:r>
              <a:rPr lang="en-US" dirty="0"/>
              <a:t>Non-Law Courses</a:t>
            </a:r>
            <a:br>
              <a:rPr lang="en-US" dirty="0"/>
            </a:br>
            <a:endParaRPr lang="en-US" dirty="0"/>
          </a:p>
        </p:txBody>
      </p:sp>
      <p:sp>
        <p:nvSpPr>
          <p:cNvPr id="3" name="Content Placeholder 2">
            <a:extLst>
              <a:ext uri="{FF2B5EF4-FFF2-40B4-BE49-F238E27FC236}">
                <a16:creationId xmlns:a16="http://schemas.microsoft.com/office/drawing/2014/main" id="{4FDB9171-98AE-96BF-F2AB-EDAF776503CA}"/>
              </a:ext>
            </a:extLst>
          </p:cNvPr>
          <p:cNvSpPr>
            <a:spLocks noGrp="1"/>
          </p:cNvSpPr>
          <p:nvPr>
            <p:ph idx="1"/>
          </p:nvPr>
        </p:nvSpPr>
        <p:spPr/>
        <p:txBody>
          <a:bodyPr/>
          <a:lstStyle/>
          <a:p>
            <a:pPr>
              <a:buFont typeface="Arial" panose="020B0604020202020204" pitchFamily="34" charset="0"/>
              <a:buChar char="•"/>
            </a:pPr>
            <a:r>
              <a:rPr lang="en-US" dirty="0"/>
              <a:t>Students may take </a:t>
            </a:r>
            <a:r>
              <a:rPr lang="en-CA" dirty="0"/>
              <a:t>a maximum of </a:t>
            </a:r>
            <a:r>
              <a:rPr lang="en-CA" b="1" i="1" dirty="0"/>
              <a:t>3.0 units </a:t>
            </a:r>
            <a:r>
              <a:rPr lang="en-CA" dirty="0"/>
              <a:t>worth of courses in other faculties within the university</a:t>
            </a:r>
          </a:p>
          <a:p>
            <a:pPr>
              <a:buFont typeface="Arial" panose="020B0604020202020204" pitchFamily="34" charset="0"/>
              <a:buChar char="•"/>
            </a:pPr>
            <a:r>
              <a:rPr lang="en-CA" dirty="0"/>
              <a:t>Course must be 300 level or above</a:t>
            </a:r>
          </a:p>
          <a:p>
            <a:pPr>
              <a:buFont typeface="Arial" panose="020B0604020202020204" pitchFamily="34" charset="0"/>
              <a:buChar char="•"/>
            </a:pPr>
            <a:r>
              <a:rPr lang="en-CA" dirty="0"/>
              <a:t>Approval must be sought from the Associate Dean and course instructor in other department</a:t>
            </a:r>
          </a:p>
          <a:p>
            <a:pPr>
              <a:buFont typeface="Arial" panose="020B0604020202020204" pitchFamily="34" charset="0"/>
              <a:buChar char="•"/>
            </a:pPr>
            <a:r>
              <a:rPr lang="en-CA" dirty="0"/>
              <a:t>Department in question will register you</a:t>
            </a:r>
            <a:endParaRPr lang="en-US" dirty="0"/>
          </a:p>
        </p:txBody>
      </p:sp>
    </p:spTree>
    <p:extLst>
      <p:ext uri="{BB962C8B-B14F-4D97-AF65-F5344CB8AC3E}">
        <p14:creationId xmlns:p14="http://schemas.microsoft.com/office/powerpoint/2010/main" val="3729445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D98-4135-BB40-FE89-C32762CC9937}"/>
              </a:ext>
            </a:extLst>
          </p:cNvPr>
          <p:cNvSpPr>
            <a:spLocks noGrp="1"/>
          </p:cNvSpPr>
          <p:nvPr>
            <p:ph type="title"/>
          </p:nvPr>
        </p:nvSpPr>
        <p:spPr/>
        <p:txBody>
          <a:bodyPr/>
          <a:lstStyle/>
          <a:p>
            <a:r>
              <a:rPr lang="en-US" dirty="0"/>
              <a:t>Part-time studies</a:t>
            </a:r>
            <a:br>
              <a:rPr lang="en-US" dirty="0"/>
            </a:br>
            <a:endParaRPr lang="en-US" dirty="0"/>
          </a:p>
        </p:txBody>
      </p:sp>
      <p:sp>
        <p:nvSpPr>
          <p:cNvPr id="3" name="Content Placeholder 2">
            <a:extLst>
              <a:ext uri="{FF2B5EF4-FFF2-40B4-BE49-F238E27FC236}">
                <a16:creationId xmlns:a16="http://schemas.microsoft.com/office/drawing/2014/main" id="{4FDB9171-98AE-96BF-F2AB-EDAF776503CA}"/>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Students may seek approval to study part-time because of </a:t>
            </a:r>
            <a:r>
              <a:rPr lang="en-CA" b="0" i="0" u="none" strike="noStrike" dirty="0">
                <a:solidFill>
                  <a:srgbClr val="000000"/>
                </a:solidFill>
                <a:effectLst/>
                <a:latin typeface="Calibri" panose="020F0502020204030204" pitchFamily="34" charset="0"/>
              </a:rPr>
              <a:t>physical or mental health challenges, family responsibilities or financial issues.  </a:t>
            </a:r>
          </a:p>
          <a:p>
            <a:pPr>
              <a:buFont typeface="Arial" panose="020B0604020202020204" pitchFamily="34" charset="0"/>
              <a:buChar char="•"/>
            </a:pPr>
            <a:r>
              <a:rPr lang="en-CA" b="0" i="0" u="none" strike="noStrike" dirty="0">
                <a:solidFill>
                  <a:srgbClr val="000000"/>
                </a:solidFill>
                <a:effectLst/>
                <a:latin typeface="Calibri" panose="020F0502020204030204" pitchFamily="34" charset="0"/>
              </a:rPr>
              <a:t>Summer 2024 pilot (only)—everyone can take courses to reduce course load in 2024-2025.</a:t>
            </a:r>
          </a:p>
          <a:p>
            <a:pPr>
              <a:buFont typeface="Arial" panose="020B0604020202020204" pitchFamily="34" charset="0"/>
              <a:buChar char="•"/>
            </a:pPr>
            <a:r>
              <a:rPr lang="en-CA" dirty="0">
                <a:solidFill>
                  <a:srgbClr val="000000"/>
                </a:solidFill>
                <a:latin typeface="Calibri" panose="020F0502020204030204" pitchFamily="34" charset="0"/>
              </a:rPr>
              <a:t>If you have had struggles or challenges, </a:t>
            </a:r>
            <a:r>
              <a:rPr lang="en-CA" u="sng" dirty="0">
                <a:solidFill>
                  <a:srgbClr val="000000"/>
                </a:solidFill>
                <a:latin typeface="Calibri" panose="020F0502020204030204" pitchFamily="34" charset="0"/>
              </a:rPr>
              <a:t>it is highly recommended that you apply to study part-time</a:t>
            </a:r>
            <a:r>
              <a:rPr lang="en-CA" dirty="0">
                <a:solidFill>
                  <a:srgbClr val="000000"/>
                </a:solidFill>
                <a:latin typeface="Calibri" panose="020F0502020204030204" pitchFamily="34" charset="0"/>
              </a:rPr>
              <a:t>.</a:t>
            </a:r>
            <a:endParaRPr lang="en-CA" dirty="0"/>
          </a:p>
          <a:p>
            <a:pPr>
              <a:buFont typeface="Arial" panose="020B0604020202020204" pitchFamily="34" charset="0"/>
              <a:buChar char="•"/>
            </a:pPr>
            <a:r>
              <a:rPr lang="en-CA" dirty="0">
                <a:solidFill>
                  <a:srgbClr val="000000"/>
                </a:solidFill>
                <a:latin typeface="Calibri" panose="020F0502020204030204" pitchFamily="34" charset="0"/>
              </a:rPr>
              <a:t>E</a:t>
            </a:r>
            <a:r>
              <a:rPr lang="en-CA" b="0" i="0" u="none" strike="noStrike" dirty="0">
                <a:solidFill>
                  <a:srgbClr val="000000"/>
                </a:solidFill>
                <a:effectLst/>
                <a:latin typeface="Calibri" panose="020F0502020204030204" pitchFamily="34" charset="0"/>
              </a:rPr>
              <a:t>ven if you are registered with the Centre for Accessible Learning (CAL), you still require law school approval for part-time studies. </a:t>
            </a:r>
          </a:p>
          <a:p>
            <a:pPr>
              <a:buFont typeface="Arial" panose="020B0604020202020204" pitchFamily="34" charset="0"/>
              <a:buChar char="•"/>
            </a:pPr>
            <a:r>
              <a:rPr lang="en-CA" dirty="0">
                <a:solidFill>
                  <a:srgbClr val="000000"/>
                </a:solidFill>
                <a:latin typeface="Calibri" panose="020F0502020204030204" pitchFamily="34" charset="0"/>
              </a:rPr>
              <a:t>Contact </a:t>
            </a:r>
            <a:r>
              <a:rPr lang="en-CA" dirty="0">
                <a:solidFill>
                  <a:srgbClr val="000000"/>
                </a:solidFill>
                <a:latin typeface="Calibri" panose="020F0502020204030204" pitchFamily="34" charset="0"/>
                <a:hlinkClick r:id="rId2"/>
              </a:rPr>
              <a:t>lawassoc@uvic.ca</a:t>
            </a:r>
            <a:r>
              <a:rPr lang="en-CA" dirty="0">
                <a:solidFill>
                  <a:srgbClr val="000000"/>
                </a:solidFill>
                <a:latin typeface="Calibri" panose="020F0502020204030204" pitchFamily="34" charset="0"/>
              </a:rPr>
              <a:t> to request permission to study part-time.</a:t>
            </a:r>
            <a:endParaRPr lang="en-US" dirty="0"/>
          </a:p>
        </p:txBody>
      </p:sp>
    </p:spTree>
    <p:extLst>
      <p:ext uri="{BB962C8B-B14F-4D97-AF65-F5344CB8AC3E}">
        <p14:creationId xmlns:p14="http://schemas.microsoft.com/office/powerpoint/2010/main" val="1648090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B50E-A851-15A6-90DD-535B4BE908D4}"/>
              </a:ext>
            </a:extLst>
          </p:cNvPr>
          <p:cNvSpPr>
            <a:spLocks noGrp="1"/>
          </p:cNvSpPr>
          <p:nvPr>
            <p:ph type="title"/>
          </p:nvPr>
        </p:nvSpPr>
        <p:spPr/>
        <p:txBody>
          <a:bodyPr/>
          <a:lstStyle/>
          <a:p>
            <a:r>
              <a:rPr lang="en-CA" dirty="0"/>
              <a:t>Concentration in Environmental Law and Sustainability </a:t>
            </a:r>
            <a:endParaRPr lang="en-US" dirty="0"/>
          </a:p>
        </p:txBody>
      </p:sp>
      <p:sp>
        <p:nvSpPr>
          <p:cNvPr id="3" name="Content Placeholder 2">
            <a:extLst>
              <a:ext uri="{FF2B5EF4-FFF2-40B4-BE49-F238E27FC236}">
                <a16:creationId xmlns:a16="http://schemas.microsoft.com/office/drawing/2014/main" id="{E46EB3C8-5853-A268-1AC8-3415EFD727F1}"/>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CA" dirty="0"/>
              <a:t>Provides students with the opportunity to immerse themselves in environmental law and sustainability</a:t>
            </a:r>
          </a:p>
          <a:p>
            <a:pPr>
              <a:buFont typeface="Arial" panose="020B0604020202020204" pitchFamily="34" charset="0"/>
              <a:buChar char="•"/>
            </a:pPr>
            <a:r>
              <a:rPr lang="en-CA" dirty="0"/>
              <a:t>Students who complete the 8 required courses and electives will receive a notation on their transcript</a:t>
            </a:r>
          </a:p>
          <a:p>
            <a:pPr>
              <a:buFont typeface="Arial" panose="020B0604020202020204" pitchFamily="34" charset="0"/>
              <a:buChar char="•"/>
            </a:pPr>
            <a:r>
              <a:rPr lang="en-CA" dirty="0"/>
              <a:t>8 Courses – 4 required and 4 electives</a:t>
            </a:r>
          </a:p>
          <a:p>
            <a:pPr lvl="1">
              <a:buFont typeface="Arial" panose="020B0604020202020204" pitchFamily="34" charset="0"/>
              <a:buChar char="•"/>
            </a:pPr>
            <a:r>
              <a:rPr lang="en-CA" dirty="0"/>
              <a:t>LAW 301 or LAW 301I Admin Law</a:t>
            </a:r>
          </a:p>
          <a:p>
            <a:pPr lvl="1">
              <a:buFont typeface="Arial" panose="020B0604020202020204" pitchFamily="34" charset="0"/>
              <a:buChar char="•"/>
            </a:pPr>
            <a:r>
              <a:rPr lang="en-CA" dirty="0"/>
              <a:t>LAW 309 The Law of Evidence </a:t>
            </a:r>
          </a:p>
          <a:p>
            <a:pPr lvl="1">
              <a:buFont typeface="Arial" panose="020B0604020202020204" pitchFamily="34" charset="0"/>
              <a:buChar char="•"/>
            </a:pPr>
            <a:r>
              <a:rPr lang="en-CA" dirty="0"/>
              <a:t>LAW 329 Environmental Law </a:t>
            </a:r>
          </a:p>
          <a:p>
            <a:pPr lvl="1">
              <a:buFont typeface="Arial" panose="020B0604020202020204" pitchFamily="34" charset="0"/>
              <a:buChar char="•"/>
            </a:pPr>
            <a:r>
              <a:rPr lang="en-CA" dirty="0"/>
              <a:t>LAW 353 Environmental Law Clinic </a:t>
            </a:r>
          </a:p>
          <a:p>
            <a:pPr lvl="1">
              <a:buFont typeface="Arial" panose="020B0604020202020204" pitchFamily="34" charset="0"/>
              <a:buChar char="•"/>
            </a:pPr>
            <a:r>
              <a:rPr lang="en-CA" dirty="0"/>
              <a:t>4 approved electives </a:t>
            </a:r>
            <a:endParaRPr lang="en-US" dirty="0"/>
          </a:p>
        </p:txBody>
      </p:sp>
    </p:spTree>
    <p:extLst>
      <p:ext uri="{BB962C8B-B14F-4D97-AF65-F5344CB8AC3E}">
        <p14:creationId xmlns:p14="http://schemas.microsoft.com/office/powerpoint/2010/main" val="87488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962A-4ED8-0F29-FD0E-1A3E0D19E293}"/>
              </a:ext>
            </a:extLst>
          </p:cNvPr>
          <p:cNvSpPr>
            <a:spLocks noGrp="1"/>
          </p:cNvSpPr>
          <p:nvPr>
            <p:ph type="title"/>
          </p:nvPr>
        </p:nvSpPr>
        <p:spPr/>
        <p:txBody>
          <a:bodyPr/>
          <a:lstStyle/>
          <a:p>
            <a:r>
              <a:rPr lang="en-US" dirty="0"/>
              <a:t>Co-op Students</a:t>
            </a:r>
            <a:br>
              <a:rPr lang="en-US" dirty="0"/>
            </a:br>
            <a:endParaRPr lang="en-US" dirty="0"/>
          </a:p>
        </p:txBody>
      </p:sp>
      <p:sp>
        <p:nvSpPr>
          <p:cNvPr id="3" name="Content Placeholder 2">
            <a:extLst>
              <a:ext uri="{FF2B5EF4-FFF2-40B4-BE49-F238E27FC236}">
                <a16:creationId xmlns:a16="http://schemas.microsoft.com/office/drawing/2014/main" id="{60A59D9A-7572-ACD7-E8A0-B686429379EB}"/>
              </a:ext>
            </a:extLst>
          </p:cNvPr>
          <p:cNvSpPr>
            <a:spLocks noGrp="1"/>
          </p:cNvSpPr>
          <p:nvPr>
            <p:ph idx="1"/>
          </p:nvPr>
        </p:nvSpPr>
        <p:spPr/>
        <p:txBody>
          <a:bodyPr/>
          <a:lstStyle/>
          <a:p>
            <a:pPr>
              <a:buFont typeface="Arial" panose="020B0604020202020204" pitchFamily="34" charset="0"/>
              <a:buChar char="•"/>
            </a:pPr>
            <a:r>
              <a:rPr lang="en-US" dirty="0"/>
              <a:t>Please consult with Francine Proctor, Law Co-op Coordinator, with respect to your approved program and your interest in participating in various opportunities such as:</a:t>
            </a:r>
          </a:p>
          <a:p>
            <a:pPr lvl="1">
              <a:buFont typeface="Arial" panose="020B0604020202020204" pitchFamily="34" charset="0"/>
              <a:buChar char="•"/>
            </a:pPr>
            <a:r>
              <a:rPr lang="en-US" dirty="0"/>
              <a:t>Mooting</a:t>
            </a:r>
          </a:p>
          <a:p>
            <a:pPr lvl="1">
              <a:buFont typeface="Arial" panose="020B0604020202020204" pitchFamily="34" charset="0"/>
              <a:buChar char="•"/>
            </a:pPr>
            <a:r>
              <a:rPr lang="en-US" dirty="0"/>
              <a:t>Appeal</a:t>
            </a:r>
          </a:p>
          <a:p>
            <a:pPr lvl="1">
              <a:buFont typeface="Arial" panose="020B0604020202020204" pitchFamily="34" charset="0"/>
              <a:buChar char="•"/>
            </a:pPr>
            <a:r>
              <a:rPr lang="en-US" dirty="0"/>
              <a:t>Law Centre</a:t>
            </a:r>
          </a:p>
          <a:p>
            <a:pPr lvl="1">
              <a:buFont typeface="Arial" panose="020B0604020202020204" pitchFamily="34" charset="0"/>
              <a:buChar char="•"/>
            </a:pPr>
            <a:r>
              <a:rPr lang="en-US" dirty="0"/>
              <a:t>Exchange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354321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E99C-EEFF-C56F-3A33-D5C77BFC937F}"/>
              </a:ext>
            </a:extLst>
          </p:cNvPr>
          <p:cNvSpPr>
            <a:spLocks noGrp="1"/>
          </p:cNvSpPr>
          <p:nvPr>
            <p:ph type="title"/>
          </p:nvPr>
        </p:nvSpPr>
        <p:spPr/>
        <p:txBody>
          <a:bodyPr/>
          <a:lstStyle/>
          <a:p>
            <a:r>
              <a:rPr lang="en-US" dirty="0"/>
              <a:t>Preparing for registration</a:t>
            </a:r>
            <a:br>
              <a:rPr lang="en-US" dirty="0"/>
            </a:br>
            <a:endParaRPr lang="en-US" dirty="0"/>
          </a:p>
        </p:txBody>
      </p:sp>
      <p:sp>
        <p:nvSpPr>
          <p:cNvPr id="3" name="Content Placeholder 2">
            <a:extLst>
              <a:ext uri="{FF2B5EF4-FFF2-40B4-BE49-F238E27FC236}">
                <a16:creationId xmlns:a16="http://schemas.microsoft.com/office/drawing/2014/main" id="{6174A5D2-E452-F328-1A63-37CF19681DF9}"/>
              </a:ext>
            </a:extLst>
          </p:cNvPr>
          <p:cNvSpPr>
            <a:spLocks noGrp="1"/>
          </p:cNvSpPr>
          <p:nvPr>
            <p:ph idx="1"/>
          </p:nvPr>
        </p:nvSpPr>
        <p:spPr/>
        <p:txBody>
          <a:bodyPr/>
          <a:lstStyle/>
          <a:p>
            <a:pPr marL="0" indent="0">
              <a:buNone/>
            </a:pPr>
            <a:r>
              <a:rPr lang="en-US" dirty="0"/>
              <a:t>A checklist of things to do:</a:t>
            </a:r>
          </a:p>
          <a:p>
            <a:pPr lvl="1">
              <a:buFont typeface="Arial" panose="020B0604020202020204" pitchFamily="34" charset="0"/>
              <a:buChar char="•"/>
            </a:pPr>
            <a:r>
              <a:rPr lang="en-US" dirty="0"/>
              <a:t>Review Preliminary Course Information Summaries (PCIS – to be posted)</a:t>
            </a:r>
          </a:p>
          <a:p>
            <a:pPr lvl="1">
              <a:buFont typeface="Arial" panose="020B0604020202020204" pitchFamily="34" charset="0"/>
              <a:buChar char="•"/>
            </a:pPr>
            <a:r>
              <a:rPr lang="en-US" dirty="0"/>
              <a:t>Make sure you have </a:t>
            </a:r>
            <a:r>
              <a:rPr lang="en-CA" dirty="0"/>
              <a:t>course prerequisites and/or corequisites</a:t>
            </a:r>
            <a:endParaRPr lang="en-US" dirty="0"/>
          </a:p>
          <a:p>
            <a:pPr lvl="1">
              <a:buFont typeface="Arial" panose="020B0604020202020204" pitchFamily="34" charset="0"/>
              <a:buChar char="•"/>
            </a:pPr>
            <a:r>
              <a:rPr lang="en-US" dirty="0"/>
              <a:t>Plan course selection in light of the exam schedule (to be posted)</a:t>
            </a:r>
          </a:p>
          <a:p>
            <a:pPr lvl="1">
              <a:buFont typeface="Arial" panose="020B0604020202020204" pitchFamily="34" charset="0"/>
              <a:buChar char="•"/>
            </a:pPr>
            <a:r>
              <a:rPr lang="en-US" dirty="0"/>
              <a:t>Consider taking mandatory courses early in your program</a:t>
            </a:r>
          </a:p>
          <a:p>
            <a:pPr lvl="1">
              <a:buFont typeface="Arial" panose="020B0604020202020204" pitchFamily="34" charset="0"/>
              <a:buChar char="•"/>
            </a:pPr>
            <a:r>
              <a:rPr lang="en-US" dirty="0"/>
              <a:t>Plan carefully if you want to take Law Centre, go on exchange, obtain the CELS designation or take other courses that have prerequisites</a:t>
            </a:r>
          </a:p>
          <a:p>
            <a:pPr lvl="1">
              <a:buFont typeface="Arial" panose="020B0604020202020204" pitchFamily="34" charset="0"/>
              <a:buChar char="•"/>
            </a:pPr>
            <a:r>
              <a:rPr lang="en-US" dirty="0"/>
              <a:t>Seek out advice and guidance</a:t>
            </a:r>
          </a:p>
        </p:txBody>
      </p:sp>
    </p:spTree>
    <p:extLst>
      <p:ext uri="{BB962C8B-B14F-4D97-AF65-F5344CB8AC3E}">
        <p14:creationId xmlns:p14="http://schemas.microsoft.com/office/powerpoint/2010/main" val="67418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8444-3502-142E-68F1-883EB256065D}"/>
              </a:ext>
            </a:extLst>
          </p:cNvPr>
          <p:cNvSpPr>
            <a:spLocks noGrp="1"/>
          </p:cNvSpPr>
          <p:nvPr>
            <p:ph type="title"/>
          </p:nvPr>
        </p:nvSpPr>
        <p:spPr/>
        <p:txBody>
          <a:bodyPr/>
          <a:lstStyle/>
          <a:p>
            <a:r>
              <a:rPr lang="en-US" dirty="0"/>
              <a:t>Course advising and career planning</a:t>
            </a:r>
            <a:br>
              <a:rPr lang="en-US" dirty="0"/>
            </a:br>
            <a:endParaRPr lang="en-US" dirty="0"/>
          </a:p>
        </p:txBody>
      </p:sp>
      <p:sp>
        <p:nvSpPr>
          <p:cNvPr id="3" name="Content Placeholder 2">
            <a:extLst>
              <a:ext uri="{FF2B5EF4-FFF2-40B4-BE49-F238E27FC236}">
                <a16:creationId xmlns:a16="http://schemas.microsoft.com/office/drawing/2014/main" id="{015C2B16-4A2F-8058-9366-146E0D290295}"/>
              </a:ext>
            </a:extLst>
          </p:cNvPr>
          <p:cNvSpPr>
            <a:spLocks noGrp="1"/>
          </p:cNvSpPr>
          <p:nvPr>
            <p:ph idx="1"/>
          </p:nvPr>
        </p:nvSpPr>
        <p:spPr/>
        <p:txBody>
          <a:bodyPr>
            <a:normAutofit/>
          </a:bodyPr>
          <a:lstStyle/>
          <a:p>
            <a:pPr marL="0" indent="0">
              <a:buNone/>
            </a:pPr>
            <a:r>
              <a:rPr lang="en-CA" dirty="0"/>
              <a:t>- Course timetables and examination schedules</a:t>
            </a:r>
            <a:br>
              <a:rPr lang="en-CA" dirty="0"/>
            </a:br>
            <a:r>
              <a:rPr lang="en-CA" dirty="0"/>
              <a:t>- Preliminary Course Information Summaries (PCIS)</a:t>
            </a:r>
            <a:br>
              <a:rPr lang="en-CA" dirty="0"/>
            </a:br>
            <a:r>
              <a:rPr lang="en-CA" dirty="0"/>
              <a:t>- Course Offering Patterns Guide</a:t>
            </a:r>
            <a:br>
              <a:rPr lang="en-CA" dirty="0"/>
            </a:br>
            <a:r>
              <a:rPr lang="en-CA" dirty="0"/>
              <a:t>- Associate Dean, Academic and Student Relations</a:t>
            </a:r>
            <a:br>
              <a:rPr lang="en-CA" dirty="0"/>
            </a:br>
            <a:r>
              <a:rPr lang="en-CA" dirty="0"/>
              <a:t>- Associate Dean, Administration and Research</a:t>
            </a:r>
            <a:br>
              <a:rPr lang="en-CA" dirty="0"/>
            </a:br>
            <a:r>
              <a:rPr lang="en-CA" dirty="0"/>
              <a:t>- Associate Director, Academic Administration and Student Services</a:t>
            </a:r>
            <a:br>
              <a:rPr lang="en-CA" dirty="0"/>
            </a:br>
            <a:r>
              <a:rPr lang="en-CA" dirty="0"/>
              <a:t>- Director, JID (JD/JD students)</a:t>
            </a:r>
            <a:br>
              <a:rPr lang="en-CA" dirty="0"/>
            </a:br>
            <a:r>
              <a:rPr lang="en-CA" dirty="0"/>
              <a:t>- Director, Indigenous Initiatives</a:t>
            </a:r>
            <a:br>
              <a:rPr lang="en-CA" dirty="0"/>
            </a:br>
            <a:r>
              <a:rPr lang="en-CA" dirty="0"/>
              <a:t>- Law Co-op Coordinator</a:t>
            </a:r>
            <a:br>
              <a:rPr lang="en-CA" dirty="0"/>
            </a:br>
            <a:r>
              <a:rPr lang="en-CA" dirty="0"/>
              <a:t>- Law Careers Officer</a:t>
            </a:r>
            <a:br>
              <a:rPr lang="en-CA" dirty="0"/>
            </a:br>
            <a:r>
              <a:rPr lang="en-CA" dirty="0"/>
              <a:t>- Faculty members and instructors – practice area advisors</a:t>
            </a:r>
            <a:endParaRPr lang="en-US" dirty="0"/>
          </a:p>
        </p:txBody>
      </p:sp>
    </p:spTree>
    <p:extLst>
      <p:ext uri="{BB962C8B-B14F-4D97-AF65-F5344CB8AC3E}">
        <p14:creationId xmlns:p14="http://schemas.microsoft.com/office/powerpoint/2010/main" val="2185594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9908E661-5714-4C43-3208-8FC3CA2A9202}"/>
              </a:ext>
            </a:extLst>
          </p:cNvPr>
          <p:cNvSpPr>
            <a:spLocks noGrp="1"/>
          </p:cNvSpPr>
          <p:nvPr>
            <p:ph type="title"/>
          </p:nvPr>
        </p:nvSpPr>
        <p:spPr/>
        <p:txBody>
          <a:bodyPr/>
          <a:lstStyle/>
          <a:p>
            <a:r>
              <a:rPr lang="en-US" altLang="en-US" dirty="0">
                <a:ea typeface="ＭＳ Ｐゴシック" panose="020B0600070205080204" pitchFamily="34" charset="-128"/>
              </a:rPr>
              <a:t>Time Tickets and Registration</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22530" name="Content Placeholder 2">
            <a:extLst>
              <a:ext uri="{FF2B5EF4-FFF2-40B4-BE49-F238E27FC236}">
                <a16:creationId xmlns:a16="http://schemas.microsoft.com/office/drawing/2014/main" id="{C25F0815-B047-704C-6E6D-F85608424C7E}"/>
              </a:ext>
            </a:extLst>
          </p:cNvPr>
          <p:cNvSpPr>
            <a:spLocks noGrp="1"/>
          </p:cNvSpPr>
          <p:nvPr>
            <p:ph idx="1"/>
          </p:nvPr>
        </p:nvSpPr>
        <p:spPr>
          <a:xfrm>
            <a:off x="304800" y="2819400"/>
            <a:ext cx="8308975" cy="3492500"/>
          </a:xfrm>
        </p:spPr>
        <p:txBody>
          <a:bodyPr>
            <a:normAutofit fontScale="85000" lnSpcReduction="10000"/>
          </a:bodyPr>
          <a:lstStyle/>
          <a:p>
            <a:pPr>
              <a:buFont typeface="Arial" panose="020B0604020202020204" pitchFamily="34" charset="0"/>
              <a:buChar char="•"/>
            </a:pPr>
            <a:r>
              <a:rPr lang="en-CA" dirty="0"/>
              <a:t>Make sure you have received a </a:t>
            </a:r>
            <a:r>
              <a:rPr lang="en-CA" b="1" i="1" dirty="0"/>
              <a:t>time ticket </a:t>
            </a:r>
            <a:r>
              <a:rPr lang="en-CA" dirty="0"/>
              <a:t>email confirming registration time (received in late May). </a:t>
            </a:r>
          </a:p>
          <a:p>
            <a:pPr>
              <a:buFont typeface="Arial" panose="020B0604020202020204" pitchFamily="34" charset="0"/>
              <a:buChar char="•"/>
            </a:pPr>
            <a:r>
              <a:rPr lang="en-CA" dirty="0"/>
              <a:t>The email shows how to check your registration date and time in </a:t>
            </a:r>
            <a:r>
              <a:rPr lang="en-CA" b="1" i="1" dirty="0"/>
              <a:t>Online Tools</a:t>
            </a:r>
            <a:r>
              <a:rPr lang="en-CA" dirty="0"/>
              <a:t>.</a:t>
            </a:r>
          </a:p>
          <a:p>
            <a:pPr>
              <a:buFont typeface="Arial" panose="020B0604020202020204" pitchFamily="34" charset="0"/>
              <a:buChar char="•"/>
            </a:pPr>
            <a:r>
              <a:rPr lang="en-CA" dirty="0"/>
              <a:t>Ensure you have </a:t>
            </a:r>
            <a:r>
              <a:rPr lang="en-CA" b="1" i="1" dirty="0"/>
              <a:t>no holds </a:t>
            </a:r>
            <a:r>
              <a:rPr lang="en-CA" dirty="0"/>
              <a:t>on your registration.  Check your registration status!</a:t>
            </a:r>
          </a:p>
          <a:p>
            <a:pPr>
              <a:buFont typeface="Arial" panose="020B0604020202020204" pitchFamily="34" charset="0"/>
              <a:buChar char="•"/>
            </a:pPr>
            <a:r>
              <a:rPr lang="en-CA" dirty="0"/>
              <a:t>Law courses have caps and limited spaces. Be prepared and </a:t>
            </a:r>
            <a:r>
              <a:rPr lang="en-CA" b="1" i="1" dirty="0"/>
              <a:t>register promptly</a:t>
            </a:r>
            <a:r>
              <a:rPr lang="en-CA" dirty="0"/>
              <a:t> at your designated date and time.  Some courses will fill up almost immediately. </a:t>
            </a:r>
          </a:p>
          <a:p>
            <a:pPr>
              <a:buFont typeface="Arial" panose="020B0604020202020204" pitchFamily="34" charset="0"/>
              <a:buChar char="•"/>
            </a:pPr>
            <a:r>
              <a:rPr lang="en-CA" dirty="0"/>
              <a:t>Law students may waitlist and register in a </a:t>
            </a:r>
            <a:r>
              <a:rPr lang="en-CA" b="1" i="1" dirty="0"/>
              <a:t>combined total of 10.0 units</a:t>
            </a:r>
            <a:r>
              <a:rPr lang="en-CA" dirty="0"/>
              <a:t> per term. </a:t>
            </a:r>
          </a:p>
          <a:p>
            <a:pPr>
              <a:buFont typeface="Arial" panose="020B0604020202020204" pitchFamily="34" charset="0"/>
              <a:buChar char="•"/>
            </a:pPr>
            <a:r>
              <a:rPr lang="en-CA" b="1" i="1" dirty="0"/>
              <a:t>8.5 units is the maximum registered units </a:t>
            </a:r>
            <a:r>
              <a:rPr lang="en-CA" dirty="0"/>
              <a:t>permitted and an additional 1.5 units allows waitlist flexibility</a:t>
            </a:r>
            <a:endParaRPr lang="en-CA" b="1" dirty="0"/>
          </a:p>
        </p:txBody>
      </p:sp>
    </p:spTree>
    <p:extLst>
      <p:ext uri="{BB962C8B-B14F-4D97-AF65-F5344CB8AC3E}">
        <p14:creationId xmlns:p14="http://schemas.microsoft.com/office/powerpoint/2010/main" val="67342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9908E661-5714-4C43-3208-8FC3CA2A9202}"/>
              </a:ext>
            </a:extLst>
          </p:cNvPr>
          <p:cNvSpPr>
            <a:spLocks noGrp="1"/>
          </p:cNvSpPr>
          <p:nvPr>
            <p:ph type="title"/>
          </p:nvPr>
        </p:nvSpPr>
        <p:spPr/>
        <p:txBody>
          <a:bodyPr/>
          <a:lstStyle/>
          <a:p>
            <a:r>
              <a:rPr lang="en-US" altLang="en-US" dirty="0">
                <a:ea typeface="ＭＳ Ｐゴシック" panose="020B0600070205080204" pitchFamily="34" charset="-128"/>
              </a:rPr>
              <a:t>Registration Dates</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p:txBody>
      </p:sp>
      <p:sp>
        <p:nvSpPr>
          <p:cNvPr id="22530" name="Content Placeholder 2">
            <a:extLst>
              <a:ext uri="{FF2B5EF4-FFF2-40B4-BE49-F238E27FC236}">
                <a16:creationId xmlns:a16="http://schemas.microsoft.com/office/drawing/2014/main" id="{C25F0815-B047-704C-6E6D-F85608424C7E}"/>
              </a:ext>
            </a:extLst>
          </p:cNvPr>
          <p:cNvSpPr>
            <a:spLocks noGrp="1"/>
          </p:cNvSpPr>
          <p:nvPr>
            <p:ph idx="1"/>
          </p:nvPr>
        </p:nvSpPr>
        <p:spPr>
          <a:xfrm>
            <a:off x="304800" y="2819400"/>
            <a:ext cx="8308975" cy="3492500"/>
          </a:xfrm>
        </p:spPr>
        <p:txBody>
          <a:bodyPr>
            <a:normAutofit fontScale="92500" lnSpcReduction="20000"/>
          </a:bodyPr>
          <a:lstStyle/>
          <a:p>
            <a:pPr marL="0" indent="0">
              <a:buNone/>
            </a:pPr>
            <a:r>
              <a:rPr lang="en-CA" b="1" dirty="0"/>
              <a:t>Third Week May: </a:t>
            </a:r>
            <a:r>
              <a:rPr lang="en-CA" dirty="0"/>
              <a:t>Timetables available</a:t>
            </a:r>
            <a:endParaRPr lang="en-CA" b="1" dirty="0"/>
          </a:p>
          <a:p>
            <a:pPr marL="0" indent="0">
              <a:buNone/>
            </a:pPr>
            <a:r>
              <a:rPr lang="en-CA" b="1" dirty="0"/>
              <a:t>Early June </a:t>
            </a:r>
            <a:r>
              <a:rPr lang="en-CA" dirty="0"/>
              <a:t>- Balloting for Law Centre and ELC Intensive (</a:t>
            </a:r>
            <a:r>
              <a:rPr lang="en-CA" dirty="0" err="1"/>
              <a:t>tbd</a:t>
            </a:r>
            <a:r>
              <a:rPr lang="en-CA" dirty="0"/>
              <a:t>)</a:t>
            </a:r>
          </a:p>
          <a:p>
            <a:pPr marL="0" indent="0">
              <a:buNone/>
            </a:pPr>
            <a:r>
              <a:rPr lang="en-CA" b="1" u="sng" dirty="0"/>
              <a:t>Tues, June 11, 8:00 a.m</a:t>
            </a:r>
            <a:r>
              <a:rPr lang="en-CA" b="1" dirty="0"/>
              <a:t>.  </a:t>
            </a:r>
            <a:r>
              <a:rPr lang="en-CA" dirty="0"/>
              <a:t>Registration opens for students starting or continuing in </a:t>
            </a:r>
            <a:r>
              <a:rPr lang="en-CA" b="1" i="1" dirty="0"/>
              <a:t>3L JD and  3L/4L JD/JID</a:t>
            </a:r>
            <a:endParaRPr lang="en-CA" dirty="0"/>
          </a:p>
          <a:p>
            <a:pPr marL="0" indent="0">
              <a:buNone/>
            </a:pPr>
            <a:r>
              <a:rPr lang="en-CA" b="1" u="sng" dirty="0"/>
              <a:t>Tues, June 11, 1:00 p.m.</a:t>
            </a:r>
          </a:p>
          <a:p>
            <a:pPr>
              <a:buFont typeface="Arial" panose="020B0604020202020204" pitchFamily="34" charset="0"/>
              <a:buChar char="•"/>
            </a:pPr>
            <a:r>
              <a:rPr lang="en-CA" dirty="0"/>
              <a:t>Registration opens for students starting or continuing in </a:t>
            </a:r>
            <a:r>
              <a:rPr lang="en-CA" b="1" i="1" dirty="0"/>
              <a:t>2L JD/JID</a:t>
            </a:r>
            <a:endParaRPr lang="en-CA" dirty="0"/>
          </a:p>
          <a:p>
            <a:pPr marL="0" indent="0">
              <a:buNone/>
            </a:pPr>
            <a:r>
              <a:rPr lang="en-CA" b="1" u="sng" dirty="0"/>
              <a:t>Wed, June 12, 8:00 a.m.</a:t>
            </a:r>
          </a:p>
          <a:p>
            <a:pPr>
              <a:buFont typeface="Arial" panose="020B0604020202020204" pitchFamily="34" charset="0"/>
              <a:buChar char="•"/>
            </a:pPr>
            <a:r>
              <a:rPr lang="en-CA" dirty="0"/>
              <a:t>Registration opens for students starting or continuing in </a:t>
            </a:r>
            <a:r>
              <a:rPr lang="en-CA" b="1" i="1" dirty="0"/>
              <a:t>2L JD</a:t>
            </a:r>
            <a:endParaRPr lang="en-CA" dirty="0"/>
          </a:p>
          <a:p>
            <a:pPr marL="0" indent="0">
              <a:buNone/>
            </a:pPr>
            <a:endParaRPr lang="en-CA" b="1" dirty="0"/>
          </a:p>
          <a:p>
            <a:pPr>
              <a:buFont typeface="Arial" panose="020B0604020202020204" pitchFamily="34" charset="0"/>
              <a:buChar char="•"/>
            </a:pPr>
            <a:endParaRPr lang="en-CA" altLang="en-US" dirty="0">
              <a:solidFill>
                <a:schemeClr val="tx1"/>
              </a:solidFill>
              <a:ea typeface="ＭＳ Ｐゴシック" panose="020B0600070205080204" pitchFamily="34" charset="-128"/>
            </a:endParaRPr>
          </a:p>
        </p:txBody>
      </p:sp>
    </p:spTree>
    <p:extLst>
      <p:ext uri="{BB962C8B-B14F-4D97-AF65-F5344CB8AC3E}">
        <p14:creationId xmlns:p14="http://schemas.microsoft.com/office/powerpoint/2010/main" val="127599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US" dirty="0"/>
              <a:t>Program Unit Requirements</a:t>
            </a:r>
            <a:br>
              <a:rPr lang="en-US" dirty="0"/>
            </a:b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lstStyle/>
          <a:p>
            <a:pPr>
              <a:buFont typeface="Arial" panose="020B0604020202020204" pitchFamily="34" charset="0"/>
              <a:buChar char="•"/>
            </a:pPr>
            <a:r>
              <a:rPr lang="en-US" dirty="0"/>
              <a:t>Minimum and maximum: </a:t>
            </a:r>
            <a:r>
              <a:rPr lang="en-US" b="1" i="1" dirty="0"/>
              <a:t>14.5-16.5</a:t>
            </a:r>
            <a:r>
              <a:rPr lang="en-US" dirty="0"/>
              <a:t> units each academic year</a:t>
            </a:r>
          </a:p>
          <a:p>
            <a:pPr>
              <a:buFont typeface="Arial" panose="020B0604020202020204" pitchFamily="34" charset="0"/>
              <a:buChar char="•"/>
            </a:pPr>
            <a:r>
              <a:rPr lang="en-US" dirty="0"/>
              <a:t>Minimum and maximum</a:t>
            </a:r>
            <a:r>
              <a:rPr lang="en-US" b="1" i="1" dirty="0"/>
              <a:t>: 7-8.5 </a:t>
            </a:r>
            <a:r>
              <a:rPr lang="en-US" dirty="0"/>
              <a:t>units each term</a:t>
            </a:r>
          </a:p>
          <a:p>
            <a:pPr>
              <a:buFont typeface="Arial" panose="020B0604020202020204" pitchFamily="34" charset="0"/>
              <a:buChar char="•"/>
            </a:pPr>
            <a:r>
              <a:rPr lang="en-US" dirty="0"/>
              <a:t>Minimum is </a:t>
            </a:r>
            <a:r>
              <a:rPr lang="en-US" b="1" i="1" dirty="0"/>
              <a:t>7.0 in one term </a:t>
            </a:r>
            <a:r>
              <a:rPr lang="en-US" dirty="0"/>
              <a:t>and </a:t>
            </a:r>
            <a:r>
              <a:rPr lang="en-US" b="1" i="1" dirty="0"/>
              <a:t>7.5 in second term</a:t>
            </a:r>
          </a:p>
          <a:p>
            <a:pPr>
              <a:buFont typeface="Arial" panose="020B0604020202020204" pitchFamily="34" charset="0"/>
              <a:buChar char="•"/>
            </a:pPr>
            <a:r>
              <a:rPr lang="en-US" b="1" i="1" dirty="0"/>
              <a:t>With permission of the Associate</a:t>
            </a:r>
            <a:r>
              <a:rPr lang="en-US" dirty="0"/>
              <a:t> </a:t>
            </a:r>
            <a:r>
              <a:rPr lang="en-US" b="1" i="1" dirty="0"/>
              <a:t>Dean</a:t>
            </a:r>
            <a:r>
              <a:rPr lang="en-US" dirty="0"/>
              <a:t>, in exceptional circumstances, students may take 6.5 units in one term, provided they take 8 units in the second term</a:t>
            </a:r>
          </a:p>
          <a:p>
            <a:pPr>
              <a:buFont typeface="Arial" panose="020B0604020202020204" pitchFamily="34" charset="0"/>
              <a:buChar char="•"/>
            </a:pPr>
            <a:r>
              <a:rPr lang="en-US" dirty="0"/>
              <a:t>Part-time courses taken in Summer 2024 count towards 2024-2025</a:t>
            </a:r>
          </a:p>
        </p:txBody>
      </p:sp>
    </p:spTree>
    <p:extLst>
      <p:ext uri="{BB962C8B-B14F-4D97-AF65-F5344CB8AC3E}">
        <p14:creationId xmlns:p14="http://schemas.microsoft.com/office/powerpoint/2010/main" val="241555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Compulsory JD and JD/JID Upper-Year Courses</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a:bodyPr>
          <a:lstStyle/>
          <a:p>
            <a:pPr>
              <a:buFont typeface="Arial" panose="020B0604020202020204" pitchFamily="34" charset="0"/>
              <a:buChar char="•"/>
            </a:pPr>
            <a:r>
              <a:rPr lang="en-CA" dirty="0"/>
              <a:t>LAW 301 The Administrative Law Process; and</a:t>
            </a:r>
          </a:p>
          <a:p>
            <a:pPr>
              <a:buFont typeface="Arial" panose="020B0604020202020204" pitchFamily="34" charset="0"/>
              <a:buChar char="•"/>
            </a:pPr>
            <a:r>
              <a:rPr lang="en-CA" dirty="0"/>
              <a:t>LAW 360 Legal Ethics and Professionalism</a:t>
            </a:r>
          </a:p>
          <a:p>
            <a:pPr>
              <a:buFont typeface="Arial" panose="020B0604020202020204" pitchFamily="34" charset="0"/>
              <a:buChar char="•"/>
            </a:pPr>
            <a:r>
              <a:rPr lang="en-CA" dirty="0"/>
              <a:t>Major Paper Requirement can be satisfied in three ways:</a:t>
            </a:r>
          </a:p>
          <a:p>
            <a:pPr marL="742950" lvl="1" indent="-514350">
              <a:buAutoNum type="romanLcParenBoth"/>
            </a:pPr>
            <a:r>
              <a:rPr lang="en-CA" sz="2000" dirty="0"/>
              <a:t>writing a major research paper (7500 words +) in a course;</a:t>
            </a:r>
          </a:p>
          <a:p>
            <a:pPr marL="742950" lvl="1" indent="-514350">
              <a:buAutoNum type="romanLcParenBoth"/>
            </a:pPr>
            <a:r>
              <a:rPr lang="en-CA" sz="2000" dirty="0"/>
              <a:t>successfully completing LAW 388 Advanced Legal Research and Writing; or</a:t>
            </a:r>
          </a:p>
          <a:p>
            <a:pPr marL="742950" lvl="1" indent="-514350">
              <a:buAutoNum type="romanLcParenBoth"/>
            </a:pPr>
            <a:r>
              <a:rPr lang="en-CA" sz="2000" dirty="0"/>
              <a:t>writing a directed major research paper (7500 words +) in LAW 399 Supervised Research and Writing. </a:t>
            </a:r>
            <a:endParaRPr lang="en-US" sz="2000" dirty="0"/>
          </a:p>
        </p:txBody>
      </p:sp>
    </p:spTree>
    <p:extLst>
      <p:ext uri="{BB962C8B-B14F-4D97-AF65-F5344CB8AC3E}">
        <p14:creationId xmlns:p14="http://schemas.microsoft.com/office/powerpoint/2010/main" val="217376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Additional Compulsory Courses for JD/JID Students in 2024-2025 </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fontScale="92500" lnSpcReduction="10000"/>
          </a:bodyPr>
          <a:lstStyle/>
          <a:p>
            <a:pPr marL="0" indent="0">
              <a:buNone/>
            </a:pPr>
            <a:r>
              <a:rPr lang="en-US" b="1" i="1" u="sng" dirty="0"/>
              <a:t>2L JD/JID</a:t>
            </a:r>
          </a:p>
          <a:p>
            <a:pPr>
              <a:buFont typeface="Arial" panose="020B0604020202020204" pitchFamily="34" charset="0"/>
              <a:buChar char="•"/>
            </a:pPr>
            <a:r>
              <a:rPr lang="en-CA" dirty="0"/>
              <a:t>LAW 105I Contracts (full year) (with JDs plus enhancement with Prof Hanna)</a:t>
            </a:r>
          </a:p>
          <a:p>
            <a:pPr>
              <a:buFont typeface="Arial" panose="020B0604020202020204" pitchFamily="34" charset="0"/>
              <a:buChar char="•"/>
            </a:pPr>
            <a:r>
              <a:rPr lang="en-CA" dirty="0"/>
              <a:t>LAW 109I Torts (Spring 2025) (with Prof Morales)</a:t>
            </a:r>
          </a:p>
          <a:p>
            <a:pPr>
              <a:buFont typeface="Arial" panose="020B0604020202020204" pitchFamily="34" charset="0"/>
              <a:buChar char="•"/>
            </a:pPr>
            <a:r>
              <a:rPr lang="en-CA" dirty="0"/>
              <a:t>LAW 395I Coast Salish Law and Language (Fall 2024) (with Prof Morales)</a:t>
            </a:r>
          </a:p>
          <a:p>
            <a:pPr>
              <a:buFont typeface="Arial" panose="020B0604020202020204" pitchFamily="34" charset="0"/>
              <a:buChar char="•"/>
            </a:pPr>
            <a:r>
              <a:rPr lang="en-CA" u="sng" dirty="0"/>
              <a:t>The front office will automatically register you in these three courses</a:t>
            </a:r>
          </a:p>
          <a:p>
            <a:pPr marL="0" indent="0">
              <a:buNone/>
            </a:pPr>
            <a:r>
              <a:rPr lang="en-CA" b="1" u="sng" dirty="0"/>
              <a:t>Note</a:t>
            </a:r>
            <a:r>
              <a:rPr lang="en-CA" dirty="0"/>
              <a:t>:  Students will also have to take LAW 301I Transsystemic Administrative Law, LAW 315I Transsystemic Business Associations, and two field schools in 3L and 4L.  Students must also take required JD courses in order to graduate.</a:t>
            </a:r>
          </a:p>
          <a:p>
            <a:pPr marL="0" indent="0">
              <a:buNone/>
            </a:pPr>
            <a:endParaRPr lang="en-US" dirty="0"/>
          </a:p>
        </p:txBody>
      </p:sp>
    </p:spTree>
    <p:extLst>
      <p:ext uri="{BB962C8B-B14F-4D97-AF65-F5344CB8AC3E}">
        <p14:creationId xmlns:p14="http://schemas.microsoft.com/office/powerpoint/2010/main" val="404585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Additional Compulsory Courses for JD/JID Students in 2024-2025</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a:bodyPr>
          <a:lstStyle/>
          <a:p>
            <a:pPr marL="0" indent="0">
              <a:buNone/>
            </a:pPr>
            <a:r>
              <a:rPr lang="en-US" b="1" i="1" u="sng" dirty="0"/>
              <a:t>3L JD/JID</a:t>
            </a:r>
          </a:p>
          <a:p>
            <a:pPr>
              <a:buFont typeface="Arial" panose="020B0604020202020204" pitchFamily="34" charset="0"/>
              <a:buChar char="•"/>
            </a:pPr>
            <a:r>
              <a:rPr lang="en-CA" dirty="0"/>
              <a:t>LAW 395I Coast Salish Law and Language (Fall 2024) (with Prof Morales)</a:t>
            </a:r>
          </a:p>
          <a:p>
            <a:pPr>
              <a:buFont typeface="Arial" panose="020B0604020202020204" pitchFamily="34" charset="0"/>
              <a:buChar char="•"/>
            </a:pPr>
            <a:r>
              <a:rPr lang="en-CA" dirty="0"/>
              <a:t>LAW 350I Indigenous Field Study Level I (Spring 2025)</a:t>
            </a:r>
          </a:p>
          <a:p>
            <a:pPr>
              <a:buFont typeface="Arial" panose="020B0604020202020204" pitchFamily="34" charset="0"/>
              <a:buChar char="•"/>
            </a:pPr>
            <a:r>
              <a:rPr lang="en-CA" u="sng" dirty="0"/>
              <a:t>The front office will automatically register you in these two courses</a:t>
            </a:r>
            <a:endParaRPr lang="en-CA" dirty="0"/>
          </a:p>
          <a:p>
            <a:pPr marL="0" indent="0">
              <a:buNone/>
            </a:pPr>
            <a:r>
              <a:rPr lang="en-CA" b="1" u="sng" dirty="0"/>
              <a:t>Note</a:t>
            </a:r>
            <a:r>
              <a:rPr lang="en-CA" dirty="0"/>
              <a:t>:  Students will also have to take LAW 315I Transsystemic Business Associations and their second field school next year. Students must also take required JD courses in order to graduate.</a:t>
            </a:r>
          </a:p>
        </p:txBody>
      </p:sp>
    </p:spTree>
    <p:extLst>
      <p:ext uri="{BB962C8B-B14F-4D97-AF65-F5344CB8AC3E}">
        <p14:creationId xmlns:p14="http://schemas.microsoft.com/office/powerpoint/2010/main" val="301497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Additional Compulsory JID Courses </a:t>
            </a:r>
            <a:br>
              <a:rPr lang="en-CA" dirty="0"/>
            </a:br>
            <a:r>
              <a:rPr lang="en-CA" dirty="0"/>
              <a:t>in 2024-2025</a:t>
            </a: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a:bodyPr>
          <a:lstStyle/>
          <a:p>
            <a:pPr marL="0" indent="0">
              <a:buNone/>
            </a:pPr>
            <a:r>
              <a:rPr lang="en-US" b="1" i="1" u="sng" dirty="0"/>
              <a:t>4L JD/JID</a:t>
            </a:r>
          </a:p>
          <a:p>
            <a:pPr>
              <a:buFont typeface="Arial" panose="020B0604020202020204" pitchFamily="34" charset="0"/>
              <a:buChar char="•"/>
            </a:pPr>
            <a:r>
              <a:rPr lang="en-CA" dirty="0"/>
              <a:t>LAW 450I Indigenous Field Study Level II (Fall 2024)</a:t>
            </a:r>
          </a:p>
          <a:p>
            <a:pPr>
              <a:buFont typeface="Arial" panose="020B0604020202020204" pitchFamily="34" charset="0"/>
              <a:buChar char="•"/>
            </a:pPr>
            <a:r>
              <a:rPr lang="en-CA" dirty="0"/>
              <a:t>LAW 315I Transsystemic Business Associations (Spring 2025)</a:t>
            </a:r>
          </a:p>
          <a:p>
            <a:pPr>
              <a:buFont typeface="Arial" panose="020B0604020202020204" pitchFamily="34" charset="0"/>
              <a:buChar char="•"/>
            </a:pPr>
            <a:r>
              <a:rPr lang="en-CA" u="sng" dirty="0"/>
              <a:t>The front office will automatically register you in these two courses.</a:t>
            </a:r>
          </a:p>
          <a:p>
            <a:pPr>
              <a:buFont typeface="Arial" panose="020B0604020202020204" pitchFamily="34" charset="0"/>
              <a:buChar char="•"/>
            </a:pPr>
            <a:r>
              <a:rPr lang="en-CA" b="1" u="sng" dirty="0"/>
              <a:t>Note</a:t>
            </a:r>
            <a:r>
              <a:rPr lang="en-CA" dirty="0"/>
              <a:t>:  Students must ensure they have completed their required JD courses in order to graduate.</a:t>
            </a:r>
          </a:p>
          <a:p>
            <a:pPr>
              <a:buFont typeface="Arial" panose="020B0604020202020204" pitchFamily="34" charset="0"/>
              <a:buChar char="•"/>
            </a:pPr>
            <a:endParaRPr lang="en-CA" dirty="0"/>
          </a:p>
        </p:txBody>
      </p:sp>
    </p:spTree>
    <p:extLst>
      <p:ext uri="{BB962C8B-B14F-4D97-AF65-F5344CB8AC3E}">
        <p14:creationId xmlns:p14="http://schemas.microsoft.com/office/powerpoint/2010/main" val="187327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A27B-314C-75C2-AABE-08E837AB7054}"/>
              </a:ext>
            </a:extLst>
          </p:cNvPr>
          <p:cNvSpPr>
            <a:spLocks noGrp="1"/>
          </p:cNvSpPr>
          <p:nvPr>
            <p:ph type="title"/>
          </p:nvPr>
        </p:nvSpPr>
        <p:spPr/>
        <p:txBody>
          <a:bodyPr/>
          <a:lstStyle/>
          <a:p>
            <a:r>
              <a:rPr lang="en-CA" dirty="0"/>
              <a:t>Mooting</a:t>
            </a:r>
            <a:br>
              <a:rPr lang="en-US" dirty="0"/>
            </a:br>
            <a:endParaRPr lang="en-US" dirty="0"/>
          </a:p>
        </p:txBody>
      </p:sp>
      <p:sp>
        <p:nvSpPr>
          <p:cNvPr id="3" name="Content Placeholder 2">
            <a:extLst>
              <a:ext uri="{FF2B5EF4-FFF2-40B4-BE49-F238E27FC236}">
                <a16:creationId xmlns:a16="http://schemas.microsoft.com/office/drawing/2014/main" id="{9B77B549-F850-E24D-9822-490B91E65A8C}"/>
              </a:ext>
            </a:extLst>
          </p:cNvPr>
          <p:cNvSpPr>
            <a:spLocks noGrp="1"/>
          </p:cNvSpPr>
          <p:nvPr>
            <p:ph idx="1"/>
          </p:nvPr>
        </p:nvSpPr>
        <p:spPr/>
        <p:txBody>
          <a:bodyPr>
            <a:normAutofit fontScale="92500"/>
          </a:bodyPr>
          <a:lstStyle/>
          <a:p>
            <a:pPr>
              <a:buFont typeface="Arial" panose="020B0604020202020204" pitchFamily="34" charset="0"/>
              <a:buChar char="•"/>
            </a:pPr>
            <a:r>
              <a:rPr lang="en-CA" dirty="0"/>
              <a:t>Lists of 2024-2025 moots will be posted later this summer</a:t>
            </a:r>
            <a:endParaRPr lang="en-US" dirty="0"/>
          </a:p>
          <a:p>
            <a:pPr>
              <a:buFont typeface="Arial" panose="020B0604020202020204" pitchFamily="34" charset="0"/>
              <a:buChar char="•"/>
            </a:pPr>
            <a:r>
              <a:rPr lang="en-CA" dirty="0"/>
              <a:t>Selection for mooting teams occurs in early September</a:t>
            </a:r>
          </a:p>
          <a:p>
            <a:pPr>
              <a:buFont typeface="Arial" panose="020B0604020202020204" pitchFamily="34" charset="0"/>
              <a:buChar char="•"/>
            </a:pPr>
            <a:r>
              <a:rPr lang="en-CA" dirty="0"/>
              <a:t>The front office registers students in moots after the moot selection process.  </a:t>
            </a:r>
          </a:p>
          <a:p>
            <a:pPr>
              <a:buFont typeface="Arial" panose="020B0604020202020204" pitchFamily="34" charset="0"/>
              <a:buChar char="•"/>
            </a:pPr>
            <a:r>
              <a:rPr lang="en-CA" dirty="0"/>
              <a:t>Students should register in a full course load in June and will then have to drop a course to make space for mooting</a:t>
            </a:r>
          </a:p>
          <a:p>
            <a:pPr>
              <a:buFont typeface="Arial" panose="020B0604020202020204" pitchFamily="34" charset="0"/>
              <a:buChar char="•"/>
            </a:pPr>
            <a:r>
              <a:rPr lang="en-CA" dirty="0"/>
              <a:t>Only 2L JD/JID students can participate in moots, </a:t>
            </a:r>
            <a:r>
              <a:rPr lang="en-CA" b="1" i="1" u="sng" dirty="0"/>
              <a:t>except</a:t>
            </a:r>
            <a:r>
              <a:rPr lang="en-CA" dirty="0"/>
              <a:t> fourth-year JD/JID students may participate in the </a:t>
            </a:r>
            <a:r>
              <a:rPr lang="en-CA" dirty="0" err="1"/>
              <a:t>Kawaskimhon</a:t>
            </a:r>
            <a:r>
              <a:rPr lang="en-CA" dirty="0"/>
              <a:t> Moot in Spring 2025 as they will not be in field school.</a:t>
            </a:r>
          </a:p>
        </p:txBody>
      </p:sp>
    </p:spTree>
    <p:extLst>
      <p:ext uri="{BB962C8B-B14F-4D97-AF65-F5344CB8AC3E}">
        <p14:creationId xmlns:p14="http://schemas.microsoft.com/office/powerpoint/2010/main" val="1622247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Expo.thmx</Template>
  <TotalTime>3366</TotalTime>
  <Words>1137</Words>
  <Application>Microsoft Macintosh PowerPoint</Application>
  <PresentationFormat>On-screen Show (4:3)</PresentationFormat>
  <Paragraphs>96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Garamond</vt:lpstr>
      <vt:lpstr>Wingdings</vt:lpstr>
      <vt:lpstr>Expo</vt:lpstr>
      <vt:lpstr>                                                             Course Information and Registration, March 2024</vt:lpstr>
      <vt:lpstr>Time Tickets and Registration </vt:lpstr>
      <vt:lpstr>Registration Dates </vt:lpstr>
      <vt:lpstr>Program Unit Requirements </vt:lpstr>
      <vt:lpstr>Compulsory JD and JD/JID Upper-Year Courses</vt:lpstr>
      <vt:lpstr>Additional Compulsory Courses for JD/JID Students in 2024-2025 </vt:lpstr>
      <vt:lpstr>Additional Compulsory Courses for JD/JID Students in 2024-2025</vt:lpstr>
      <vt:lpstr>Additional Compulsory JID Courses  in 2024-2025</vt:lpstr>
      <vt:lpstr>Mooting </vt:lpstr>
      <vt:lpstr>Non-Law Courses </vt:lpstr>
      <vt:lpstr>Part-time studies </vt:lpstr>
      <vt:lpstr>Concentration in Environmental Law and Sustainability </vt:lpstr>
      <vt:lpstr>Co-op Students </vt:lpstr>
      <vt:lpstr>Preparing for registration </vt:lpstr>
      <vt:lpstr>Course advising and career planning </vt:lpstr>
    </vt:vector>
  </TitlesOfParts>
  <Company>UVic Faculty of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dc:creator>
  <cp:lastModifiedBy>Andrew Newcombe</cp:lastModifiedBy>
  <cp:revision>246</cp:revision>
  <cp:lastPrinted>2023-06-05T18:14:02Z</cp:lastPrinted>
  <dcterms:created xsi:type="dcterms:W3CDTF">2013-04-17T04:56:12Z</dcterms:created>
  <dcterms:modified xsi:type="dcterms:W3CDTF">2024-03-14T19:19:15Z</dcterms:modified>
</cp:coreProperties>
</file>