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344" r:id="rId2"/>
    <p:sldId id="354" r:id="rId3"/>
    <p:sldId id="362" r:id="rId4"/>
    <p:sldId id="355" r:id="rId5"/>
    <p:sldId id="356" r:id="rId6"/>
    <p:sldId id="357" r:id="rId7"/>
    <p:sldId id="363" r:id="rId8"/>
    <p:sldId id="364" r:id="rId9"/>
    <p:sldId id="365" r:id="rId10"/>
    <p:sldId id="358" r:id="rId11"/>
    <p:sldId id="360" r:id="rId12"/>
    <p:sldId id="367" r:id="rId13"/>
    <p:sldId id="361" r:id="rId14"/>
    <p:sldId id="359" r:id="rId15"/>
    <p:sldId id="366"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Garamond" panose="02020404030301010803" pitchFamily="18"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Garamond" panose="02020404030301010803" pitchFamily="18"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Garamond" panose="02020404030301010803" pitchFamily="18"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Garamond" panose="02020404030301010803"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06"/>
    <p:restoredTop sz="94674"/>
  </p:normalViewPr>
  <p:slideViewPr>
    <p:cSldViewPr>
      <p:cViewPr varScale="1">
        <p:scale>
          <a:sx n="124" d="100"/>
          <a:sy n="124" d="100"/>
        </p:scale>
        <p:origin x="1544"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7081C4E-65DC-BCFF-A1D9-8DEF9EFCB053}"/>
              </a:ext>
            </a:extLst>
          </p:cNvPr>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Garamond" charset="0"/>
                <a:ea typeface="ＭＳ Ｐゴシック" charset="0"/>
                <a:cs typeface="ＭＳ Ｐゴシック" charset="0"/>
              </a:defRPr>
            </a:lvl1pPr>
          </a:lstStyle>
          <a:p>
            <a:pPr>
              <a:defRPr/>
            </a:pPr>
            <a:endParaRPr lang="en-US"/>
          </a:p>
        </p:txBody>
      </p:sp>
      <p:sp>
        <p:nvSpPr>
          <p:cNvPr id="3" name="Date Placeholder 2">
            <a:extLst>
              <a:ext uri="{FF2B5EF4-FFF2-40B4-BE49-F238E27FC236}">
                <a16:creationId xmlns:a16="http://schemas.microsoft.com/office/drawing/2014/main" id="{D1B24941-B592-164A-1163-4D2DC7176056}"/>
              </a:ext>
            </a:extLst>
          </p:cNvPr>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DF9BA273-94E2-FC4E-8BF3-155AF759AB17}" type="datetimeFigureOut">
              <a:rPr lang="en-US" altLang="en-US"/>
              <a:pPr>
                <a:defRPr/>
              </a:pPr>
              <a:t>6/5/23</a:t>
            </a:fld>
            <a:endParaRPr lang="en-US" altLang="en-US" dirty="0"/>
          </a:p>
        </p:txBody>
      </p:sp>
      <p:sp>
        <p:nvSpPr>
          <p:cNvPr id="4" name="Footer Placeholder 3">
            <a:extLst>
              <a:ext uri="{FF2B5EF4-FFF2-40B4-BE49-F238E27FC236}">
                <a16:creationId xmlns:a16="http://schemas.microsoft.com/office/drawing/2014/main" id="{19A8F5A7-A825-D969-F706-D58B7BEA9A24}"/>
              </a:ext>
            </a:extLst>
          </p:cNvPr>
          <p:cNvSpPr>
            <a:spLocks noGrp="1"/>
          </p:cNvSpPr>
          <p:nvPr>
            <p:ph type="ftr" sz="quarter" idx="2"/>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Garamond" charset="0"/>
                <a:ea typeface="ＭＳ Ｐゴシック" charset="0"/>
                <a:cs typeface="ＭＳ Ｐゴシック" charset="0"/>
              </a:defRPr>
            </a:lvl1pPr>
          </a:lstStyle>
          <a:p>
            <a:pPr>
              <a:defRPr/>
            </a:pPr>
            <a:endParaRPr lang="en-US"/>
          </a:p>
        </p:txBody>
      </p:sp>
      <p:sp>
        <p:nvSpPr>
          <p:cNvPr id="5" name="Slide Number Placeholder 4">
            <a:extLst>
              <a:ext uri="{FF2B5EF4-FFF2-40B4-BE49-F238E27FC236}">
                <a16:creationId xmlns:a16="http://schemas.microsoft.com/office/drawing/2014/main" id="{07F5C352-34F1-A489-421C-2ED482D7EA55}"/>
              </a:ext>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23AF6C2-9C12-A043-8D72-C1BFB797563E}"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1234DEB4-A40C-E60E-28CE-53EF0ABB3A49}"/>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0"/>
                <a:cs typeface="ＭＳ Ｐゴシック" charset="0"/>
              </a:defRPr>
            </a:lvl1pPr>
          </a:lstStyle>
          <a:p>
            <a:pPr>
              <a:defRPr/>
            </a:pPr>
            <a:endParaRPr lang="en-US"/>
          </a:p>
        </p:txBody>
      </p:sp>
      <p:sp>
        <p:nvSpPr>
          <p:cNvPr id="23555" name="Rectangle 3">
            <a:extLst>
              <a:ext uri="{FF2B5EF4-FFF2-40B4-BE49-F238E27FC236}">
                <a16:creationId xmlns:a16="http://schemas.microsoft.com/office/drawing/2014/main" id="{8F554CCA-98F9-9C9B-396A-E3684C7CAEED}"/>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charset="0"/>
                <a:cs typeface="ＭＳ Ｐゴシック" charset="0"/>
              </a:defRPr>
            </a:lvl1pPr>
          </a:lstStyle>
          <a:p>
            <a:pPr>
              <a:defRPr/>
            </a:pPr>
            <a:endParaRPr lang="en-US"/>
          </a:p>
        </p:txBody>
      </p:sp>
      <p:sp>
        <p:nvSpPr>
          <p:cNvPr id="18436" name="Rectangle 4">
            <a:extLst>
              <a:ext uri="{FF2B5EF4-FFF2-40B4-BE49-F238E27FC236}">
                <a16:creationId xmlns:a16="http://schemas.microsoft.com/office/drawing/2014/main" id="{43FF5CF7-09D3-DEF7-88E0-3E9C8C6ED310}"/>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7" name="Rectangle 5">
            <a:extLst>
              <a:ext uri="{FF2B5EF4-FFF2-40B4-BE49-F238E27FC236}">
                <a16:creationId xmlns:a16="http://schemas.microsoft.com/office/drawing/2014/main" id="{DE03B25D-0BB0-0238-47EE-FBDFAC7A4D2C}"/>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3558" name="Rectangle 6">
            <a:extLst>
              <a:ext uri="{FF2B5EF4-FFF2-40B4-BE49-F238E27FC236}">
                <a16:creationId xmlns:a16="http://schemas.microsoft.com/office/drawing/2014/main" id="{E290FA10-BB76-9C85-45EB-099FE0184E06}"/>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0"/>
                <a:cs typeface="ＭＳ Ｐゴシック" charset="0"/>
              </a:defRPr>
            </a:lvl1pPr>
          </a:lstStyle>
          <a:p>
            <a:pPr>
              <a:defRPr/>
            </a:pPr>
            <a:endParaRPr lang="en-US"/>
          </a:p>
        </p:txBody>
      </p:sp>
      <p:sp>
        <p:nvSpPr>
          <p:cNvPr id="23559" name="Rectangle 7">
            <a:extLst>
              <a:ext uri="{FF2B5EF4-FFF2-40B4-BE49-F238E27FC236}">
                <a16:creationId xmlns:a16="http://schemas.microsoft.com/office/drawing/2014/main" id="{94693D78-66B7-B1BF-B7D5-3429DAD4B1D0}"/>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CAC8F44D-58A9-FE44-8536-63108997E9B6}"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a:extLst>
              <a:ext uri="{FF2B5EF4-FFF2-40B4-BE49-F238E27FC236}">
                <a16:creationId xmlns:a16="http://schemas.microsoft.com/office/drawing/2014/main" id="{DC15997D-E0AE-DEB0-9121-E9F19A11CBD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ea typeface="ＭＳ Ｐゴシック" panose="020B0600070205080204" pitchFamily="34" charset="-128"/>
              </a:defRPr>
            </a:lvl1pPr>
            <a:lvl2pPr marL="742950" indent="-285750">
              <a:defRPr>
                <a:solidFill>
                  <a:schemeClr val="tx1"/>
                </a:solidFill>
                <a:latin typeface="Garamond" panose="02020404030301010803" pitchFamily="18" charset="0"/>
                <a:ea typeface="ＭＳ Ｐゴシック" panose="020B0600070205080204" pitchFamily="34" charset="-128"/>
              </a:defRPr>
            </a:lvl2pPr>
            <a:lvl3pPr marL="1143000" indent="-228600">
              <a:defRPr>
                <a:solidFill>
                  <a:schemeClr val="tx1"/>
                </a:solidFill>
                <a:latin typeface="Garamond" panose="02020404030301010803" pitchFamily="18" charset="0"/>
                <a:ea typeface="ＭＳ Ｐゴシック" panose="020B0600070205080204" pitchFamily="34" charset="-128"/>
              </a:defRPr>
            </a:lvl3pPr>
            <a:lvl4pPr marL="1600200" indent="-228600">
              <a:defRPr>
                <a:solidFill>
                  <a:schemeClr val="tx1"/>
                </a:solidFill>
                <a:latin typeface="Garamond" panose="02020404030301010803" pitchFamily="18" charset="0"/>
                <a:ea typeface="ＭＳ Ｐゴシック" panose="020B0600070205080204" pitchFamily="34" charset="-128"/>
              </a:defRPr>
            </a:lvl4pPr>
            <a:lvl5pPr marL="2057400" indent="-228600">
              <a:defRPr>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ＭＳ Ｐゴシック" panose="020B0600070205080204" pitchFamily="34" charset="-128"/>
              </a:defRPr>
            </a:lvl9pPr>
          </a:lstStyle>
          <a:p>
            <a:fld id="{E926F9E5-F73F-E640-AC58-8BFC8FE01467}" type="slidenum">
              <a:rPr lang="en-US" altLang="en-US" smtClean="0">
                <a:latin typeface="Arial" panose="020B0604020202020204" pitchFamily="34" charset="0"/>
              </a:rPr>
              <a:pPr/>
              <a:t>1</a:t>
            </a:fld>
            <a:endParaRPr lang="en-US" altLang="en-US">
              <a:latin typeface="Arial" panose="020B0604020202020204" pitchFamily="34" charset="0"/>
            </a:endParaRPr>
          </a:p>
        </p:txBody>
      </p:sp>
      <p:sp>
        <p:nvSpPr>
          <p:cNvPr id="21506" name="Rectangle 2">
            <a:extLst>
              <a:ext uri="{FF2B5EF4-FFF2-40B4-BE49-F238E27FC236}">
                <a16:creationId xmlns:a16="http://schemas.microsoft.com/office/drawing/2014/main" id="{1DEB0AA0-A67F-206E-9817-86AA42AACEB2}"/>
              </a:ext>
            </a:extLst>
          </p:cNvPr>
          <p:cNvSpPr>
            <a:spLocks noGrp="1" noRot="1" noChangeAspect="1" noChangeArrowheads="1" noTextEdit="1"/>
          </p:cNvSpPr>
          <p:nvPr>
            <p:ph type="sldImg"/>
          </p:nvPr>
        </p:nvSpPr>
        <p:spPr>
          <a:ln/>
        </p:spPr>
      </p:sp>
      <p:sp>
        <p:nvSpPr>
          <p:cNvPr id="21507" name="Rectangle 3">
            <a:extLst>
              <a:ext uri="{FF2B5EF4-FFF2-40B4-BE49-F238E27FC236}">
                <a16:creationId xmlns:a16="http://schemas.microsoft.com/office/drawing/2014/main" id="{4ADED39B-0D62-AE7C-5161-E61BBC81F52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8" descr="wireframeOverlay-Home.png">
            <a:extLst>
              <a:ext uri="{FF2B5EF4-FFF2-40B4-BE49-F238E27FC236}">
                <a16:creationId xmlns:a16="http://schemas.microsoft.com/office/drawing/2014/main" id="{9AC32A83-346C-5732-74A6-0D8826500700}"/>
              </a:ext>
            </a:extLst>
          </p:cNvPr>
          <p:cNvPicPr>
            <a:picLocks noChangeAspect="1"/>
          </p:cNvPicPr>
          <p:nvPr/>
        </p:nvPicPr>
        <p:blipFill>
          <a:blip r:embed="rId2">
            <a:extLst>
              <a:ext uri="{28A0092B-C50C-407E-A947-70E740481C1C}">
                <a14:useLocalDpi xmlns:a14="http://schemas.microsoft.com/office/drawing/2010/main" val="0"/>
              </a:ext>
            </a:extLst>
          </a:blip>
          <a:srcRect t="-93973"/>
          <a:stretch>
            <a:fillRect/>
          </a:stretch>
        </p:blipFill>
        <p:spPr bwMode="auto">
          <a:xfrm>
            <a:off x="179388" y="1182688"/>
            <a:ext cx="8786812" cy="5276850"/>
          </a:xfrm>
          <a:prstGeom prst="rect">
            <a:avLst/>
          </a:prstGeom>
          <a:gradFill rotWithShape="0">
            <a:gsLst>
              <a:gs pos="0">
                <a:schemeClr val="tx2"/>
              </a:gs>
              <a:gs pos="100000">
                <a:schemeClr val="bg2"/>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5" name="Picture 10" descr="DirectionalButtons-RightOnly.png">
            <a:extLst>
              <a:ext uri="{FF2B5EF4-FFF2-40B4-BE49-F238E27FC236}">
                <a16:creationId xmlns:a16="http://schemas.microsoft.com/office/drawing/2014/main" id="{3A6F1755-9D0C-5DCB-7812-AC8777FCED0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21613" y="533400"/>
            <a:ext cx="75247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17513" y="2168338"/>
            <a:ext cx="8307387" cy="1619250"/>
          </a:xfrm>
        </p:spPr>
        <p:txBody>
          <a:bodyPr/>
          <a:lstStyle>
            <a:lvl1pPr algn="ctr">
              <a:defRPr sz="4800"/>
            </a:lvl1pPr>
          </a:lstStyle>
          <a:p>
            <a:r>
              <a:rPr lang="en-CA"/>
              <a:t>Click to edit Master title style</a:t>
            </a:r>
            <a:endParaRPr/>
          </a:p>
        </p:txBody>
      </p:sp>
      <p:sp>
        <p:nvSpPr>
          <p:cNvPr id="3" name="Subtitle 2"/>
          <p:cNvSpPr>
            <a:spLocks noGrp="1"/>
          </p:cNvSpPr>
          <p:nvPr>
            <p:ph type="subTitle" idx="1"/>
          </p:nvPr>
        </p:nvSpPr>
        <p:spPr>
          <a:xfrm>
            <a:off x="417513" y="3810000"/>
            <a:ext cx="8307387" cy="753036"/>
          </a:xfrm>
        </p:spPr>
        <p:txBody>
          <a:bodyPr>
            <a:normAutofit/>
          </a:bodyPr>
          <a:lstStyle>
            <a:lvl1pPr marL="0" indent="0" algn="ctr">
              <a:spcBef>
                <a:spcPts val="3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a:p>
        </p:txBody>
      </p:sp>
      <p:sp>
        <p:nvSpPr>
          <p:cNvPr id="6" name="Date Placeholder 3">
            <a:extLst>
              <a:ext uri="{FF2B5EF4-FFF2-40B4-BE49-F238E27FC236}">
                <a16:creationId xmlns:a16="http://schemas.microsoft.com/office/drawing/2014/main" id="{C28CCBD3-150C-83D4-D5FE-6B2B07A000D4}"/>
              </a:ext>
            </a:extLst>
          </p:cNvPr>
          <p:cNvSpPr>
            <a:spLocks noGrp="1"/>
          </p:cNvSpPr>
          <p:nvPr>
            <p:ph type="dt" sz="half" idx="10"/>
          </p:nvPr>
        </p:nvSpPr>
        <p:spPr/>
        <p:txBody>
          <a:bodyPr/>
          <a:lstStyle>
            <a:lvl1pPr>
              <a:defRPr/>
            </a:lvl1pPr>
          </a:lstStyle>
          <a:p>
            <a:pPr>
              <a:defRPr/>
            </a:pPr>
            <a:endParaRPr lang="en-US"/>
          </a:p>
        </p:txBody>
      </p:sp>
      <p:sp>
        <p:nvSpPr>
          <p:cNvPr id="7" name="Footer Placeholder 4">
            <a:extLst>
              <a:ext uri="{FF2B5EF4-FFF2-40B4-BE49-F238E27FC236}">
                <a16:creationId xmlns:a16="http://schemas.microsoft.com/office/drawing/2014/main" id="{3F870ADF-1CD4-FC60-1E44-680128191668}"/>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D6E0033C-72E1-ACC0-18ED-CE79112D6127}"/>
              </a:ext>
            </a:extLst>
          </p:cNvPr>
          <p:cNvSpPr>
            <a:spLocks noGrp="1"/>
          </p:cNvSpPr>
          <p:nvPr>
            <p:ph type="sldNum" sz="quarter" idx="12"/>
          </p:nvPr>
        </p:nvSpPr>
        <p:spPr/>
        <p:txBody>
          <a:bodyPr/>
          <a:lstStyle>
            <a:lvl1pPr>
              <a:defRPr/>
            </a:lvl1pPr>
          </a:lstStyle>
          <a:p>
            <a:pPr>
              <a:defRPr/>
            </a:pPr>
            <a:fld id="{22CA43BC-1DEB-C449-97B3-6840D9F925D3}" type="slidenum">
              <a:rPr lang="en-US" altLang="en-US"/>
              <a:pPr>
                <a:defRPr/>
              </a:pPr>
              <a:t>‹#›</a:t>
            </a:fld>
            <a:endParaRPr lang="en-US" altLang="en-US" dirty="0"/>
          </a:p>
        </p:txBody>
      </p:sp>
    </p:spTree>
    <p:extLst>
      <p:ext uri="{BB962C8B-B14F-4D97-AF65-F5344CB8AC3E}">
        <p14:creationId xmlns:p14="http://schemas.microsoft.com/office/powerpoint/2010/main" val="839290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8" descr="wireframeOverlay-Content.png">
            <a:extLst>
              <a:ext uri="{FF2B5EF4-FFF2-40B4-BE49-F238E27FC236}">
                <a16:creationId xmlns:a16="http://schemas.microsoft.com/office/drawing/2014/main" id="{A5E824AC-D392-C8CA-2BFF-0BE48C7FE08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179513"/>
            <a:ext cx="8786812" cy="1441450"/>
          </a:xfrm>
          <a:prstGeom prst="rect">
            <a:avLst/>
          </a:prstGeom>
          <a:gradFill rotWithShape="0">
            <a:gsLst>
              <a:gs pos="0">
                <a:schemeClr val="tx2"/>
              </a:gs>
              <a:gs pos="100000">
                <a:schemeClr val="bg2"/>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16859" y="1466850"/>
            <a:ext cx="8308039" cy="1128432"/>
          </a:xfrm>
        </p:spPr>
        <p:txBody>
          <a:bodyPr rtlCol="0">
            <a:noAutofit/>
          </a:bodyPr>
          <a:lstStyle>
            <a:lvl1pPr algn="l" defTabSz="914400" rtl="0" eaLnBrk="1" latinLnBrk="0" hangingPunct="1">
              <a:spcBef>
                <a:spcPct val="0"/>
              </a:spcBef>
              <a:buNone/>
              <a:defRPr sz="3600" kern="1200">
                <a:solidFill>
                  <a:schemeClr val="bg1"/>
                </a:solidFill>
                <a:latin typeface="+mj-lt"/>
                <a:ea typeface="+mj-ea"/>
                <a:cs typeface="+mj-cs"/>
              </a:defRPr>
            </a:lvl1pPr>
          </a:lstStyle>
          <a:p>
            <a:r>
              <a:rPr lang="en-CA"/>
              <a:t>Click to edit Master title style</a:t>
            </a:r>
            <a:endParaRPr/>
          </a:p>
        </p:txBody>
      </p:sp>
      <p:sp>
        <p:nvSpPr>
          <p:cNvPr id="3" name="Picture Placeholder 2"/>
          <p:cNvSpPr>
            <a:spLocks noGrp="1"/>
          </p:cNvSpPr>
          <p:nvPr>
            <p:ph type="pic" idx="1"/>
          </p:nvPr>
        </p:nvSpPr>
        <p:spPr>
          <a:xfrm>
            <a:off x="4007224" y="2623296"/>
            <a:ext cx="4717676" cy="383129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CA" noProof="0" dirty="0"/>
              <a:t>Click icon to add picture</a:t>
            </a:r>
            <a:endParaRPr noProof="0" dirty="0"/>
          </a:p>
        </p:txBody>
      </p:sp>
      <p:sp>
        <p:nvSpPr>
          <p:cNvPr id="4" name="Text Placeholder 3"/>
          <p:cNvSpPr>
            <a:spLocks noGrp="1"/>
          </p:cNvSpPr>
          <p:nvPr>
            <p:ph type="body" sz="half" idx="2"/>
          </p:nvPr>
        </p:nvSpPr>
        <p:spPr>
          <a:xfrm>
            <a:off x="430213" y="2770187"/>
            <a:ext cx="3429093" cy="3576825"/>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6" name="Date Placeholder 4">
            <a:extLst>
              <a:ext uri="{FF2B5EF4-FFF2-40B4-BE49-F238E27FC236}">
                <a16:creationId xmlns:a16="http://schemas.microsoft.com/office/drawing/2014/main" id="{AD4B2E02-E127-5F2E-D1D2-2FE220B00F17}"/>
              </a:ext>
            </a:extLst>
          </p:cNvPr>
          <p:cNvSpPr>
            <a:spLocks noGrp="1"/>
          </p:cNvSpPr>
          <p:nvPr>
            <p:ph type="dt" sz="half" idx="10"/>
          </p:nvPr>
        </p:nvSpPr>
        <p:spPr/>
        <p:txBody>
          <a:bodyPr/>
          <a:lstStyle>
            <a:lvl1pPr>
              <a:defRPr/>
            </a:lvl1pPr>
          </a:lstStyle>
          <a:p>
            <a:pPr>
              <a:defRPr/>
            </a:pPr>
            <a:endParaRPr lang="en-US"/>
          </a:p>
        </p:txBody>
      </p:sp>
      <p:sp>
        <p:nvSpPr>
          <p:cNvPr id="7" name="Footer Placeholder 5">
            <a:extLst>
              <a:ext uri="{FF2B5EF4-FFF2-40B4-BE49-F238E27FC236}">
                <a16:creationId xmlns:a16="http://schemas.microsoft.com/office/drawing/2014/main" id="{3AC47AF6-C797-3C5F-AC51-4FF641ADBDF9}"/>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B6BDB5A5-CDDA-0D59-6F3E-006320DCBD31}"/>
              </a:ext>
            </a:extLst>
          </p:cNvPr>
          <p:cNvSpPr>
            <a:spLocks noGrp="1"/>
          </p:cNvSpPr>
          <p:nvPr>
            <p:ph type="sldNum" sz="quarter" idx="12"/>
          </p:nvPr>
        </p:nvSpPr>
        <p:spPr/>
        <p:txBody>
          <a:bodyPr/>
          <a:lstStyle>
            <a:lvl1pPr>
              <a:defRPr/>
            </a:lvl1pPr>
          </a:lstStyle>
          <a:p>
            <a:pPr>
              <a:defRPr/>
            </a:pPr>
            <a:fld id="{CAC23612-AD04-EF45-813F-D98BD66B9A9E}" type="slidenum">
              <a:rPr lang="en-US" altLang="en-US"/>
              <a:pPr>
                <a:defRPr/>
              </a:pPr>
              <a:t>‹#›</a:t>
            </a:fld>
            <a:endParaRPr lang="en-US" altLang="en-US" dirty="0"/>
          </a:p>
        </p:txBody>
      </p:sp>
    </p:spTree>
    <p:extLst>
      <p:ext uri="{BB962C8B-B14F-4D97-AF65-F5344CB8AC3E}">
        <p14:creationId xmlns:p14="http://schemas.microsoft.com/office/powerpoint/2010/main" val="1612750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Alt.">
    <p:spTree>
      <p:nvGrpSpPr>
        <p:cNvPr id="1" name=""/>
        <p:cNvGrpSpPr/>
        <p:nvPr/>
      </p:nvGrpSpPr>
      <p:grpSpPr>
        <a:xfrm>
          <a:off x="0" y="0"/>
          <a:ext cx="0" cy="0"/>
          <a:chOff x="0" y="0"/>
          <a:chExt cx="0" cy="0"/>
        </a:xfrm>
      </p:grpSpPr>
      <p:pic>
        <p:nvPicPr>
          <p:cNvPr id="5" name="Picture 8" descr="wireframeOverlay-PCVertical.png">
            <a:extLst>
              <a:ext uri="{FF2B5EF4-FFF2-40B4-BE49-F238E27FC236}">
                <a16:creationId xmlns:a16="http://schemas.microsoft.com/office/drawing/2014/main" id="{6B98F467-9FDC-5D18-C6CC-8DF98E911A36}"/>
              </a:ext>
            </a:extLst>
          </p:cNvPr>
          <p:cNvPicPr>
            <a:picLocks noChangeAspect="1"/>
          </p:cNvPicPr>
          <p:nvPr/>
        </p:nvPicPr>
        <p:blipFill>
          <a:blip r:embed="rId2">
            <a:extLst>
              <a:ext uri="{28A0092B-C50C-407E-A947-70E740481C1C}">
                <a14:useLocalDpi xmlns:a14="http://schemas.microsoft.com/office/drawing/2010/main" val="0"/>
              </a:ext>
            </a:extLst>
          </a:blip>
          <a:srcRect b="-123309"/>
          <a:stretch>
            <a:fillRect/>
          </a:stretch>
        </p:blipFill>
        <p:spPr bwMode="auto">
          <a:xfrm>
            <a:off x="182563" y="1179513"/>
            <a:ext cx="5133975" cy="5275262"/>
          </a:xfrm>
          <a:prstGeom prst="rect">
            <a:avLst/>
          </a:prstGeom>
          <a:gradFill rotWithShape="0">
            <a:gsLst>
              <a:gs pos="0">
                <a:schemeClr val="bg2"/>
              </a:gs>
              <a:gs pos="100000">
                <a:schemeClr val="tx2"/>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16859" y="1680882"/>
            <a:ext cx="4313891" cy="1162050"/>
          </a:xfrm>
        </p:spPr>
        <p:txBody>
          <a:bodyPr/>
          <a:lstStyle>
            <a:lvl1pPr algn="l">
              <a:defRPr sz="2800" b="0">
                <a:solidFill>
                  <a:schemeClr val="bg1"/>
                </a:solidFill>
              </a:defRPr>
            </a:lvl1pPr>
          </a:lstStyle>
          <a:p>
            <a:r>
              <a:rPr lang="en-CA"/>
              <a:t>Click to edit Master title style</a:t>
            </a:r>
            <a:endParaRPr/>
          </a:p>
        </p:txBody>
      </p:sp>
      <p:sp>
        <p:nvSpPr>
          <p:cNvPr id="4" name="Text Placeholder 3"/>
          <p:cNvSpPr>
            <a:spLocks noGrp="1"/>
          </p:cNvSpPr>
          <p:nvPr>
            <p:ph type="body" sz="half" idx="2"/>
          </p:nvPr>
        </p:nvSpPr>
        <p:spPr>
          <a:xfrm>
            <a:off x="416859" y="2837329"/>
            <a:ext cx="4313891" cy="3415834"/>
          </a:xfrm>
        </p:spPr>
        <p:txBody>
          <a:bodyPr>
            <a:normAutofit/>
          </a:bodyPr>
          <a:lstStyle>
            <a:lvl1pPr marL="0" indent="0">
              <a:lnSpc>
                <a:spcPct val="110000"/>
              </a:lnSpc>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11" name="Picture Placeholder 10"/>
          <p:cNvSpPr>
            <a:spLocks noGrp="1"/>
          </p:cNvSpPr>
          <p:nvPr>
            <p:ph type="pic" sz="quarter" idx="13"/>
          </p:nvPr>
        </p:nvSpPr>
        <p:spPr>
          <a:xfrm>
            <a:off x="5298140" y="1169894"/>
            <a:ext cx="3671047" cy="5276088"/>
          </a:xfrm>
        </p:spPr>
        <p:txBody>
          <a:bodyPr rtlCol="0">
            <a:normAutofit/>
          </a:bodyPr>
          <a:lstStyle>
            <a:lvl1pPr>
              <a:buNone/>
              <a:defRPr/>
            </a:lvl1pPr>
          </a:lstStyle>
          <a:p>
            <a:pPr lvl="0"/>
            <a:r>
              <a:rPr lang="en-CA" noProof="0" dirty="0"/>
              <a:t>Click icon to add picture</a:t>
            </a:r>
            <a:endParaRPr noProof="0" dirty="0"/>
          </a:p>
        </p:txBody>
      </p:sp>
      <p:sp>
        <p:nvSpPr>
          <p:cNvPr id="6" name="Date Placeholder 4">
            <a:extLst>
              <a:ext uri="{FF2B5EF4-FFF2-40B4-BE49-F238E27FC236}">
                <a16:creationId xmlns:a16="http://schemas.microsoft.com/office/drawing/2014/main" id="{482752BB-CBD0-BBE2-81A3-3611D553AFD9}"/>
              </a:ext>
            </a:extLst>
          </p:cNvPr>
          <p:cNvSpPr>
            <a:spLocks noGrp="1"/>
          </p:cNvSpPr>
          <p:nvPr>
            <p:ph type="dt" sz="half" idx="14"/>
          </p:nvPr>
        </p:nvSpPr>
        <p:spPr/>
        <p:txBody>
          <a:bodyPr/>
          <a:lstStyle>
            <a:lvl1pPr>
              <a:defRPr/>
            </a:lvl1pPr>
          </a:lstStyle>
          <a:p>
            <a:pPr>
              <a:defRPr/>
            </a:pPr>
            <a:endParaRPr lang="en-US"/>
          </a:p>
        </p:txBody>
      </p:sp>
      <p:sp>
        <p:nvSpPr>
          <p:cNvPr id="7" name="Footer Placeholder 5">
            <a:extLst>
              <a:ext uri="{FF2B5EF4-FFF2-40B4-BE49-F238E27FC236}">
                <a16:creationId xmlns:a16="http://schemas.microsoft.com/office/drawing/2014/main" id="{B884E0A6-2864-9323-A3CD-083F020B185F}"/>
              </a:ext>
            </a:extLst>
          </p:cNvPr>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27715793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E684916-FAE6-60C7-DB01-53CBE089F01B}"/>
              </a:ext>
            </a:extLst>
          </p:cNvPr>
          <p:cNvSpPr/>
          <p:nvPr/>
        </p:nvSpPr>
        <p:spPr>
          <a:xfrm>
            <a:off x="182563" y="3281363"/>
            <a:ext cx="8788400" cy="3175000"/>
          </a:xfrm>
          <a:prstGeom prst="rect">
            <a:avLst/>
          </a:prstGeom>
          <a:gradFill>
            <a:gsLst>
              <a:gs pos="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a typeface="ＭＳ Ｐゴシック" charset="0"/>
              <a:cs typeface="ＭＳ Ｐゴシック" charset="0"/>
            </a:endParaRPr>
          </a:p>
        </p:txBody>
      </p:sp>
      <p:sp>
        <p:nvSpPr>
          <p:cNvPr id="11" name="Picture Placeholder 10"/>
          <p:cNvSpPr>
            <a:spLocks noGrp="1"/>
          </p:cNvSpPr>
          <p:nvPr>
            <p:ph type="pic" sz="quarter" idx="13"/>
          </p:nvPr>
        </p:nvSpPr>
        <p:spPr>
          <a:xfrm>
            <a:off x="182880" y="1169894"/>
            <a:ext cx="8787384" cy="2106706"/>
          </a:xfrm>
        </p:spPr>
        <p:txBody>
          <a:bodyPr rtlCol="0">
            <a:normAutofit/>
          </a:bodyPr>
          <a:lstStyle>
            <a:lvl1pPr>
              <a:buNone/>
              <a:defRPr/>
            </a:lvl1pPr>
          </a:lstStyle>
          <a:p>
            <a:pPr lvl="0"/>
            <a:r>
              <a:rPr lang="en-CA" noProof="0" dirty="0"/>
              <a:t>Click icon to add picture</a:t>
            </a:r>
            <a:endParaRPr noProof="0" dirty="0"/>
          </a:p>
        </p:txBody>
      </p:sp>
      <p:sp>
        <p:nvSpPr>
          <p:cNvPr id="2" name="Title 1"/>
          <p:cNvSpPr>
            <a:spLocks noGrp="1"/>
          </p:cNvSpPr>
          <p:nvPr>
            <p:ph type="title"/>
          </p:nvPr>
        </p:nvSpPr>
        <p:spPr>
          <a:xfrm>
            <a:off x="416859" y="3329268"/>
            <a:ext cx="8346141" cy="1014132"/>
          </a:xfrm>
        </p:spPr>
        <p:txBody>
          <a:bodyPr/>
          <a:lstStyle>
            <a:lvl1pPr algn="l">
              <a:defRPr sz="3600" b="0">
                <a:solidFill>
                  <a:schemeClr val="bg1"/>
                </a:solidFill>
              </a:defRPr>
            </a:lvl1pPr>
          </a:lstStyle>
          <a:p>
            <a:r>
              <a:rPr lang="en-CA"/>
              <a:t>Click to edit Master title style</a:t>
            </a:r>
            <a:endParaRPr/>
          </a:p>
        </p:txBody>
      </p:sp>
      <p:sp>
        <p:nvSpPr>
          <p:cNvPr id="4" name="Text Placeholder 3"/>
          <p:cNvSpPr>
            <a:spLocks noGrp="1"/>
          </p:cNvSpPr>
          <p:nvPr>
            <p:ph type="body" sz="half" idx="2"/>
          </p:nvPr>
        </p:nvSpPr>
        <p:spPr>
          <a:xfrm>
            <a:off x="416859" y="4343399"/>
            <a:ext cx="8346141" cy="1909763"/>
          </a:xfrm>
        </p:spPr>
        <p:txBody>
          <a:bodyPr>
            <a:normAutofit/>
          </a:bodyPr>
          <a:lstStyle>
            <a:lvl1pPr marL="0" indent="0">
              <a:lnSpc>
                <a:spcPct val="110000"/>
              </a:lnSpc>
              <a:buNone/>
              <a:defRPr sz="18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6" name="Date Placeholder 4">
            <a:extLst>
              <a:ext uri="{FF2B5EF4-FFF2-40B4-BE49-F238E27FC236}">
                <a16:creationId xmlns:a16="http://schemas.microsoft.com/office/drawing/2014/main" id="{DE9D115D-5CAE-15E3-5E8E-ED4DCBC34B97}"/>
              </a:ext>
            </a:extLst>
          </p:cNvPr>
          <p:cNvSpPr>
            <a:spLocks noGrp="1"/>
          </p:cNvSpPr>
          <p:nvPr>
            <p:ph type="dt" sz="half" idx="14"/>
          </p:nvPr>
        </p:nvSpPr>
        <p:spPr/>
        <p:txBody>
          <a:bodyPr/>
          <a:lstStyle>
            <a:lvl1pPr>
              <a:defRPr/>
            </a:lvl1pPr>
          </a:lstStyle>
          <a:p>
            <a:pPr>
              <a:defRPr/>
            </a:pPr>
            <a:endParaRPr lang="en-US"/>
          </a:p>
        </p:txBody>
      </p:sp>
      <p:sp>
        <p:nvSpPr>
          <p:cNvPr id="7" name="Footer Placeholder 5">
            <a:extLst>
              <a:ext uri="{FF2B5EF4-FFF2-40B4-BE49-F238E27FC236}">
                <a16:creationId xmlns:a16="http://schemas.microsoft.com/office/drawing/2014/main" id="{488A99C0-ACC2-63AF-9CC7-56047AC5FCB6}"/>
              </a:ext>
            </a:extLst>
          </p:cNvPr>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42742916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pic>
        <p:nvPicPr>
          <p:cNvPr id="7" name="Picture 8" descr="wireframeOverlay-PCVertical.png">
            <a:extLst>
              <a:ext uri="{FF2B5EF4-FFF2-40B4-BE49-F238E27FC236}">
                <a16:creationId xmlns:a16="http://schemas.microsoft.com/office/drawing/2014/main" id="{36C42351-27E5-6B0E-5864-779BB843ABC5}"/>
              </a:ext>
            </a:extLst>
          </p:cNvPr>
          <p:cNvPicPr>
            <a:picLocks noChangeAspect="1"/>
          </p:cNvPicPr>
          <p:nvPr/>
        </p:nvPicPr>
        <p:blipFill>
          <a:blip r:embed="rId2">
            <a:extLst>
              <a:ext uri="{28A0092B-C50C-407E-A947-70E740481C1C}">
                <a14:useLocalDpi xmlns:a14="http://schemas.microsoft.com/office/drawing/2010/main" val="0"/>
              </a:ext>
            </a:extLst>
          </a:blip>
          <a:srcRect b="-123309"/>
          <a:stretch>
            <a:fillRect/>
          </a:stretch>
        </p:blipFill>
        <p:spPr bwMode="auto">
          <a:xfrm>
            <a:off x="3835400" y="1179513"/>
            <a:ext cx="5133975" cy="5275262"/>
          </a:xfrm>
          <a:prstGeom prst="rect">
            <a:avLst/>
          </a:prstGeom>
          <a:gradFill rotWithShape="0">
            <a:gsLst>
              <a:gs pos="0">
                <a:schemeClr val="bg2"/>
              </a:gs>
              <a:gs pos="100000">
                <a:schemeClr val="tx2"/>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191000" y="1680882"/>
            <a:ext cx="4313891" cy="1162050"/>
          </a:xfrm>
        </p:spPr>
        <p:txBody>
          <a:bodyPr/>
          <a:lstStyle>
            <a:lvl1pPr algn="l">
              <a:defRPr sz="2800" b="0">
                <a:solidFill>
                  <a:schemeClr val="bg1"/>
                </a:solidFill>
              </a:defRPr>
            </a:lvl1pPr>
          </a:lstStyle>
          <a:p>
            <a:r>
              <a:rPr lang="en-CA"/>
              <a:t>Click to edit Master title style</a:t>
            </a:r>
            <a:endParaRPr/>
          </a:p>
        </p:txBody>
      </p:sp>
      <p:sp>
        <p:nvSpPr>
          <p:cNvPr id="4" name="Text Placeholder 3"/>
          <p:cNvSpPr>
            <a:spLocks noGrp="1"/>
          </p:cNvSpPr>
          <p:nvPr>
            <p:ph type="body" sz="half" idx="2"/>
          </p:nvPr>
        </p:nvSpPr>
        <p:spPr>
          <a:xfrm>
            <a:off x="4191000" y="2837329"/>
            <a:ext cx="4313891" cy="3415834"/>
          </a:xfrm>
        </p:spPr>
        <p:txBody>
          <a:bodyPr>
            <a:normAutofit/>
          </a:bodyPr>
          <a:lstStyle>
            <a:lvl1pPr marL="0" indent="0">
              <a:lnSpc>
                <a:spcPct val="110000"/>
              </a:lnSpc>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8" name="Picture Placeholder 10"/>
          <p:cNvSpPr>
            <a:spLocks noGrp="1"/>
          </p:cNvSpPr>
          <p:nvPr>
            <p:ph type="pic" sz="quarter" idx="14"/>
          </p:nvPr>
        </p:nvSpPr>
        <p:spPr>
          <a:xfrm>
            <a:off x="182880" y="1179576"/>
            <a:ext cx="3671047" cy="2205318"/>
          </a:xfrm>
        </p:spPr>
        <p:txBody>
          <a:bodyPr rtlCol="0">
            <a:normAutofit/>
          </a:bodyPr>
          <a:lstStyle>
            <a:lvl1pPr>
              <a:buNone/>
              <a:defRPr/>
            </a:lvl1pPr>
          </a:lstStyle>
          <a:p>
            <a:pPr lvl="0"/>
            <a:r>
              <a:rPr lang="en-CA" noProof="0" dirty="0"/>
              <a:t>Click icon to add picture</a:t>
            </a:r>
            <a:endParaRPr noProof="0" dirty="0"/>
          </a:p>
        </p:txBody>
      </p:sp>
      <p:sp>
        <p:nvSpPr>
          <p:cNvPr id="10" name="Picture Placeholder 10"/>
          <p:cNvSpPr>
            <a:spLocks noGrp="1"/>
          </p:cNvSpPr>
          <p:nvPr>
            <p:ph type="pic" sz="quarter" idx="15"/>
          </p:nvPr>
        </p:nvSpPr>
        <p:spPr>
          <a:xfrm>
            <a:off x="2015983" y="3383280"/>
            <a:ext cx="1837944" cy="3072384"/>
          </a:xfrm>
        </p:spPr>
        <p:txBody>
          <a:bodyPr rtlCol="0">
            <a:normAutofit/>
          </a:bodyPr>
          <a:lstStyle>
            <a:lvl1pPr>
              <a:buNone/>
              <a:defRPr/>
            </a:lvl1pPr>
          </a:lstStyle>
          <a:p>
            <a:pPr lvl="0"/>
            <a:r>
              <a:rPr lang="en-CA" noProof="0" dirty="0"/>
              <a:t>Click icon to add picture</a:t>
            </a:r>
            <a:endParaRPr noProof="0" dirty="0"/>
          </a:p>
        </p:txBody>
      </p:sp>
      <p:sp>
        <p:nvSpPr>
          <p:cNvPr id="12" name="Picture Placeholder 10"/>
          <p:cNvSpPr>
            <a:spLocks noGrp="1"/>
          </p:cNvSpPr>
          <p:nvPr>
            <p:ph type="pic" sz="quarter" idx="16"/>
          </p:nvPr>
        </p:nvSpPr>
        <p:spPr>
          <a:xfrm>
            <a:off x="182880" y="3383280"/>
            <a:ext cx="1837944" cy="3072384"/>
          </a:xfrm>
        </p:spPr>
        <p:txBody>
          <a:bodyPr rtlCol="0">
            <a:normAutofit/>
          </a:bodyPr>
          <a:lstStyle>
            <a:lvl1pPr>
              <a:buNone/>
              <a:defRPr/>
            </a:lvl1pPr>
          </a:lstStyle>
          <a:p>
            <a:pPr lvl="0"/>
            <a:r>
              <a:rPr lang="en-CA" noProof="0" dirty="0"/>
              <a:t>Click icon to add picture</a:t>
            </a:r>
            <a:endParaRPr noProof="0" dirty="0"/>
          </a:p>
        </p:txBody>
      </p:sp>
      <p:sp>
        <p:nvSpPr>
          <p:cNvPr id="9" name="Date Placeholder 4">
            <a:extLst>
              <a:ext uri="{FF2B5EF4-FFF2-40B4-BE49-F238E27FC236}">
                <a16:creationId xmlns:a16="http://schemas.microsoft.com/office/drawing/2014/main" id="{9D92B262-A9E3-828A-EA52-0B795A6471AC}"/>
              </a:ext>
            </a:extLst>
          </p:cNvPr>
          <p:cNvSpPr>
            <a:spLocks noGrp="1"/>
          </p:cNvSpPr>
          <p:nvPr>
            <p:ph type="dt" sz="half" idx="17"/>
          </p:nvPr>
        </p:nvSpPr>
        <p:spPr/>
        <p:txBody>
          <a:bodyPr/>
          <a:lstStyle>
            <a:lvl1pPr>
              <a:defRPr/>
            </a:lvl1pPr>
          </a:lstStyle>
          <a:p>
            <a:pPr>
              <a:defRPr/>
            </a:pPr>
            <a:endParaRPr lang="en-US"/>
          </a:p>
        </p:txBody>
      </p:sp>
      <p:sp>
        <p:nvSpPr>
          <p:cNvPr id="11" name="Footer Placeholder 5">
            <a:extLst>
              <a:ext uri="{FF2B5EF4-FFF2-40B4-BE49-F238E27FC236}">
                <a16:creationId xmlns:a16="http://schemas.microsoft.com/office/drawing/2014/main" id="{7F5752F4-36BB-FAFA-D300-2297CCC083D1}"/>
              </a:ext>
            </a:extLst>
          </p:cNvPr>
          <p:cNvSpPr>
            <a:spLocks noGrp="1"/>
          </p:cNvSpPr>
          <p:nvPr>
            <p:ph type="ftr" sz="quarter" idx="18"/>
          </p:nvPr>
        </p:nvSpPr>
        <p:spPr/>
        <p:txBody>
          <a:bodyPr/>
          <a:lstStyle>
            <a:lvl1pPr>
              <a:defRPr/>
            </a:lvl1pPr>
          </a:lstStyle>
          <a:p>
            <a:pPr>
              <a:defRPr/>
            </a:pPr>
            <a:endParaRPr lang="en-US"/>
          </a:p>
        </p:txBody>
      </p:sp>
      <p:sp>
        <p:nvSpPr>
          <p:cNvPr id="13" name="Slide Number Placeholder 5">
            <a:extLst>
              <a:ext uri="{FF2B5EF4-FFF2-40B4-BE49-F238E27FC236}">
                <a16:creationId xmlns:a16="http://schemas.microsoft.com/office/drawing/2014/main" id="{03EA572F-C9AA-70F2-48F5-DD71B299927A}"/>
              </a:ext>
            </a:extLst>
          </p:cNvPr>
          <p:cNvSpPr>
            <a:spLocks noGrp="1"/>
          </p:cNvSpPr>
          <p:nvPr>
            <p:ph type="sldNum" sz="quarter" idx="19"/>
          </p:nvPr>
        </p:nvSpPr>
        <p:spPr/>
        <p:txBody>
          <a:bodyPr/>
          <a:lstStyle>
            <a:lvl1pPr>
              <a:defRPr/>
            </a:lvl1pPr>
          </a:lstStyle>
          <a:p>
            <a:pPr>
              <a:defRPr/>
            </a:pPr>
            <a:fld id="{12AEB13C-D03C-2841-9442-CBCAEB6201FB}" type="slidenum">
              <a:rPr lang="en-US" altLang="en-US"/>
              <a:pPr>
                <a:defRPr/>
              </a:pPr>
              <a:t>‹#›</a:t>
            </a:fld>
            <a:endParaRPr lang="en-US" altLang="en-US" dirty="0"/>
          </a:p>
        </p:txBody>
      </p:sp>
    </p:spTree>
    <p:extLst>
      <p:ext uri="{BB962C8B-B14F-4D97-AF65-F5344CB8AC3E}">
        <p14:creationId xmlns:p14="http://schemas.microsoft.com/office/powerpoint/2010/main" val="21600108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8" descr="wireframeOverlay-Content.png">
            <a:extLst>
              <a:ext uri="{FF2B5EF4-FFF2-40B4-BE49-F238E27FC236}">
                <a16:creationId xmlns:a16="http://schemas.microsoft.com/office/drawing/2014/main" id="{3D442CF2-D5FF-686F-5F0F-DBCFB85CB31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179513"/>
            <a:ext cx="8786812" cy="1441450"/>
          </a:xfrm>
          <a:prstGeom prst="rect">
            <a:avLst/>
          </a:prstGeom>
          <a:gradFill rotWithShape="0">
            <a:gsLst>
              <a:gs pos="0">
                <a:schemeClr val="tx2"/>
              </a:gs>
              <a:gs pos="100000">
                <a:schemeClr val="bg2"/>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CA"/>
              <a:t>Click to edit Master title style</a:t>
            </a:r>
            <a:endParaRPr/>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a:p>
        </p:txBody>
      </p:sp>
      <p:sp>
        <p:nvSpPr>
          <p:cNvPr id="5" name="Date Placeholder 3">
            <a:extLst>
              <a:ext uri="{FF2B5EF4-FFF2-40B4-BE49-F238E27FC236}">
                <a16:creationId xmlns:a16="http://schemas.microsoft.com/office/drawing/2014/main" id="{8D4DBE52-A8A0-D4BE-C917-DD9C258603E9}"/>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0CD5674F-0178-4D1E-2A2B-06C117375E1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95CB8CF-3406-0EF3-7633-05EC97DA79E6}"/>
              </a:ext>
            </a:extLst>
          </p:cNvPr>
          <p:cNvSpPr>
            <a:spLocks noGrp="1"/>
          </p:cNvSpPr>
          <p:nvPr>
            <p:ph type="sldNum" sz="quarter" idx="12"/>
          </p:nvPr>
        </p:nvSpPr>
        <p:spPr/>
        <p:txBody>
          <a:bodyPr/>
          <a:lstStyle>
            <a:lvl1pPr>
              <a:defRPr/>
            </a:lvl1pPr>
          </a:lstStyle>
          <a:p>
            <a:pPr>
              <a:defRPr/>
            </a:pPr>
            <a:fld id="{97A554C5-33A8-5843-B95B-6CAD908AF7C9}" type="slidenum">
              <a:rPr lang="en-US" altLang="en-US"/>
              <a:pPr>
                <a:defRPr/>
              </a:pPr>
              <a:t>‹#›</a:t>
            </a:fld>
            <a:endParaRPr lang="en-US" altLang="en-US" dirty="0"/>
          </a:p>
        </p:txBody>
      </p:sp>
    </p:spTree>
    <p:extLst>
      <p:ext uri="{BB962C8B-B14F-4D97-AF65-F5344CB8AC3E}">
        <p14:creationId xmlns:p14="http://schemas.microsoft.com/office/powerpoint/2010/main" val="10009577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8" descr="wireframeOverlay-VerticalTC.png">
            <a:extLst>
              <a:ext uri="{FF2B5EF4-FFF2-40B4-BE49-F238E27FC236}">
                <a16:creationId xmlns:a16="http://schemas.microsoft.com/office/drawing/2014/main" id="{E07F86AC-53BC-EFCB-408B-A4BD3DBCE7E3}"/>
              </a:ext>
            </a:extLst>
          </p:cNvPr>
          <p:cNvPicPr>
            <a:picLocks noChangeAspect="1"/>
          </p:cNvPicPr>
          <p:nvPr/>
        </p:nvPicPr>
        <p:blipFill>
          <a:blip r:embed="rId2">
            <a:extLst>
              <a:ext uri="{28A0092B-C50C-407E-A947-70E740481C1C}">
                <a14:useLocalDpi xmlns:a14="http://schemas.microsoft.com/office/drawing/2010/main" val="0"/>
              </a:ext>
            </a:extLst>
          </a:blip>
          <a:srcRect t="-93649"/>
          <a:stretch>
            <a:fillRect/>
          </a:stretch>
        </p:blipFill>
        <p:spPr bwMode="auto">
          <a:xfrm>
            <a:off x="7445375" y="1177925"/>
            <a:ext cx="1524000" cy="5275263"/>
          </a:xfrm>
          <a:prstGeom prst="rect">
            <a:avLst/>
          </a:prstGeom>
          <a:gradFill rotWithShape="0">
            <a:gsLst>
              <a:gs pos="0">
                <a:schemeClr val="tx2"/>
              </a:gs>
              <a:gs pos="100000">
                <a:schemeClr val="bg2"/>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440705" y="1398494"/>
            <a:ext cx="1447800" cy="4849906"/>
          </a:xfrm>
        </p:spPr>
        <p:txBody>
          <a:bodyPr vert="eaVert"/>
          <a:lstStyle/>
          <a:p>
            <a:r>
              <a:rPr lang="en-CA"/>
              <a:t>Click to edit Master title style</a:t>
            </a:r>
            <a:endParaRPr/>
          </a:p>
        </p:txBody>
      </p:sp>
      <p:sp>
        <p:nvSpPr>
          <p:cNvPr id="3" name="Vertical Text Placeholder 2"/>
          <p:cNvSpPr>
            <a:spLocks noGrp="1"/>
          </p:cNvSpPr>
          <p:nvPr>
            <p:ph type="body" orient="vert" idx="1"/>
          </p:nvPr>
        </p:nvSpPr>
        <p:spPr>
          <a:xfrm>
            <a:off x="417513" y="1398494"/>
            <a:ext cx="6669087" cy="4849906"/>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a:p>
        </p:txBody>
      </p:sp>
      <p:sp>
        <p:nvSpPr>
          <p:cNvPr id="5" name="Date Placeholder 3">
            <a:extLst>
              <a:ext uri="{FF2B5EF4-FFF2-40B4-BE49-F238E27FC236}">
                <a16:creationId xmlns:a16="http://schemas.microsoft.com/office/drawing/2014/main" id="{E581D032-6853-8E27-8E91-4D5C16011FF4}"/>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20C0E1B3-B671-4905-2875-54A68566392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652F1B2-9458-78F1-030A-0666331D0032}"/>
              </a:ext>
            </a:extLst>
          </p:cNvPr>
          <p:cNvSpPr>
            <a:spLocks noGrp="1"/>
          </p:cNvSpPr>
          <p:nvPr>
            <p:ph type="sldNum" sz="quarter" idx="12"/>
          </p:nvPr>
        </p:nvSpPr>
        <p:spPr/>
        <p:txBody>
          <a:bodyPr/>
          <a:lstStyle>
            <a:lvl1pPr>
              <a:defRPr/>
            </a:lvl1pPr>
          </a:lstStyle>
          <a:p>
            <a:pPr>
              <a:defRPr/>
            </a:pPr>
            <a:fld id="{CC414EA9-2E2B-A84F-A0C8-E1F963EE03B2}" type="slidenum">
              <a:rPr lang="en-US" altLang="en-US"/>
              <a:pPr>
                <a:defRPr/>
              </a:pPr>
              <a:t>‹#›</a:t>
            </a:fld>
            <a:endParaRPr lang="en-US" altLang="en-US" dirty="0"/>
          </a:p>
        </p:txBody>
      </p:sp>
    </p:spTree>
    <p:extLst>
      <p:ext uri="{BB962C8B-B14F-4D97-AF65-F5344CB8AC3E}">
        <p14:creationId xmlns:p14="http://schemas.microsoft.com/office/powerpoint/2010/main" val="27156345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Closin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6B060AE-B75F-B589-CE7C-C2D5A485558C}"/>
              </a:ext>
            </a:extLst>
          </p:cNvPr>
          <p:cNvSpPr/>
          <p:nvPr/>
        </p:nvSpPr>
        <p:spPr>
          <a:xfrm>
            <a:off x="182563" y="1179513"/>
            <a:ext cx="8788400" cy="5276850"/>
          </a:xfrm>
          <a:prstGeom prst="rect">
            <a:avLst/>
          </a:prstGeom>
          <a:gradFill>
            <a:gsLst>
              <a:gs pos="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a typeface="ＭＳ Ｐゴシック" charset="0"/>
              <a:cs typeface="ＭＳ Ｐゴシック" charset="0"/>
            </a:endParaRPr>
          </a:p>
        </p:txBody>
      </p:sp>
      <p:pic>
        <p:nvPicPr>
          <p:cNvPr id="3" name="Picture 10" descr="DirectionalButtons-LeftOnlyOnly.png">
            <a:extLst>
              <a:ext uri="{FF2B5EF4-FFF2-40B4-BE49-F238E27FC236}">
                <a16:creationId xmlns:a16="http://schemas.microsoft.com/office/drawing/2014/main" id="{830569EF-05BD-C7A1-5E10-E856619E847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37488" y="538163"/>
            <a:ext cx="75247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ate Placeholder 1">
            <a:extLst>
              <a:ext uri="{FF2B5EF4-FFF2-40B4-BE49-F238E27FC236}">
                <a16:creationId xmlns:a16="http://schemas.microsoft.com/office/drawing/2014/main" id="{A74C6AA7-0A58-4756-6107-ED6C5310D41F}"/>
              </a:ext>
            </a:extLst>
          </p:cNvPr>
          <p:cNvSpPr>
            <a:spLocks noGrp="1"/>
          </p:cNvSpPr>
          <p:nvPr>
            <p:ph type="dt" sz="half" idx="10"/>
          </p:nvPr>
        </p:nvSpPr>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E1D92763-B6DB-DE6D-20EA-BAA2DE2D250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3">
            <a:extLst>
              <a:ext uri="{FF2B5EF4-FFF2-40B4-BE49-F238E27FC236}">
                <a16:creationId xmlns:a16="http://schemas.microsoft.com/office/drawing/2014/main" id="{67A35A07-11F0-2B3F-FBAE-74A5B674F677}"/>
              </a:ext>
            </a:extLst>
          </p:cNvPr>
          <p:cNvSpPr>
            <a:spLocks noGrp="1"/>
          </p:cNvSpPr>
          <p:nvPr>
            <p:ph type="sldNum" sz="quarter" idx="12"/>
          </p:nvPr>
        </p:nvSpPr>
        <p:spPr/>
        <p:txBody>
          <a:bodyPr/>
          <a:lstStyle>
            <a:lvl1pPr>
              <a:defRPr/>
            </a:lvl1pPr>
          </a:lstStyle>
          <a:p>
            <a:pPr>
              <a:defRPr/>
            </a:pPr>
            <a:fld id="{74EF5988-9307-E749-B018-124B84A33EA1}" type="slidenum">
              <a:rPr lang="en-US" altLang="en-US"/>
              <a:pPr>
                <a:defRPr/>
              </a:pPr>
              <a:t>‹#›</a:t>
            </a:fld>
            <a:endParaRPr lang="en-US" altLang="en-US" dirty="0"/>
          </a:p>
        </p:txBody>
      </p:sp>
    </p:spTree>
    <p:extLst>
      <p:ext uri="{BB962C8B-B14F-4D97-AF65-F5344CB8AC3E}">
        <p14:creationId xmlns:p14="http://schemas.microsoft.com/office/powerpoint/2010/main" val="4009818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8" descr="wireframeOverlay-Content.png">
            <a:extLst>
              <a:ext uri="{FF2B5EF4-FFF2-40B4-BE49-F238E27FC236}">
                <a16:creationId xmlns:a16="http://schemas.microsoft.com/office/drawing/2014/main" id="{FA4091CA-6523-0867-BA46-15CAFECD781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179513"/>
            <a:ext cx="8786812" cy="1441450"/>
          </a:xfrm>
          <a:prstGeom prst="rect">
            <a:avLst/>
          </a:prstGeom>
          <a:gradFill rotWithShape="0">
            <a:gsLst>
              <a:gs pos="0">
                <a:schemeClr val="tx2"/>
              </a:gs>
              <a:gs pos="100000">
                <a:schemeClr val="bg2"/>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CA"/>
              <a:t>Click to edit Master title style</a:t>
            </a:r>
            <a:endParaRPr/>
          </a:p>
        </p:txBody>
      </p:sp>
      <p:sp>
        <p:nvSpPr>
          <p:cNvPr id="3" name="Content Placeholder 2"/>
          <p:cNvSpPr>
            <a:spLocks noGrp="1"/>
          </p:cNvSpPr>
          <p:nvPr>
            <p:ph idx="1"/>
          </p:nvPr>
        </p:nvSpPr>
        <p:spPr>
          <a:xfrm>
            <a:off x="415925" y="2756646"/>
            <a:ext cx="8308975" cy="3491753"/>
          </a:xfrm>
        </p:spPr>
        <p:txBody>
          <a:bodyPr>
            <a:normAutofit/>
          </a:bodyPr>
          <a:lstStyle>
            <a:lvl1pPr>
              <a:defRPr sz="2000"/>
            </a:lvl1pPr>
            <a:lvl2pPr>
              <a:defRPr sz="1800"/>
            </a:lvl2pPr>
            <a:lvl3pPr>
              <a:defRPr sz="1800"/>
            </a:lvl3pPr>
            <a:lvl4pPr>
              <a:defRPr sz="1800"/>
            </a:lvl4pPr>
            <a:lvl5pPr>
              <a:defRPr sz="1800"/>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a:p>
        </p:txBody>
      </p:sp>
      <p:sp>
        <p:nvSpPr>
          <p:cNvPr id="5" name="Date Placeholder 3">
            <a:extLst>
              <a:ext uri="{FF2B5EF4-FFF2-40B4-BE49-F238E27FC236}">
                <a16:creationId xmlns:a16="http://schemas.microsoft.com/office/drawing/2014/main" id="{63D3A66B-200B-AC3A-7BF5-06D89E887AA4}"/>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2CEE517D-98EA-4A98-E5F7-22BD2023C9C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A2226BC-EBC5-089D-594F-63499CF8EA21}"/>
              </a:ext>
            </a:extLst>
          </p:cNvPr>
          <p:cNvSpPr>
            <a:spLocks noGrp="1"/>
          </p:cNvSpPr>
          <p:nvPr>
            <p:ph type="sldNum" sz="quarter" idx="12"/>
          </p:nvPr>
        </p:nvSpPr>
        <p:spPr/>
        <p:txBody>
          <a:bodyPr/>
          <a:lstStyle>
            <a:lvl1pPr>
              <a:defRPr/>
            </a:lvl1pPr>
          </a:lstStyle>
          <a:p>
            <a:pPr>
              <a:defRPr/>
            </a:pPr>
            <a:fld id="{32521763-CE0E-0F47-BB8D-B795B42DAAAF}" type="slidenum">
              <a:rPr lang="en-US" altLang="en-US"/>
              <a:pPr>
                <a:defRPr/>
              </a:pPr>
              <a:t>‹#›</a:t>
            </a:fld>
            <a:endParaRPr lang="en-US" altLang="en-US" dirty="0"/>
          </a:p>
        </p:txBody>
      </p:sp>
    </p:spTree>
    <p:extLst>
      <p:ext uri="{BB962C8B-B14F-4D97-AF65-F5344CB8AC3E}">
        <p14:creationId xmlns:p14="http://schemas.microsoft.com/office/powerpoint/2010/main" val="1455518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Alt.">
    <p:spTree>
      <p:nvGrpSpPr>
        <p:cNvPr id="1" name=""/>
        <p:cNvGrpSpPr/>
        <p:nvPr/>
      </p:nvGrpSpPr>
      <p:grpSpPr>
        <a:xfrm>
          <a:off x="0" y="0"/>
          <a:ext cx="0" cy="0"/>
          <a:chOff x="0" y="0"/>
          <a:chExt cx="0" cy="0"/>
        </a:xfrm>
      </p:grpSpPr>
      <p:pic>
        <p:nvPicPr>
          <p:cNvPr id="4" name="Picture 8" descr="wireframeOverlay-TCFull.png">
            <a:extLst>
              <a:ext uri="{FF2B5EF4-FFF2-40B4-BE49-F238E27FC236}">
                <a16:creationId xmlns:a16="http://schemas.microsoft.com/office/drawing/2014/main" id="{8BD2C3C1-9F87-7C05-E97F-1EC399B4A115}"/>
              </a:ext>
            </a:extLst>
          </p:cNvPr>
          <p:cNvPicPr>
            <a:picLocks noChangeAspect="1"/>
          </p:cNvPicPr>
          <p:nvPr/>
        </p:nvPicPr>
        <p:blipFill>
          <a:blip r:embed="rId2">
            <a:extLst>
              <a:ext uri="{28A0092B-C50C-407E-A947-70E740481C1C}">
                <a14:useLocalDpi xmlns:a14="http://schemas.microsoft.com/office/drawing/2010/main" val="0"/>
              </a:ext>
            </a:extLst>
          </a:blip>
          <a:srcRect l="-198711"/>
          <a:stretch>
            <a:fillRect/>
          </a:stretch>
        </p:blipFill>
        <p:spPr bwMode="auto">
          <a:xfrm>
            <a:off x="177800" y="1179513"/>
            <a:ext cx="8788400" cy="5276850"/>
          </a:xfrm>
          <a:prstGeom prst="rect">
            <a:avLst/>
          </a:prstGeom>
          <a:gradFill rotWithShape="0">
            <a:gsLst>
              <a:gs pos="0">
                <a:schemeClr val="bg2"/>
              </a:gs>
              <a:gs pos="100000">
                <a:schemeClr val="tx2"/>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CA"/>
              <a:t>Click to edit Master title style</a:t>
            </a:r>
            <a:endParaRPr/>
          </a:p>
        </p:txBody>
      </p:sp>
      <p:sp>
        <p:nvSpPr>
          <p:cNvPr id="3" name="Content Placeholder 2"/>
          <p:cNvSpPr>
            <a:spLocks noGrp="1"/>
          </p:cNvSpPr>
          <p:nvPr>
            <p:ph idx="1"/>
          </p:nvPr>
        </p:nvSpPr>
        <p:spPr/>
        <p:txBody>
          <a:bodyPr/>
          <a:lstStyle>
            <a:lvl1pPr>
              <a:buClrTx/>
              <a:defRPr>
                <a:solidFill>
                  <a:schemeClr val="bg1"/>
                </a:solidFill>
              </a:defRPr>
            </a:lvl1pPr>
            <a:lvl2pPr>
              <a:buClr>
                <a:schemeClr val="bg1">
                  <a:lumMod val="75000"/>
                </a:schemeClr>
              </a:buClr>
              <a:defRPr>
                <a:solidFill>
                  <a:schemeClr val="bg1"/>
                </a:solidFill>
              </a:defRPr>
            </a:lvl2pPr>
            <a:lvl3pPr>
              <a:buClrTx/>
              <a:defRPr>
                <a:solidFill>
                  <a:schemeClr val="bg1"/>
                </a:solidFill>
              </a:defRPr>
            </a:lvl3pPr>
            <a:lvl4pPr>
              <a:buClr>
                <a:schemeClr val="bg1">
                  <a:lumMod val="75000"/>
                </a:schemeClr>
              </a:buClr>
              <a:defRPr>
                <a:solidFill>
                  <a:schemeClr val="bg1"/>
                </a:solidFill>
              </a:defRPr>
            </a:lvl4pPr>
            <a:lvl5pPr>
              <a:buClrTx/>
              <a:defRPr>
                <a:solidFill>
                  <a:schemeClr val="bg1"/>
                </a:solidFill>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a:p>
        </p:txBody>
      </p:sp>
      <p:sp>
        <p:nvSpPr>
          <p:cNvPr id="5" name="Date Placeholder 3">
            <a:extLst>
              <a:ext uri="{FF2B5EF4-FFF2-40B4-BE49-F238E27FC236}">
                <a16:creationId xmlns:a16="http://schemas.microsoft.com/office/drawing/2014/main" id="{22265C33-F2BD-7393-35B4-B6AF28F3299E}"/>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C8FE53BD-5556-9D73-AFBC-0A9A359A758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1BC9570-59C6-F6DC-0661-94D154F47761}"/>
              </a:ext>
            </a:extLst>
          </p:cNvPr>
          <p:cNvSpPr>
            <a:spLocks noGrp="1"/>
          </p:cNvSpPr>
          <p:nvPr>
            <p:ph type="sldNum" sz="quarter" idx="12"/>
          </p:nvPr>
        </p:nvSpPr>
        <p:spPr/>
        <p:txBody>
          <a:bodyPr/>
          <a:lstStyle>
            <a:lvl1pPr>
              <a:defRPr/>
            </a:lvl1pPr>
          </a:lstStyle>
          <a:p>
            <a:pPr>
              <a:defRPr/>
            </a:pPr>
            <a:fld id="{F9F43BBC-CAF8-1642-B20D-BA8366DB77D9}" type="slidenum">
              <a:rPr lang="en-US" altLang="en-US"/>
              <a:pPr>
                <a:defRPr/>
              </a:pPr>
              <a:t>‹#›</a:t>
            </a:fld>
            <a:endParaRPr lang="en-US" altLang="en-US" dirty="0"/>
          </a:p>
        </p:txBody>
      </p:sp>
    </p:spTree>
    <p:extLst>
      <p:ext uri="{BB962C8B-B14F-4D97-AF65-F5344CB8AC3E}">
        <p14:creationId xmlns:p14="http://schemas.microsoft.com/office/powerpoint/2010/main" val="388333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8" descr="wireframeOverlay-SectionH.png">
            <a:extLst>
              <a:ext uri="{FF2B5EF4-FFF2-40B4-BE49-F238E27FC236}">
                <a16:creationId xmlns:a16="http://schemas.microsoft.com/office/drawing/2014/main" id="{37F94216-A537-6356-C223-5C06CD0D3E39}"/>
              </a:ext>
            </a:extLst>
          </p:cNvPr>
          <p:cNvPicPr>
            <a:picLocks noChangeAspect="1"/>
          </p:cNvPicPr>
          <p:nvPr/>
        </p:nvPicPr>
        <p:blipFill>
          <a:blip r:embed="rId2">
            <a:extLst>
              <a:ext uri="{28A0092B-C50C-407E-A947-70E740481C1C}">
                <a14:useLocalDpi xmlns:a14="http://schemas.microsoft.com/office/drawing/2010/main" val="0"/>
              </a:ext>
            </a:extLst>
          </a:blip>
          <a:srcRect r="-91875"/>
          <a:stretch>
            <a:fillRect/>
          </a:stretch>
        </p:blipFill>
        <p:spPr bwMode="auto">
          <a:xfrm>
            <a:off x="182563" y="1179513"/>
            <a:ext cx="8785225" cy="5276850"/>
          </a:xfrm>
          <a:prstGeom prst="rect">
            <a:avLst/>
          </a:prstGeom>
          <a:gradFill rotWithShape="0">
            <a:gsLst>
              <a:gs pos="0">
                <a:schemeClr val="tx2"/>
              </a:gs>
              <a:gs pos="100000">
                <a:schemeClr val="bg2"/>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133600" y="3429000"/>
            <a:ext cx="6591300" cy="1371600"/>
          </a:xfrm>
        </p:spPr>
        <p:txBody>
          <a:bodyPr/>
          <a:lstStyle>
            <a:lvl1pPr algn="r">
              <a:defRPr sz="4800" b="0" cap="none" baseline="0"/>
            </a:lvl1pPr>
          </a:lstStyle>
          <a:p>
            <a:r>
              <a:rPr lang="en-CA"/>
              <a:t>Click to edit Master title style</a:t>
            </a:r>
            <a:endParaRPr/>
          </a:p>
        </p:txBody>
      </p:sp>
      <p:sp>
        <p:nvSpPr>
          <p:cNvPr id="3" name="Text Placeholder 2"/>
          <p:cNvSpPr>
            <a:spLocks noGrp="1"/>
          </p:cNvSpPr>
          <p:nvPr>
            <p:ph type="body" idx="1"/>
          </p:nvPr>
        </p:nvSpPr>
        <p:spPr>
          <a:xfrm>
            <a:off x="2133600" y="4800599"/>
            <a:ext cx="6591300" cy="1066801"/>
          </a:xfrm>
        </p:spPr>
        <p:txBody>
          <a:bodyPr>
            <a:normAutofit/>
          </a:bodyPr>
          <a:lstStyle>
            <a:lvl1pPr marL="0" indent="0" algn="r">
              <a:spcBef>
                <a:spcPts val="30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5" name="Date Placeholder 3">
            <a:extLst>
              <a:ext uri="{FF2B5EF4-FFF2-40B4-BE49-F238E27FC236}">
                <a16:creationId xmlns:a16="http://schemas.microsoft.com/office/drawing/2014/main" id="{C456FEDA-218F-7C04-1EC7-389F983A99B1}"/>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8D396EE7-D3A9-BDA0-2983-B35C5FA2153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9515005-7870-E521-D859-F554C30C5C54}"/>
              </a:ext>
            </a:extLst>
          </p:cNvPr>
          <p:cNvSpPr>
            <a:spLocks noGrp="1"/>
          </p:cNvSpPr>
          <p:nvPr>
            <p:ph type="sldNum" sz="quarter" idx="12"/>
          </p:nvPr>
        </p:nvSpPr>
        <p:spPr/>
        <p:txBody>
          <a:bodyPr/>
          <a:lstStyle>
            <a:lvl1pPr>
              <a:defRPr/>
            </a:lvl1pPr>
          </a:lstStyle>
          <a:p>
            <a:pPr>
              <a:defRPr/>
            </a:pPr>
            <a:fld id="{C2EE8604-C916-C443-806B-EDCF0DB3675A}" type="slidenum">
              <a:rPr lang="en-US" altLang="en-US"/>
              <a:pPr>
                <a:defRPr/>
              </a:pPr>
              <a:t>‹#›</a:t>
            </a:fld>
            <a:endParaRPr lang="en-US" altLang="en-US" dirty="0"/>
          </a:p>
        </p:txBody>
      </p:sp>
    </p:spTree>
    <p:extLst>
      <p:ext uri="{BB962C8B-B14F-4D97-AF65-F5344CB8AC3E}">
        <p14:creationId xmlns:p14="http://schemas.microsoft.com/office/powerpoint/2010/main" val="1358935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8" descr="wireframeOverlay-Content.png">
            <a:extLst>
              <a:ext uri="{FF2B5EF4-FFF2-40B4-BE49-F238E27FC236}">
                <a16:creationId xmlns:a16="http://schemas.microsoft.com/office/drawing/2014/main" id="{4F9E3565-D004-F988-65DA-7A4E1CF19D2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179513"/>
            <a:ext cx="8786812" cy="1441450"/>
          </a:xfrm>
          <a:prstGeom prst="rect">
            <a:avLst/>
          </a:prstGeom>
          <a:gradFill rotWithShape="0">
            <a:gsLst>
              <a:gs pos="0">
                <a:schemeClr val="tx2"/>
              </a:gs>
              <a:gs pos="100000">
                <a:schemeClr val="bg2"/>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CA"/>
              <a:t>Click to edit Master title style</a:t>
            </a:r>
            <a:endParaRPr/>
          </a:p>
        </p:txBody>
      </p:sp>
      <p:sp>
        <p:nvSpPr>
          <p:cNvPr id="3" name="Content Placeholder 2"/>
          <p:cNvSpPr>
            <a:spLocks noGrp="1"/>
          </p:cNvSpPr>
          <p:nvPr>
            <p:ph sz="half" idx="1"/>
          </p:nvPr>
        </p:nvSpPr>
        <p:spPr>
          <a:xfrm>
            <a:off x="416859" y="2770188"/>
            <a:ext cx="3840480" cy="3464765"/>
          </a:xfrm>
        </p:spPr>
        <p:txBody>
          <a:bodyPr>
            <a:normAutofit/>
          </a:bodyPr>
          <a:lstStyle>
            <a:lvl1pPr>
              <a:spcBef>
                <a:spcPts val="1800"/>
              </a:spcBef>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a:p>
        </p:txBody>
      </p:sp>
      <p:sp>
        <p:nvSpPr>
          <p:cNvPr id="4" name="Content Placeholder 3"/>
          <p:cNvSpPr>
            <a:spLocks noGrp="1"/>
          </p:cNvSpPr>
          <p:nvPr>
            <p:ph sz="half" idx="2"/>
          </p:nvPr>
        </p:nvSpPr>
        <p:spPr>
          <a:xfrm>
            <a:off x="4873214" y="2770188"/>
            <a:ext cx="3840480" cy="3464765"/>
          </a:xfrm>
        </p:spPr>
        <p:txBody>
          <a:bodyPr>
            <a:normAutofit/>
          </a:bodyPr>
          <a:lstStyle>
            <a:lvl1pPr>
              <a:spcBef>
                <a:spcPts val="1800"/>
              </a:spcBef>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a:p>
        </p:txBody>
      </p:sp>
      <p:sp>
        <p:nvSpPr>
          <p:cNvPr id="6" name="Date Placeholder 4">
            <a:extLst>
              <a:ext uri="{FF2B5EF4-FFF2-40B4-BE49-F238E27FC236}">
                <a16:creationId xmlns:a16="http://schemas.microsoft.com/office/drawing/2014/main" id="{F7C50019-477A-251C-713C-DA7123C839B4}"/>
              </a:ext>
            </a:extLst>
          </p:cNvPr>
          <p:cNvSpPr>
            <a:spLocks noGrp="1"/>
          </p:cNvSpPr>
          <p:nvPr>
            <p:ph type="dt" sz="half" idx="10"/>
          </p:nvPr>
        </p:nvSpPr>
        <p:spPr/>
        <p:txBody>
          <a:bodyPr/>
          <a:lstStyle>
            <a:lvl1pPr>
              <a:defRPr/>
            </a:lvl1pPr>
          </a:lstStyle>
          <a:p>
            <a:pPr>
              <a:defRPr/>
            </a:pPr>
            <a:endParaRPr lang="en-US"/>
          </a:p>
        </p:txBody>
      </p:sp>
      <p:sp>
        <p:nvSpPr>
          <p:cNvPr id="7" name="Footer Placeholder 5">
            <a:extLst>
              <a:ext uri="{FF2B5EF4-FFF2-40B4-BE49-F238E27FC236}">
                <a16:creationId xmlns:a16="http://schemas.microsoft.com/office/drawing/2014/main" id="{44FB4382-A1C6-A729-EB73-B42CD6F9D2A8}"/>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1D5D461C-8F29-DEFE-6AA9-304622ECB9A3}"/>
              </a:ext>
            </a:extLst>
          </p:cNvPr>
          <p:cNvSpPr>
            <a:spLocks noGrp="1"/>
          </p:cNvSpPr>
          <p:nvPr>
            <p:ph type="sldNum" sz="quarter" idx="12"/>
          </p:nvPr>
        </p:nvSpPr>
        <p:spPr/>
        <p:txBody>
          <a:bodyPr/>
          <a:lstStyle>
            <a:lvl1pPr>
              <a:defRPr/>
            </a:lvl1pPr>
          </a:lstStyle>
          <a:p>
            <a:pPr>
              <a:defRPr/>
            </a:pPr>
            <a:fld id="{19AB70AA-ADE5-8F46-887A-79C66E62BD1B}" type="slidenum">
              <a:rPr lang="en-US" altLang="en-US"/>
              <a:pPr>
                <a:defRPr/>
              </a:pPr>
              <a:t>‹#›</a:t>
            </a:fld>
            <a:endParaRPr lang="en-US" altLang="en-US" dirty="0"/>
          </a:p>
        </p:txBody>
      </p:sp>
    </p:spTree>
    <p:extLst>
      <p:ext uri="{BB962C8B-B14F-4D97-AF65-F5344CB8AC3E}">
        <p14:creationId xmlns:p14="http://schemas.microsoft.com/office/powerpoint/2010/main" val="484513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8" descr="wireframeOverlay-Content.png">
            <a:extLst>
              <a:ext uri="{FF2B5EF4-FFF2-40B4-BE49-F238E27FC236}">
                <a16:creationId xmlns:a16="http://schemas.microsoft.com/office/drawing/2014/main" id="{AC183A18-3AF8-17B0-086B-655E82C0F04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179513"/>
            <a:ext cx="8786812" cy="1441450"/>
          </a:xfrm>
          <a:prstGeom prst="rect">
            <a:avLst/>
          </a:prstGeom>
          <a:gradFill rotWithShape="0">
            <a:gsLst>
              <a:gs pos="0">
                <a:schemeClr val="tx2"/>
              </a:gs>
              <a:gs pos="100000">
                <a:schemeClr val="bg2"/>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CA"/>
              <a:t>Click to edit Master title style</a:t>
            </a:r>
            <a:endParaRPr/>
          </a:p>
        </p:txBody>
      </p:sp>
      <p:sp>
        <p:nvSpPr>
          <p:cNvPr id="3" name="Text Placeholder 2"/>
          <p:cNvSpPr>
            <a:spLocks noGrp="1"/>
          </p:cNvSpPr>
          <p:nvPr>
            <p:ph type="body" idx="1"/>
          </p:nvPr>
        </p:nvSpPr>
        <p:spPr>
          <a:xfrm>
            <a:off x="416859" y="2675964"/>
            <a:ext cx="3840480" cy="645459"/>
          </a:xfrm>
        </p:spPr>
        <p:txBody>
          <a:bodyPr anchor="ctr">
            <a:normAutofit/>
          </a:bodyPr>
          <a:lstStyle>
            <a:lvl1pPr marL="0" indent="0" algn="ctr">
              <a:spcBef>
                <a:spcPts val="300"/>
              </a:spcBef>
              <a:buNone/>
              <a:defRPr sz="2400" b="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416859" y="3307976"/>
            <a:ext cx="3840480" cy="2925762"/>
          </a:xfrm>
        </p:spPr>
        <p:txBody>
          <a:bodyPr>
            <a:normAutofit/>
          </a:bodyPr>
          <a:lstStyle>
            <a:lvl1pPr>
              <a:spcBef>
                <a:spcPts val="1800"/>
              </a:spcBef>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a:p>
        </p:txBody>
      </p:sp>
      <p:sp>
        <p:nvSpPr>
          <p:cNvPr id="5" name="Text Placeholder 4"/>
          <p:cNvSpPr>
            <a:spLocks noGrp="1"/>
          </p:cNvSpPr>
          <p:nvPr>
            <p:ph type="body" sz="quarter" idx="3"/>
          </p:nvPr>
        </p:nvSpPr>
        <p:spPr>
          <a:xfrm>
            <a:off x="4873752" y="2675964"/>
            <a:ext cx="3840480" cy="645459"/>
          </a:xfrm>
        </p:spPr>
        <p:txBody>
          <a:bodyPr anchor="ctr">
            <a:normAutofit/>
          </a:bodyPr>
          <a:lstStyle>
            <a:lvl1pPr marL="0" indent="0" algn="ctr">
              <a:spcBef>
                <a:spcPts val="300"/>
              </a:spcBef>
              <a:buNone/>
              <a:defRPr sz="2400" b="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873752" y="3307976"/>
            <a:ext cx="3840480" cy="2925762"/>
          </a:xfrm>
        </p:spPr>
        <p:txBody>
          <a:bodyPr>
            <a:normAutofit/>
          </a:bodyPr>
          <a:lstStyle>
            <a:lvl1pPr>
              <a:spcBef>
                <a:spcPts val="1800"/>
              </a:spcBef>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a:p>
        </p:txBody>
      </p:sp>
      <p:sp>
        <p:nvSpPr>
          <p:cNvPr id="8" name="Date Placeholder 6">
            <a:extLst>
              <a:ext uri="{FF2B5EF4-FFF2-40B4-BE49-F238E27FC236}">
                <a16:creationId xmlns:a16="http://schemas.microsoft.com/office/drawing/2014/main" id="{9C579839-B805-9E54-00AE-85B476D27E63}"/>
              </a:ext>
            </a:extLst>
          </p:cNvPr>
          <p:cNvSpPr>
            <a:spLocks noGrp="1"/>
          </p:cNvSpPr>
          <p:nvPr>
            <p:ph type="dt" sz="half" idx="10"/>
          </p:nvPr>
        </p:nvSpPr>
        <p:spPr/>
        <p:txBody>
          <a:bodyPr/>
          <a:lstStyle>
            <a:lvl1pPr>
              <a:defRPr/>
            </a:lvl1pPr>
          </a:lstStyle>
          <a:p>
            <a:pPr>
              <a:defRPr/>
            </a:pPr>
            <a:endParaRPr lang="en-US"/>
          </a:p>
        </p:txBody>
      </p:sp>
      <p:sp>
        <p:nvSpPr>
          <p:cNvPr id="9" name="Footer Placeholder 7">
            <a:extLst>
              <a:ext uri="{FF2B5EF4-FFF2-40B4-BE49-F238E27FC236}">
                <a16:creationId xmlns:a16="http://schemas.microsoft.com/office/drawing/2014/main" id="{7AEDE634-3EE3-266B-74AF-7A61BFCC3322}"/>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8">
            <a:extLst>
              <a:ext uri="{FF2B5EF4-FFF2-40B4-BE49-F238E27FC236}">
                <a16:creationId xmlns:a16="http://schemas.microsoft.com/office/drawing/2014/main" id="{8E298AE4-BCD2-9897-A997-850D2CF003CD}"/>
              </a:ext>
            </a:extLst>
          </p:cNvPr>
          <p:cNvSpPr>
            <a:spLocks noGrp="1"/>
          </p:cNvSpPr>
          <p:nvPr>
            <p:ph type="sldNum" sz="quarter" idx="12"/>
          </p:nvPr>
        </p:nvSpPr>
        <p:spPr/>
        <p:txBody>
          <a:bodyPr/>
          <a:lstStyle>
            <a:lvl1pPr>
              <a:defRPr/>
            </a:lvl1pPr>
          </a:lstStyle>
          <a:p>
            <a:pPr>
              <a:defRPr/>
            </a:pPr>
            <a:fld id="{C380DAC1-CB13-F444-9186-44459EF60233}" type="slidenum">
              <a:rPr lang="en-US" altLang="en-US"/>
              <a:pPr>
                <a:defRPr/>
              </a:pPr>
              <a:t>‹#›</a:t>
            </a:fld>
            <a:endParaRPr lang="en-US" altLang="en-US" dirty="0"/>
          </a:p>
        </p:txBody>
      </p:sp>
    </p:spTree>
    <p:extLst>
      <p:ext uri="{BB962C8B-B14F-4D97-AF65-F5344CB8AC3E}">
        <p14:creationId xmlns:p14="http://schemas.microsoft.com/office/powerpoint/2010/main" val="3725919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8" descr="wireframeOverlay-Content.png">
            <a:extLst>
              <a:ext uri="{FF2B5EF4-FFF2-40B4-BE49-F238E27FC236}">
                <a16:creationId xmlns:a16="http://schemas.microsoft.com/office/drawing/2014/main" id="{D22DA81A-EDA0-6A2F-731E-B3DEC23B7DF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179513"/>
            <a:ext cx="8786812" cy="1441450"/>
          </a:xfrm>
          <a:prstGeom prst="rect">
            <a:avLst/>
          </a:prstGeom>
          <a:gradFill rotWithShape="0">
            <a:gsLst>
              <a:gs pos="0">
                <a:schemeClr val="tx2"/>
              </a:gs>
              <a:gs pos="100000">
                <a:schemeClr val="bg2"/>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CA"/>
              <a:t>Click to edit Master title style</a:t>
            </a:r>
            <a:endParaRPr/>
          </a:p>
        </p:txBody>
      </p:sp>
      <p:sp>
        <p:nvSpPr>
          <p:cNvPr id="4" name="Date Placeholder 2">
            <a:extLst>
              <a:ext uri="{FF2B5EF4-FFF2-40B4-BE49-F238E27FC236}">
                <a16:creationId xmlns:a16="http://schemas.microsoft.com/office/drawing/2014/main" id="{9958D34C-105D-667E-05F6-C3C6CB9DEA53}"/>
              </a:ext>
            </a:extLst>
          </p:cNvPr>
          <p:cNvSpPr>
            <a:spLocks noGrp="1"/>
          </p:cNvSpPr>
          <p:nvPr>
            <p:ph type="dt" sz="half" idx="10"/>
          </p:nvPr>
        </p:nvSpPr>
        <p:spPr/>
        <p:txBody>
          <a:bodyPr/>
          <a:lstStyle>
            <a:lvl1pPr>
              <a:defRPr/>
            </a:lvl1pPr>
          </a:lstStyle>
          <a:p>
            <a:pPr>
              <a:defRPr/>
            </a:pPr>
            <a:endParaRPr lang="en-US"/>
          </a:p>
        </p:txBody>
      </p:sp>
      <p:sp>
        <p:nvSpPr>
          <p:cNvPr id="5" name="Footer Placeholder 3">
            <a:extLst>
              <a:ext uri="{FF2B5EF4-FFF2-40B4-BE49-F238E27FC236}">
                <a16:creationId xmlns:a16="http://schemas.microsoft.com/office/drawing/2014/main" id="{F8DCEAF4-2E6E-02C4-FBAA-9CB07D02C91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40E3BCBA-847F-09C8-777B-03FC30AFFD1C}"/>
              </a:ext>
            </a:extLst>
          </p:cNvPr>
          <p:cNvSpPr>
            <a:spLocks noGrp="1"/>
          </p:cNvSpPr>
          <p:nvPr>
            <p:ph type="sldNum" sz="quarter" idx="12"/>
          </p:nvPr>
        </p:nvSpPr>
        <p:spPr/>
        <p:txBody>
          <a:bodyPr/>
          <a:lstStyle>
            <a:lvl1pPr>
              <a:defRPr/>
            </a:lvl1pPr>
          </a:lstStyle>
          <a:p>
            <a:pPr>
              <a:defRPr/>
            </a:pPr>
            <a:fld id="{666F9C01-E54C-064B-81BA-E737DFAAA11D}" type="slidenum">
              <a:rPr lang="en-US" altLang="en-US"/>
              <a:pPr>
                <a:defRPr/>
              </a:pPr>
              <a:t>‹#›</a:t>
            </a:fld>
            <a:endParaRPr lang="en-US" altLang="en-US" dirty="0"/>
          </a:p>
        </p:txBody>
      </p:sp>
    </p:spTree>
    <p:extLst>
      <p:ext uri="{BB962C8B-B14F-4D97-AF65-F5344CB8AC3E}">
        <p14:creationId xmlns:p14="http://schemas.microsoft.com/office/powerpoint/2010/main" val="1289070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4873C02F-3A75-D90F-9903-66100A161D64}"/>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0503404C-50C4-A927-AF24-B45FA4F0C586}"/>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979E5B6A-2B85-24DB-E846-184B926A7DA8}"/>
              </a:ext>
            </a:extLst>
          </p:cNvPr>
          <p:cNvSpPr>
            <a:spLocks noGrp="1"/>
          </p:cNvSpPr>
          <p:nvPr>
            <p:ph type="sldNum" sz="quarter" idx="12"/>
          </p:nvPr>
        </p:nvSpPr>
        <p:spPr/>
        <p:txBody>
          <a:bodyPr/>
          <a:lstStyle>
            <a:lvl1pPr>
              <a:defRPr/>
            </a:lvl1pPr>
          </a:lstStyle>
          <a:p>
            <a:pPr>
              <a:defRPr/>
            </a:pPr>
            <a:fld id="{E8164528-8A34-9D49-939E-30505E08CF20}" type="slidenum">
              <a:rPr lang="en-US" altLang="en-US"/>
              <a:pPr>
                <a:defRPr/>
              </a:pPr>
              <a:t>‹#›</a:t>
            </a:fld>
            <a:endParaRPr lang="en-US" altLang="en-US" dirty="0"/>
          </a:p>
        </p:txBody>
      </p:sp>
    </p:spTree>
    <p:extLst>
      <p:ext uri="{BB962C8B-B14F-4D97-AF65-F5344CB8AC3E}">
        <p14:creationId xmlns:p14="http://schemas.microsoft.com/office/powerpoint/2010/main" val="2757746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8" descr="wireframeOverlay-ContentCap.png">
            <a:extLst>
              <a:ext uri="{FF2B5EF4-FFF2-40B4-BE49-F238E27FC236}">
                <a16:creationId xmlns:a16="http://schemas.microsoft.com/office/drawing/2014/main" id="{6E66CDB4-CC15-C94F-2F1D-B9F2ECE0F621}"/>
              </a:ext>
            </a:extLst>
          </p:cNvPr>
          <p:cNvPicPr>
            <a:picLocks noChangeAspect="1"/>
          </p:cNvPicPr>
          <p:nvPr/>
        </p:nvPicPr>
        <p:blipFill>
          <a:blip r:embed="rId2">
            <a:extLst>
              <a:ext uri="{28A0092B-C50C-407E-A947-70E740481C1C}">
                <a14:useLocalDpi xmlns:a14="http://schemas.microsoft.com/office/drawing/2010/main" val="0"/>
              </a:ext>
            </a:extLst>
          </a:blip>
          <a:srcRect b="-135870"/>
          <a:stretch>
            <a:fillRect/>
          </a:stretch>
        </p:blipFill>
        <p:spPr bwMode="auto">
          <a:xfrm>
            <a:off x="182563" y="1179513"/>
            <a:ext cx="4229100" cy="5273675"/>
          </a:xfrm>
          <a:prstGeom prst="rect">
            <a:avLst/>
          </a:prstGeom>
          <a:gradFill rotWithShape="0">
            <a:gsLst>
              <a:gs pos="0">
                <a:schemeClr val="bg2"/>
              </a:gs>
              <a:gs pos="100000">
                <a:schemeClr val="tx2"/>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16859" y="1680882"/>
            <a:ext cx="3697941" cy="1162050"/>
          </a:xfrm>
        </p:spPr>
        <p:txBody>
          <a:bodyPr/>
          <a:lstStyle>
            <a:lvl1pPr algn="l">
              <a:defRPr sz="2800" b="0">
                <a:solidFill>
                  <a:schemeClr val="bg1"/>
                </a:solidFill>
              </a:defRPr>
            </a:lvl1pPr>
          </a:lstStyle>
          <a:p>
            <a:r>
              <a:rPr lang="en-CA"/>
              <a:t>Click to edit Master title style</a:t>
            </a:r>
            <a:endParaRPr/>
          </a:p>
        </p:txBody>
      </p:sp>
      <p:sp>
        <p:nvSpPr>
          <p:cNvPr id="3" name="Content Placeholder 2"/>
          <p:cNvSpPr>
            <a:spLocks noGrp="1"/>
          </p:cNvSpPr>
          <p:nvPr>
            <p:ph idx="1"/>
          </p:nvPr>
        </p:nvSpPr>
        <p:spPr>
          <a:xfrm>
            <a:off x="4612341" y="1600200"/>
            <a:ext cx="4101353" cy="465296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a:p>
        </p:txBody>
      </p:sp>
      <p:sp>
        <p:nvSpPr>
          <p:cNvPr id="4" name="Text Placeholder 3"/>
          <p:cNvSpPr>
            <a:spLocks noGrp="1"/>
          </p:cNvSpPr>
          <p:nvPr>
            <p:ph type="body" sz="half" idx="2"/>
          </p:nvPr>
        </p:nvSpPr>
        <p:spPr>
          <a:xfrm>
            <a:off x="416859" y="2837329"/>
            <a:ext cx="3697941" cy="3415834"/>
          </a:xfrm>
        </p:spPr>
        <p:txBody>
          <a:bodyPr rtlCol="0">
            <a:normAutofit/>
          </a:bodyPr>
          <a:lstStyle>
            <a:lvl1pPr marL="0" indent="0">
              <a:buNone/>
              <a:defRPr sz="1600" kern="1200">
                <a:solidFill>
                  <a:schemeClr val="bg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6" name="Date Placeholder 4">
            <a:extLst>
              <a:ext uri="{FF2B5EF4-FFF2-40B4-BE49-F238E27FC236}">
                <a16:creationId xmlns:a16="http://schemas.microsoft.com/office/drawing/2014/main" id="{A9417836-C306-8D50-327D-8330BE95193A}"/>
              </a:ext>
            </a:extLst>
          </p:cNvPr>
          <p:cNvSpPr>
            <a:spLocks noGrp="1"/>
          </p:cNvSpPr>
          <p:nvPr>
            <p:ph type="dt" sz="half" idx="10"/>
          </p:nvPr>
        </p:nvSpPr>
        <p:spPr/>
        <p:txBody>
          <a:bodyPr/>
          <a:lstStyle>
            <a:lvl1pPr>
              <a:defRPr/>
            </a:lvl1pPr>
          </a:lstStyle>
          <a:p>
            <a:pPr>
              <a:defRPr/>
            </a:pPr>
            <a:endParaRPr lang="en-US"/>
          </a:p>
        </p:txBody>
      </p:sp>
      <p:sp>
        <p:nvSpPr>
          <p:cNvPr id="7" name="Footer Placeholder 5">
            <a:extLst>
              <a:ext uri="{FF2B5EF4-FFF2-40B4-BE49-F238E27FC236}">
                <a16:creationId xmlns:a16="http://schemas.microsoft.com/office/drawing/2014/main" id="{C362250F-F502-76A7-DA81-2A39D061AE48}"/>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44480DC2-1045-056E-57B1-96F4C905C0A8}"/>
              </a:ext>
            </a:extLst>
          </p:cNvPr>
          <p:cNvSpPr>
            <a:spLocks noGrp="1"/>
          </p:cNvSpPr>
          <p:nvPr>
            <p:ph type="sldNum" sz="quarter" idx="12"/>
          </p:nvPr>
        </p:nvSpPr>
        <p:spPr/>
        <p:txBody>
          <a:bodyPr/>
          <a:lstStyle>
            <a:lvl1pPr>
              <a:defRPr/>
            </a:lvl1pPr>
          </a:lstStyle>
          <a:p>
            <a:pPr>
              <a:defRPr/>
            </a:pPr>
            <a:fld id="{C7AD023A-FB45-5640-8012-E341D5FE8ACC}" type="slidenum">
              <a:rPr lang="en-US" altLang="en-US"/>
              <a:pPr>
                <a:defRPr/>
              </a:pPr>
              <a:t>‹#›</a:t>
            </a:fld>
            <a:endParaRPr lang="en-US" altLang="en-US" dirty="0"/>
          </a:p>
        </p:txBody>
      </p:sp>
    </p:spTree>
    <p:extLst>
      <p:ext uri="{BB962C8B-B14F-4D97-AF65-F5344CB8AC3E}">
        <p14:creationId xmlns:p14="http://schemas.microsoft.com/office/powerpoint/2010/main" val="142442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D21B237-3D99-27FA-EAA3-70893191E372}"/>
              </a:ext>
            </a:extLst>
          </p:cNvPr>
          <p:cNvSpPr>
            <a:spLocks noGrp="1"/>
          </p:cNvSpPr>
          <p:nvPr>
            <p:ph type="title"/>
          </p:nvPr>
        </p:nvSpPr>
        <p:spPr bwMode="auto">
          <a:xfrm>
            <a:off x="415925" y="1457325"/>
            <a:ext cx="83089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CA" altLang="en-US"/>
              <a:t>Click to edit Master title style</a:t>
            </a:r>
            <a:endParaRPr lang="en-US" altLang="en-US"/>
          </a:p>
        </p:txBody>
      </p:sp>
      <p:sp>
        <p:nvSpPr>
          <p:cNvPr id="1027" name="Text Placeholder 2">
            <a:extLst>
              <a:ext uri="{FF2B5EF4-FFF2-40B4-BE49-F238E27FC236}">
                <a16:creationId xmlns:a16="http://schemas.microsoft.com/office/drawing/2014/main" id="{C92B5BF0-5B14-3EFF-FB8A-2740F90B4B89}"/>
              </a:ext>
            </a:extLst>
          </p:cNvPr>
          <p:cNvSpPr>
            <a:spLocks noGrp="1"/>
          </p:cNvSpPr>
          <p:nvPr>
            <p:ph type="body" idx="1"/>
          </p:nvPr>
        </p:nvSpPr>
        <p:spPr bwMode="auto">
          <a:xfrm>
            <a:off x="415925" y="2770188"/>
            <a:ext cx="8308975" cy="347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altLang="en-US"/>
              <a:t>Click to edit Master text styles</a:t>
            </a:r>
          </a:p>
          <a:p>
            <a:pPr lvl="1"/>
            <a:r>
              <a:rPr lang="en-CA" altLang="en-US"/>
              <a:t>Second level</a:t>
            </a:r>
          </a:p>
          <a:p>
            <a:pPr lvl="2"/>
            <a:r>
              <a:rPr lang="en-CA" altLang="en-US"/>
              <a:t>Third level</a:t>
            </a:r>
          </a:p>
          <a:p>
            <a:pPr lvl="3"/>
            <a:r>
              <a:rPr lang="en-CA" altLang="en-US"/>
              <a:t>Fourth level</a:t>
            </a:r>
          </a:p>
          <a:p>
            <a:pPr lvl="4"/>
            <a:r>
              <a:rPr lang="en-CA" altLang="en-US"/>
              <a:t>Fifth level</a:t>
            </a:r>
            <a:endParaRPr lang="en-US" altLang="en-US"/>
          </a:p>
        </p:txBody>
      </p:sp>
      <p:sp>
        <p:nvSpPr>
          <p:cNvPr id="4" name="Date Placeholder 3">
            <a:extLst>
              <a:ext uri="{FF2B5EF4-FFF2-40B4-BE49-F238E27FC236}">
                <a16:creationId xmlns:a16="http://schemas.microsoft.com/office/drawing/2014/main" id="{3FB7BC79-AFF7-773F-B6FB-AFD9FCAF6157}"/>
              </a:ext>
            </a:extLst>
          </p:cNvPr>
          <p:cNvSpPr>
            <a:spLocks noGrp="1"/>
          </p:cNvSpPr>
          <p:nvPr>
            <p:ph type="dt" sz="half" idx="2"/>
          </p:nvPr>
        </p:nvSpPr>
        <p:spPr>
          <a:xfrm>
            <a:off x="6450013" y="6454775"/>
            <a:ext cx="2398712" cy="22860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rgbClr val="404040"/>
                </a:solidFill>
                <a:latin typeface="Garamond" charset="0"/>
                <a:ea typeface="ＭＳ Ｐゴシック" charset="0"/>
                <a:cs typeface="ＭＳ Ｐゴシック" charset="0"/>
              </a:defRPr>
            </a:lvl1pPr>
          </a:lstStyle>
          <a:p>
            <a:pPr>
              <a:defRPr/>
            </a:pPr>
            <a:endParaRPr lang="en-US"/>
          </a:p>
        </p:txBody>
      </p:sp>
      <p:sp>
        <p:nvSpPr>
          <p:cNvPr id="5" name="Footer Placeholder 4">
            <a:extLst>
              <a:ext uri="{FF2B5EF4-FFF2-40B4-BE49-F238E27FC236}">
                <a16:creationId xmlns:a16="http://schemas.microsoft.com/office/drawing/2014/main" id="{590A2771-07BD-75A3-2384-FFDA52AEA739}"/>
              </a:ext>
            </a:extLst>
          </p:cNvPr>
          <p:cNvSpPr>
            <a:spLocks noGrp="1"/>
          </p:cNvSpPr>
          <p:nvPr>
            <p:ph type="ftr" sz="quarter" idx="3"/>
          </p:nvPr>
        </p:nvSpPr>
        <p:spPr>
          <a:xfrm>
            <a:off x="260350" y="6454775"/>
            <a:ext cx="3657600" cy="228600"/>
          </a:xfrm>
          <a:prstGeom prst="rect">
            <a:avLst/>
          </a:prstGeom>
        </p:spPr>
        <p:txBody>
          <a:bodyPr vert="horz" wrap="square" lIns="91440" tIns="45720" rIns="91440" bIns="45720" numCol="1" anchor="ctr" anchorCtr="0" compatLnSpc="1">
            <a:prstTxWarp prst="textNoShape">
              <a:avLst/>
            </a:prstTxWarp>
          </a:bodyPr>
          <a:lstStyle>
            <a:lvl1pPr eaLnBrk="1" hangingPunct="1">
              <a:defRPr sz="1000">
                <a:solidFill>
                  <a:srgbClr val="404040"/>
                </a:solidFill>
                <a:latin typeface="Garamond" charset="0"/>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A39F50CA-6E83-C4F2-7C7F-E65A0CCB2B6A}"/>
              </a:ext>
            </a:extLst>
          </p:cNvPr>
          <p:cNvSpPr>
            <a:spLocks noGrp="1"/>
          </p:cNvSpPr>
          <p:nvPr>
            <p:ph type="sldNum" sz="quarter" idx="4"/>
          </p:nvPr>
        </p:nvSpPr>
        <p:spPr>
          <a:xfrm>
            <a:off x="8382000" y="1219200"/>
            <a:ext cx="533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chemeClr val="bg1"/>
                </a:solidFill>
              </a:defRPr>
            </a:lvl1pPr>
          </a:lstStyle>
          <a:p>
            <a:pPr>
              <a:defRPr/>
            </a:pPr>
            <a:fld id="{E96236E5-B72B-9B42-92C1-CAEACA7164D9}" type="slidenum">
              <a:rPr lang="en-US" altLang="en-US"/>
              <a:pPr>
                <a:defRPr/>
              </a:pPr>
              <a:t>‹#›</a:t>
            </a:fld>
            <a:endParaRPr lang="en-US" altLang="en-US" dirty="0"/>
          </a:p>
        </p:txBody>
      </p:sp>
      <p:pic>
        <p:nvPicPr>
          <p:cNvPr id="1031" name="Picture 6" descr="HomeButton.png">
            <a:hlinkClick r:id="" action="ppaction://hlinkshowjump?jump=firstslide"/>
            <a:extLst>
              <a:ext uri="{FF2B5EF4-FFF2-40B4-BE49-F238E27FC236}">
                <a16:creationId xmlns:a16="http://schemas.microsoft.com/office/drawing/2014/main" id="{37EB8A77-1B39-E227-842C-6E5615CDA136}"/>
              </a:ext>
            </a:extLst>
          </p:cNvPr>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552450" y="525463"/>
            <a:ext cx="457200"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9" descr="DirectionalButtons-Full.png">
            <a:extLst>
              <a:ext uri="{FF2B5EF4-FFF2-40B4-BE49-F238E27FC236}">
                <a16:creationId xmlns:a16="http://schemas.microsoft.com/office/drawing/2014/main" id="{A0C22F63-C692-85A8-4468-1388B63F771F}"/>
              </a:ext>
            </a:extLst>
          </p:cNvPr>
          <p:cNvPicPr>
            <a:picLocks noChangeAspect="1"/>
          </p:cNvPicPr>
          <p:nvPr/>
        </p:nvPicPr>
        <p:blipFill>
          <a:blip r:embed="rId20">
            <a:extLst>
              <a:ext uri="{28A0092B-C50C-407E-A947-70E740481C1C}">
                <a14:useLocalDpi xmlns:a14="http://schemas.microsoft.com/office/drawing/2010/main" val="0"/>
              </a:ext>
            </a:extLst>
          </a:blip>
          <a:srcRect/>
          <a:stretch>
            <a:fillRect/>
          </a:stretch>
        </p:blipFill>
        <p:spPr bwMode="auto">
          <a:xfrm>
            <a:off x="7826375" y="525463"/>
            <a:ext cx="75247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809" r:id="rId1"/>
    <p:sldLayoutId id="2147484810" r:id="rId2"/>
    <p:sldLayoutId id="2147484811" r:id="rId3"/>
    <p:sldLayoutId id="2147484812" r:id="rId4"/>
    <p:sldLayoutId id="2147484813" r:id="rId5"/>
    <p:sldLayoutId id="2147484814" r:id="rId6"/>
    <p:sldLayoutId id="2147484815" r:id="rId7"/>
    <p:sldLayoutId id="2147484808" r:id="rId8"/>
    <p:sldLayoutId id="2147484816" r:id="rId9"/>
    <p:sldLayoutId id="2147484817" r:id="rId10"/>
    <p:sldLayoutId id="2147484818" r:id="rId11"/>
    <p:sldLayoutId id="2147484819" r:id="rId12"/>
    <p:sldLayoutId id="2147484820" r:id="rId13"/>
    <p:sldLayoutId id="2147484821" r:id="rId14"/>
    <p:sldLayoutId id="2147484822" r:id="rId15"/>
    <p:sldLayoutId id="2147484823" r:id="rId16"/>
  </p:sldLayoutIdLst>
  <p:txStyles>
    <p:titleStyle>
      <a:lvl1pPr algn="l" rtl="0" eaLnBrk="0" fontAlgn="base" hangingPunct="0">
        <a:spcBef>
          <a:spcPct val="0"/>
        </a:spcBef>
        <a:spcAft>
          <a:spcPct val="0"/>
        </a:spcAft>
        <a:defRPr sz="3600" kern="1200">
          <a:solidFill>
            <a:schemeClr val="bg1"/>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chemeClr val="bg1"/>
          </a:solidFill>
          <a:latin typeface="Calibri" charset="0"/>
          <a:ea typeface="ＭＳ Ｐゴシック" charset="-128"/>
          <a:cs typeface="ＭＳ Ｐゴシック" charset="-128"/>
        </a:defRPr>
      </a:lvl2pPr>
      <a:lvl3pPr algn="l" rtl="0" eaLnBrk="0" fontAlgn="base" hangingPunct="0">
        <a:spcBef>
          <a:spcPct val="0"/>
        </a:spcBef>
        <a:spcAft>
          <a:spcPct val="0"/>
        </a:spcAft>
        <a:defRPr sz="3600">
          <a:solidFill>
            <a:schemeClr val="bg1"/>
          </a:solidFill>
          <a:latin typeface="Calibri" charset="0"/>
          <a:ea typeface="ＭＳ Ｐゴシック" charset="-128"/>
          <a:cs typeface="ＭＳ Ｐゴシック" charset="-128"/>
        </a:defRPr>
      </a:lvl3pPr>
      <a:lvl4pPr algn="l" rtl="0" eaLnBrk="0" fontAlgn="base" hangingPunct="0">
        <a:spcBef>
          <a:spcPct val="0"/>
        </a:spcBef>
        <a:spcAft>
          <a:spcPct val="0"/>
        </a:spcAft>
        <a:defRPr sz="3600">
          <a:solidFill>
            <a:schemeClr val="bg1"/>
          </a:solidFill>
          <a:latin typeface="Calibri" charset="0"/>
          <a:ea typeface="ＭＳ Ｐゴシック" charset="-128"/>
          <a:cs typeface="ＭＳ Ｐゴシック" charset="-128"/>
        </a:defRPr>
      </a:lvl4pPr>
      <a:lvl5pPr algn="l" rtl="0" eaLnBrk="0" fontAlgn="base" hangingPunct="0">
        <a:spcBef>
          <a:spcPct val="0"/>
        </a:spcBef>
        <a:spcAft>
          <a:spcPct val="0"/>
        </a:spcAft>
        <a:defRPr sz="3600">
          <a:solidFill>
            <a:schemeClr val="bg1"/>
          </a:solidFill>
          <a:latin typeface="Calibri" charset="0"/>
          <a:ea typeface="ＭＳ Ｐゴシック" charset="-128"/>
          <a:cs typeface="ＭＳ Ｐゴシック" charset="-128"/>
        </a:defRPr>
      </a:lvl5pPr>
      <a:lvl6pPr marL="457200" algn="l" rtl="0" fontAlgn="base">
        <a:spcBef>
          <a:spcPct val="0"/>
        </a:spcBef>
        <a:spcAft>
          <a:spcPct val="0"/>
        </a:spcAft>
        <a:defRPr sz="3600">
          <a:solidFill>
            <a:schemeClr val="bg1"/>
          </a:solidFill>
          <a:latin typeface="Calibri" charset="0"/>
          <a:ea typeface="ＭＳ Ｐゴシック" charset="-128"/>
          <a:cs typeface="ＭＳ Ｐゴシック" charset="-128"/>
        </a:defRPr>
      </a:lvl6pPr>
      <a:lvl7pPr marL="914400" algn="l" rtl="0" fontAlgn="base">
        <a:spcBef>
          <a:spcPct val="0"/>
        </a:spcBef>
        <a:spcAft>
          <a:spcPct val="0"/>
        </a:spcAft>
        <a:defRPr sz="3600">
          <a:solidFill>
            <a:schemeClr val="bg1"/>
          </a:solidFill>
          <a:latin typeface="Calibri" charset="0"/>
          <a:ea typeface="ＭＳ Ｐゴシック" charset="-128"/>
          <a:cs typeface="ＭＳ Ｐゴシック" charset="-128"/>
        </a:defRPr>
      </a:lvl7pPr>
      <a:lvl8pPr marL="1371600" algn="l" rtl="0" fontAlgn="base">
        <a:spcBef>
          <a:spcPct val="0"/>
        </a:spcBef>
        <a:spcAft>
          <a:spcPct val="0"/>
        </a:spcAft>
        <a:defRPr sz="3600">
          <a:solidFill>
            <a:schemeClr val="bg1"/>
          </a:solidFill>
          <a:latin typeface="Calibri" charset="0"/>
          <a:ea typeface="ＭＳ Ｐゴシック" charset="-128"/>
          <a:cs typeface="ＭＳ Ｐゴシック" charset="-128"/>
        </a:defRPr>
      </a:lvl8pPr>
      <a:lvl9pPr marL="1828800" algn="l" rtl="0" fontAlgn="base">
        <a:spcBef>
          <a:spcPct val="0"/>
        </a:spcBef>
        <a:spcAft>
          <a:spcPct val="0"/>
        </a:spcAft>
        <a:defRPr sz="3600">
          <a:solidFill>
            <a:schemeClr val="bg1"/>
          </a:solidFill>
          <a:latin typeface="Calibri" charset="0"/>
          <a:ea typeface="ＭＳ Ｐゴシック" charset="-128"/>
          <a:cs typeface="ＭＳ Ｐゴシック" charset="-128"/>
        </a:defRPr>
      </a:lvl9pPr>
    </p:titleStyle>
    <p:bodyStyle>
      <a:lvl1pPr marL="228600" indent="-228600" algn="l" rtl="0" eaLnBrk="0" fontAlgn="base" hangingPunct="0">
        <a:spcBef>
          <a:spcPts val="2000"/>
        </a:spcBef>
        <a:spcAft>
          <a:spcPct val="0"/>
        </a:spcAft>
        <a:buClr>
          <a:srgbClr val="7F7F7F"/>
        </a:buClr>
        <a:buSzPct val="70000"/>
        <a:buFont typeface="Wingdings" pitchFamily="2" charset="2"/>
        <a:buChar char="l"/>
        <a:defRPr sz="2000" kern="1200">
          <a:solidFill>
            <a:srgbClr val="404040"/>
          </a:solidFill>
          <a:latin typeface="+mn-lt"/>
          <a:ea typeface="ＭＳ Ｐゴシック" charset="-128"/>
          <a:cs typeface="ＭＳ Ｐゴシック" charset="-128"/>
        </a:defRPr>
      </a:lvl1pPr>
      <a:lvl2pPr marL="457200" indent="-228600" algn="l" rtl="0" eaLnBrk="0" fontAlgn="base" hangingPunct="0">
        <a:spcBef>
          <a:spcPts val="600"/>
        </a:spcBef>
        <a:spcAft>
          <a:spcPct val="0"/>
        </a:spcAft>
        <a:buClr>
          <a:srgbClr val="262626"/>
        </a:buClr>
        <a:buSzPct val="70000"/>
        <a:buFont typeface="Wingdings" pitchFamily="2" charset="2"/>
        <a:buChar char="l"/>
        <a:defRPr kern="1200">
          <a:solidFill>
            <a:srgbClr val="404040"/>
          </a:solidFill>
          <a:latin typeface="+mn-lt"/>
          <a:ea typeface="ＭＳ Ｐゴシック" charset="-128"/>
          <a:cs typeface="+mn-cs"/>
        </a:defRPr>
      </a:lvl2pPr>
      <a:lvl3pPr marL="685800" indent="-228600" algn="l" rtl="0" eaLnBrk="0" fontAlgn="base" hangingPunct="0">
        <a:spcBef>
          <a:spcPts val="600"/>
        </a:spcBef>
        <a:spcAft>
          <a:spcPct val="0"/>
        </a:spcAft>
        <a:buClr>
          <a:srgbClr val="7F7F7F"/>
        </a:buClr>
        <a:buSzPct val="70000"/>
        <a:buFont typeface="Wingdings" pitchFamily="2" charset="2"/>
        <a:buChar char="l"/>
        <a:defRPr kern="1200">
          <a:solidFill>
            <a:srgbClr val="404040"/>
          </a:solidFill>
          <a:latin typeface="+mn-lt"/>
          <a:ea typeface="ＭＳ Ｐゴシック" charset="-128"/>
          <a:cs typeface="+mn-cs"/>
        </a:defRPr>
      </a:lvl3pPr>
      <a:lvl4pPr marL="914400" indent="-228600" algn="l" rtl="0" eaLnBrk="0" fontAlgn="base" hangingPunct="0">
        <a:spcBef>
          <a:spcPts val="600"/>
        </a:spcBef>
        <a:spcAft>
          <a:spcPct val="0"/>
        </a:spcAft>
        <a:buClr>
          <a:srgbClr val="262626"/>
        </a:buClr>
        <a:buSzPct val="70000"/>
        <a:buFont typeface="Wingdings" pitchFamily="2" charset="2"/>
        <a:buChar char="l"/>
        <a:defRPr kern="1200">
          <a:solidFill>
            <a:srgbClr val="404040"/>
          </a:solidFill>
          <a:latin typeface="+mn-lt"/>
          <a:ea typeface="ＭＳ Ｐゴシック" charset="-128"/>
          <a:cs typeface="+mn-cs"/>
        </a:defRPr>
      </a:lvl4pPr>
      <a:lvl5pPr marL="1143000" indent="-228600" algn="l" rtl="0" eaLnBrk="0" fontAlgn="base" hangingPunct="0">
        <a:spcBef>
          <a:spcPts val="600"/>
        </a:spcBef>
        <a:spcAft>
          <a:spcPct val="0"/>
        </a:spcAft>
        <a:buClr>
          <a:srgbClr val="7F7F7F"/>
        </a:buClr>
        <a:buSzPct val="70000"/>
        <a:buFont typeface="Wingdings" pitchFamily="2" charset="2"/>
        <a:buChar char="l"/>
        <a:defRPr kern="1200">
          <a:solidFill>
            <a:srgbClr val="404040"/>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lawassoc@uvic.ca"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a:extLst>
              <a:ext uri="{FF2B5EF4-FFF2-40B4-BE49-F238E27FC236}">
                <a16:creationId xmlns:a16="http://schemas.microsoft.com/office/drawing/2014/main" id="{5E55943C-1534-4CB0-EE9E-9EA7CAE779F4}"/>
              </a:ext>
            </a:extLst>
          </p:cNvPr>
          <p:cNvSpPr>
            <a:spLocks noGrp="1"/>
          </p:cNvSpPr>
          <p:nvPr>
            <p:ph type="ctrTitle"/>
          </p:nvPr>
        </p:nvSpPr>
        <p:spPr>
          <a:xfrm>
            <a:off x="685800" y="2133600"/>
            <a:ext cx="7772400" cy="1219200"/>
          </a:xfrm>
        </p:spPr>
        <p:txBody>
          <a:bodyPr/>
          <a:lstStyle/>
          <a:p>
            <a:pPr eaLnBrk="1" hangingPunct="1"/>
            <a:br>
              <a:rPr lang="en-US" altLang="en-US" sz="4000" b="1" dirty="0">
                <a:ea typeface="ＭＳ Ｐゴシック" panose="020B0600070205080204" pitchFamily="34" charset="-128"/>
              </a:rPr>
            </a:br>
            <a:br>
              <a:rPr lang="en-US" altLang="en-US" sz="4000" b="1" dirty="0">
                <a:ea typeface="ＭＳ Ｐゴシック" panose="020B0600070205080204" pitchFamily="34" charset="-128"/>
              </a:rPr>
            </a:br>
            <a:br>
              <a:rPr lang="en-US" altLang="en-US" sz="4000" b="1" dirty="0">
                <a:ea typeface="ＭＳ Ｐゴシック" panose="020B0600070205080204" pitchFamily="34" charset="-128"/>
              </a:rPr>
            </a:br>
            <a:r>
              <a:rPr lang="en-US" altLang="en-US" sz="4000" b="1" dirty="0">
                <a:ea typeface="ＭＳ Ｐゴシック" panose="020B0600070205080204" pitchFamily="34" charset="-128"/>
              </a:rPr>
              <a:t>                                                          Course Information and Registration, June 2023</a:t>
            </a:r>
          </a:p>
        </p:txBody>
      </p:sp>
      <p:sp>
        <p:nvSpPr>
          <p:cNvPr id="20482" name="Rectangle 3">
            <a:extLst>
              <a:ext uri="{FF2B5EF4-FFF2-40B4-BE49-F238E27FC236}">
                <a16:creationId xmlns:a16="http://schemas.microsoft.com/office/drawing/2014/main" id="{86D32010-3D63-F692-D248-AADA694A5C23}"/>
              </a:ext>
            </a:extLst>
          </p:cNvPr>
          <p:cNvSpPr>
            <a:spLocks noGrp="1"/>
          </p:cNvSpPr>
          <p:nvPr>
            <p:ph type="subTitle" idx="1"/>
          </p:nvPr>
        </p:nvSpPr>
        <p:spPr>
          <a:xfrm>
            <a:off x="381000" y="3657600"/>
            <a:ext cx="8307388" cy="2514600"/>
          </a:xfrm>
        </p:spPr>
        <p:txBody>
          <a:bodyPr/>
          <a:lstStyle/>
          <a:p>
            <a:pPr eaLnBrk="1" hangingPunct="1">
              <a:lnSpc>
                <a:spcPct val="60000"/>
              </a:lnSpc>
            </a:pPr>
            <a:endParaRPr lang="en-US" altLang="en-US" sz="700" dirty="0">
              <a:ea typeface="ＭＳ Ｐゴシック" panose="020B0600070205080204" pitchFamily="34" charset="-128"/>
            </a:endParaRPr>
          </a:p>
          <a:p>
            <a:pPr eaLnBrk="1" hangingPunct="1">
              <a:lnSpc>
                <a:spcPct val="60000"/>
              </a:lnSpc>
            </a:pPr>
            <a:endParaRPr lang="en-US" altLang="en-US" sz="700" dirty="0">
              <a:ea typeface="ＭＳ Ｐゴシック" panose="020B0600070205080204" pitchFamily="34" charset="-128"/>
            </a:endParaRPr>
          </a:p>
          <a:p>
            <a:pPr eaLnBrk="1" hangingPunct="1">
              <a:lnSpc>
                <a:spcPct val="60000"/>
              </a:lnSpc>
            </a:pPr>
            <a:endParaRPr lang="en-US" altLang="en-US" sz="2400" b="1" dirty="0">
              <a:ea typeface="ＭＳ Ｐゴシック" panose="020B0600070205080204" pitchFamily="34" charset="-128"/>
            </a:endParaRPr>
          </a:p>
          <a:p>
            <a:pPr eaLnBrk="1" hangingPunct="1">
              <a:lnSpc>
                <a:spcPct val="60000"/>
              </a:lnSpc>
            </a:pPr>
            <a:r>
              <a:rPr lang="en-US" altLang="en-US" sz="2400" b="1" dirty="0">
                <a:ea typeface="ＭＳ Ｐゴシック" panose="020B0600070205080204" pitchFamily="34" charset="-128"/>
              </a:rPr>
              <a:t>Office of the Associate Dean </a:t>
            </a:r>
          </a:p>
          <a:p>
            <a:pPr eaLnBrk="1" hangingPunct="1">
              <a:lnSpc>
                <a:spcPct val="60000"/>
              </a:lnSpc>
            </a:pPr>
            <a:r>
              <a:rPr lang="en-US" altLang="en-US" sz="2400" b="1" dirty="0">
                <a:ea typeface="ＭＳ Ｐゴシック" panose="020B0600070205080204" pitchFamily="34" charset="-128"/>
              </a:rPr>
              <a:t>Academic and Student Relations</a:t>
            </a:r>
          </a:p>
          <a:p>
            <a:pPr eaLnBrk="1" hangingPunct="1">
              <a:lnSpc>
                <a:spcPct val="60000"/>
              </a:lnSpc>
            </a:pPr>
            <a:endParaRPr lang="en-US" altLang="en-US" b="1" dirty="0">
              <a:ea typeface="ＭＳ Ｐゴシック" panose="020B0600070205080204" pitchFamily="34" charset="-128"/>
            </a:endParaRPr>
          </a:p>
          <a:p>
            <a:pPr eaLnBrk="1" hangingPunct="1">
              <a:lnSpc>
                <a:spcPct val="60000"/>
              </a:lnSpc>
            </a:pPr>
            <a:endParaRPr lang="en-US" altLang="en-US" sz="700" b="1" dirty="0">
              <a:ea typeface="ＭＳ Ｐゴシック" panose="020B0600070205080204" pitchFamily="34" charset="-128"/>
            </a:endParaRPr>
          </a:p>
        </p:txBody>
      </p:sp>
      <p:pic>
        <p:nvPicPr>
          <p:cNvPr id="20483" name="Picture 4">
            <a:extLst>
              <a:ext uri="{FF2B5EF4-FFF2-40B4-BE49-F238E27FC236}">
                <a16:creationId xmlns:a16="http://schemas.microsoft.com/office/drawing/2014/main" id="{F52BB0BF-CCE5-60C2-C881-CAC1DE5801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4114800"/>
            <a:ext cx="1620838" cy="213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7A27B-314C-75C2-AABE-08E837AB7054}"/>
              </a:ext>
            </a:extLst>
          </p:cNvPr>
          <p:cNvSpPr>
            <a:spLocks noGrp="1"/>
          </p:cNvSpPr>
          <p:nvPr>
            <p:ph type="title"/>
          </p:nvPr>
        </p:nvSpPr>
        <p:spPr/>
        <p:txBody>
          <a:bodyPr/>
          <a:lstStyle/>
          <a:p>
            <a:r>
              <a:rPr lang="en-CA" dirty="0"/>
              <a:t>Mooting</a:t>
            </a:r>
            <a:br>
              <a:rPr lang="en-US" dirty="0"/>
            </a:br>
            <a:endParaRPr lang="en-US" dirty="0"/>
          </a:p>
        </p:txBody>
      </p:sp>
      <p:sp>
        <p:nvSpPr>
          <p:cNvPr id="3" name="Content Placeholder 2">
            <a:extLst>
              <a:ext uri="{FF2B5EF4-FFF2-40B4-BE49-F238E27FC236}">
                <a16:creationId xmlns:a16="http://schemas.microsoft.com/office/drawing/2014/main" id="{9B77B549-F850-E24D-9822-490B91E65A8C}"/>
              </a:ext>
            </a:extLst>
          </p:cNvPr>
          <p:cNvSpPr>
            <a:spLocks noGrp="1"/>
          </p:cNvSpPr>
          <p:nvPr>
            <p:ph idx="1"/>
          </p:nvPr>
        </p:nvSpPr>
        <p:spPr/>
        <p:txBody>
          <a:bodyPr>
            <a:normAutofit fontScale="92500"/>
          </a:bodyPr>
          <a:lstStyle/>
          <a:p>
            <a:pPr>
              <a:buFont typeface="Arial" panose="020B0604020202020204" pitchFamily="34" charset="0"/>
              <a:buChar char="•"/>
            </a:pPr>
            <a:r>
              <a:rPr lang="en-CA" dirty="0"/>
              <a:t>Lists of 2023-2024 moots will be posted later this summer</a:t>
            </a:r>
            <a:endParaRPr lang="en-US" dirty="0"/>
          </a:p>
          <a:p>
            <a:pPr>
              <a:buFont typeface="Arial" panose="020B0604020202020204" pitchFamily="34" charset="0"/>
              <a:buChar char="•"/>
            </a:pPr>
            <a:r>
              <a:rPr lang="en-CA" dirty="0"/>
              <a:t>Selection for mooting teams occurs in early September</a:t>
            </a:r>
          </a:p>
          <a:p>
            <a:pPr>
              <a:buFont typeface="Arial" panose="020B0604020202020204" pitchFamily="34" charset="0"/>
              <a:buChar char="•"/>
            </a:pPr>
            <a:r>
              <a:rPr lang="en-CA" dirty="0"/>
              <a:t>The front office registers students in moots after the moot selection process.  </a:t>
            </a:r>
          </a:p>
          <a:p>
            <a:pPr>
              <a:buFont typeface="Arial" panose="020B0604020202020204" pitchFamily="34" charset="0"/>
              <a:buChar char="•"/>
            </a:pPr>
            <a:r>
              <a:rPr lang="en-CA" dirty="0"/>
              <a:t>Students should register in a full course load in June and will them have to drop a course to make space for mooting</a:t>
            </a:r>
          </a:p>
          <a:p>
            <a:pPr>
              <a:buFont typeface="Arial" panose="020B0604020202020204" pitchFamily="34" charset="0"/>
              <a:buChar char="•"/>
            </a:pPr>
            <a:r>
              <a:rPr lang="en-CA" dirty="0"/>
              <a:t>Only 2L JD/JID students can participate in moots, </a:t>
            </a:r>
            <a:r>
              <a:rPr lang="en-CA" b="1" i="1" u="sng" dirty="0"/>
              <a:t>except</a:t>
            </a:r>
            <a:r>
              <a:rPr lang="en-CA" dirty="0"/>
              <a:t> fourth-year JD/JID students may participate in the </a:t>
            </a:r>
            <a:r>
              <a:rPr lang="en-CA" dirty="0" err="1"/>
              <a:t>Kawaskimhon</a:t>
            </a:r>
            <a:r>
              <a:rPr lang="en-CA" dirty="0"/>
              <a:t> Moot in spring 2024 as they will not be in field school.</a:t>
            </a:r>
          </a:p>
        </p:txBody>
      </p:sp>
    </p:spTree>
    <p:extLst>
      <p:ext uri="{BB962C8B-B14F-4D97-AF65-F5344CB8AC3E}">
        <p14:creationId xmlns:p14="http://schemas.microsoft.com/office/powerpoint/2010/main" val="1622247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15D98-4135-BB40-FE89-C32762CC9937}"/>
              </a:ext>
            </a:extLst>
          </p:cNvPr>
          <p:cNvSpPr>
            <a:spLocks noGrp="1"/>
          </p:cNvSpPr>
          <p:nvPr>
            <p:ph type="title"/>
          </p:nvPr>
        </p:nvSpPr>
        <p:spPr/>
        <p:txBody>
          <a:bodyPr/>
          <a:lstStyle/>
          <a:p>
            <a:r>
              <a:rPr lang="en-US" dirty="0"/>
              <a:t>Non-Law Courses</a:t>
            </a:r>
            <a:br>
              <a:rPr lang="en-US" dirty="0"/>
            </a:br>
            <a:endParaRPr lang="en-US" dirty="0"/>
          </a:p>
        </p:txBody>
      </p:sp>
      <p:sp>
        <p:nvSpPr>
          <p:cNvPr id="3" name="Content Placeholder 2">
            <a:extLst>
              <a:ext uri="{FF2B5EF4-FFF2-40B4-BE49-F238E27FC236}">
                <a16:creationId xmlns:a16="http://schemas.microsoft.com/office/drawing/2014/main" id="{4FDB9171-98AE-96BF-F2AB-EDAF776503CA}"/>
              </a:ext>
            </a:extLst>
          </p:cNvPr>
          <p:cNvSpPr>
            <a:spLocks noGrp="1"/>
          </p:cNvSpPr>
          <p:nvPr>
            <p:ph idx="1"/>
          </p:nvPr>
        </p:nvSpPr>
        <p:spPr/>
        <p:txBody>
          <a:bodyPr/>
          <a:lstStyle/>
          <a:p>
            <a:pPr>
              <a:buFont typeface="Arial" panose="020B0604020202020204" pitchFamily="34" charset="0"/>
              <a:buChar char="•"/>
            </a:pPr>
            <a:r>
              <a:rPr lang="en-US" dirty="0"/>
              <a:t>Students may take </a:t>
            </a:r>
            <a:r>
              <a:rPr lang="en-CA" dirty="0"/>
              <a:t>a maximum of </a:t>
            </a:r>
            <a:r>
              <a:rPr lang="en-CA" b="1" i="1" dirty="0"/>
              <a:t>3.0 units </a:t>
            </a:r>
            <a:r>
              <a:rPr lang="en-CA" dirty="0"/>
              <a:t>worth of courses in other faculties within the university</a:t>
            </a:r>
          </a:p>
          <a:p>
            <a:pPr>
              <a:buFont typeface="Arial" panose="020B0604020202020204" pitchFamily="34" charset="0"/>
              <a:buChar char="•"/>
            </a:pPr>
            <a:r>
              <a:rPr lang="en-CA" dirty="0"/>
              <a:t>Course must be 300 level or above</a:t>
            </a:r>
          </a:p>
          <a:p>
            <a:pPr>
              <a:buFont typeface="Arial" panose="020B0604020202020204" pitchFamily="34" charset="0"/>
              <a:buChar char="•"/>
            </a:pPr>
            <a:r>
              <a:rPr lang="en-CA" dirty="0"/>
              <a:t>Approval must be sought from the Associate Dean and course instructor in other department</a:t>
            </a:r>
          </a:p>
          <a:p>
            <a:pPr>
              <a:buFont typeface="Arial" panose="020B0604020202020204" pitchFamily="34" charset="0"/>
              <a:buChar char="•"/>
            </a:pPr>
            <a:r>
              <a:rPr lang="en-CA" dirty="0"/>
              <a:t>Department in question will register you</a:t>
            </a:r>
            <a:endParaRPr lang="en-US" dirty="0"/>
          </a:p>
        </p:txBody>
      </p:sp>
    </p:spTree>
    <p:extLst>
      <p:ext uri="{BB962C8B-B14F-4D97-AF65-F5344CB8AC3E}">
        <p14:creationId xmlns:p14="http://schemas.microsoft.com/office/powerpoint/2010/main" val="3729445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15D98-4135-BB40-FE89-C32762CC9937}"/>
              </a:ext>
            </a:extLst>
          </p:cNvPr>
          <p:cNvSpPr>
            <a:spLocks noGrp="1"/>
          </p:cNvSpPr>
          <p:nvPr>
            <p:ph type="title"/>
          </p:nvPr>
        </p:nvSpPr>
        <p:spPr/>
        <p:txBody>
          <a:bodyPr/>
          <a:lstStyle/>
          <a:p>
            <a:r>
              <a:rPr lang="en-US" dirty="0"/>
              <a:t>Part-time studies</a:t>
            </a:r>
            <a:br>
              <a:rPr lang="en-US" dirty="0"/>
            </a:br>
            <a:endParaRPr lang="en-US" dirty="0"/>
          </a:p>
        </p:txBody>
      </p:sp>
      <p:sp>
        <p:nvSpPr>
          <p:cNvPr id="3" name="Content Placeholder 2">
            <a:extLst>
              <a:ext uri="{FF2B5EF4-FFF2-40B4-BE49-F238E27FC236}">
                <a16:creationId xmlns:a16="http://schemas.microsoft.com/office/drawing/2014/main" id="{4FDB9171-98AE-96BF-F2AB-EDAF776503CA}"/>
              </a:ext>
            </a:extLst>
          </p:cNvPr>
          <p:cNvSpPr>
            <a:spLocks noGrp="1"/>
          </p:cNvSpPr>
          <p:nvPr>
            <p:ph idx="1"/>
          </p:nvPr>
        </p:nvSpPr>
        <p:spPr/>
        <p:txBody>
          <a:bodyPr/>
          <a:lstStyle/>
          <a:p>
            <a:pPr>
              <a:buFont typeface="Arial" panose="020B0604020202020204" pitchFamily="34" charset="0"/>
              <a:buChar char="•"/>
            </a:pPr>
            <a:r>
              <a:rPr lang="en-US" dirty="0"/>
              <a:t>Students may seek approval to study part-time because of </a:t>
            </a:r>
            <a:r>
              <a:rPr lang="en-CA" b="0" i="0" u="none" strike="noStrike" dirty="0">
                <a:solidFill>
                  <a:srgbClr val="000000"/>
                </a:solidFill>
                <a:effectLst/>
                <a:latin typeface="Calibri" panose="020F0502020204030204" pitchFamily="34" charset="0"/>
              </a:rPr>
              <a:t>physical or mental health challenges, family responsibilities or financial issues.  </a:t>
            </a:r>
          </a:p>
          <a:p>
            <a:pPr>
              <a:buFont typeface="Arial" panose="020B0604020202020204" pitchFamily="34" charset="0"/>
              <a:buChar char="•"/>
            </a:pPr>
            <a:r>
              <a:rPr lang="en-CA" dirty="0">
                <a:solidFill>
                  <a:srgbClr val="000000"/>
                </a:solidFill>
                <a:latin typeface="Calibri" panose="020F0502020204030204" pitchFamily="34" charset="0"/>
              </a:rPr>
              <a:t>If you have had struggles or challenges, </a:t>
            </a:r>
            <a:r>
              <a:rPr lang="en-CA" u="sng" dirty="0">
                <a:solidFill>
                  <a:srgbClr val="000000"/>
                </a:solidFill>
                <a:latin typeface="Calibri" panose="020F0502020204030204" pitchFamily="34" charset="0"/>
              </a:rPr>
              <a:t>it is highly recommended that you apply to study part-time</a:t>
            </a:r>
            <a:r>
              <a:rPr lang="en-CA" dirty="0">
                <a:solidFill>
                  <a:srgbClr val="000000"/>
                </a:solidFill>
                <a:latin typeface="Calibri" panose="020F0502020204030204" pitchFamily="34" charset="0"/>
              </a:rPr>
              <a:t>.</a:t>
            </a:r>
            <a:endParaRPr lang="en-CA" dirty="0"/>
          </a:p>
          <a:p>
            <a:pPr>
              <a:buFont typeface="Arial" panose="020B0604020202020204" pitchFamily="34" charset="0"/>
              <a:buChar char="•"/>
            </a:pPr>
            <a:r>
              <a:rPr lang="en-CA" dirty="0">
                <a:solidFill>
                  <a:srgbClr val="000000"/>
                </a:solidFill>
                <a:latin typeface="Calibri" panose="020F0502020204030204" pitchFamily="34" charset="0"/>
              </a:rPr>
              <a:t>E</a:t>
            </a:r>
            <a:r>
              <a:rPr lang="en-CA" b="0" i="0" u="none" strike="noStrike" dirty="0">
                <a:solidFill>
                  <a:srgbClr val="000000"/>
                </a:solidFill>
                <a:effectLst/>
                <a:latin typeface="Calibri" panose="020F0502020204030204" pitchFamily="34" charset="0"/>
              </a:rPr>
              <a:t>ven if you are registered with the Centre for Accessible Learning (CAL), you still require law school approval for part-time studies. </a:t>
            </a:r>
          </a:p>
          <a:p>
            <a:pPr>
              <a:buFont typeface="Arial" panose="020B0604020202020204" pitchFamily="34" charset="0"/>
              <a:buChar char="•"/>
            </a:pPr>
            <a:r>
              <a:rPr lang="en-CA" dirty="0">
                <a:solidFill>
                  <a:srgbClr val="000000"/>
                </a:solidFill>
                <a:latin typeface="Calibri" panose="020F0502020204030204" pitchFamily="34" charset="0"/>
              </a:rPr>
              <a:t>Contact </a:t>
            </a:r>
            <a:r>
              <a:rPr lang="en-CA" dirty="0">
                <a:solidFill>
                  <a:srgbClr val="000000"/>
                </a:solidFill>
                <a:latin typeface="Calibri" panose="020F0502020204030204" pitchFamily="34" charset="0"/>
                <a:hlinkClick r:id="rId2"/>
              </a:rPr>
              <a:t>lawassoc@uvic.ca</a:t>
            </a:r>
            <a:r>
              <a:rPr lang="en-CA" dirty="0">
                <a:solidFill>
                  <a:srgbClr val="000000"/>
                </a:solidFill>
                <a:latin typeface="Calibri" panose="020F0502020204030204" pitchFamily="34" charset="0"/>
              </a:rPr>
              <a:t> to request permission to study part-time.</a:t>
            </a:r>
            <a:endParaRPr lang="en-US" dirty="0"/>
          </a:p>
        </p:txBody>
      </p:sp>
    </p:spTree>
    <p:extLst>
      <p:ext uri="{BB962C8B-B14F-4D97-AF65-F5344CB8AC3E}">
        <p14:creationId xmlns:p14="http://schemas.microsoft.com/office/powerpoint/2010/main" val="1648090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FB50E-A851-15A6-90DD-535B4BE908D4}"/>
              </a:ext>
            </a:extLst>
          </p:cNvPr>
          <p:cNvSpPr>
            <a:spLocks noGrp="1"/>
          </p:cNvSpPr>
          <p:nvPr>
            <p:ph type="title"/>
          </p:nvPr>
        </p:nvSpPr>
        <p:spPr/>
        <p:txBody>
          <a:bodyPr/>
          <a:lstStyle/>
          <a:p>
            <a:r>
              <a:rPr lang="en-CA" dirty="0"/>
              <a:t>Concentration in Environmental Law and Sustainability </a:t>
            </a:r>
            <a:endParaRPr lang="en-US" dirty="0"/>
          </a:p>
        </p:txBody>
      </p:sp>
      <p:sp>
        <p:nvSpPr>
          <p:cNvPr id="3" name="Content Placeholder 2">
            <a:extLst>
              <a:ext uri="{FF2B5EF4-FFF2-40B4-BE49-F238E27FC236}">
                <a16:creationId xmlns:a16="http://schemas.microsoft.com/office/drawing/2014/main" id="{E46EB3C8-5853-A268-1AC8-3415EFD727F1}"/>
              </a:ext>
            </a:extLst>
          </p:cNvPr>
          <p:cNvSpPr>
            <a:spLocks noGrp="1"/>
          </p:cNvSpPr>
          <p:nvPr>
            <p:ph idx="1"/>
          </p:nvPr>
        </p:nvSpPr>
        <p:spPr/>
        <p:txBody>
          <a:bodyPr>
            <a:normAutofit fontScale="92500" lnSpcReduction="10000"/>
          </a:bodyPr>
          <a:lstStyle/>
          <a:p>
            <a:pPr>
              <a:buFont typeface="Arial" panose="020B0604020202020204" pitchFamily="34" charset="0"/>
              <a:buChar char="•"/>
            </a:pPr>
            <a:r>
              <a:rPr lang="en-CA" dirty="0"/>
              <a:t>Provides students with the opportunity to immerse themselves in environmental law and sustainability</a:t>
            </a:r>
          </a:p>
          <a:p>
            <a:pPr>
              <a:buFont typeface="Arial" panose="020B0604020202020204" pitchFamily="34" charset="0"/>
              <a:buChar char="•"/>
            </a:pPr>
            <a:r>
              <a:rPr lang="en-CA" dirty="0"/>
              <a:t>Students who complete the 8 required courses and electives will receive a notation on their transcript</a:t>
            </a:r>
          </a:p>
          <a:p>
            <a:pPr>
              <a:buFont typeface="Arial" panose="020B0604020202020204" pitchFamily="34" charset="0"/>
              <a:buChar char="•"/>
            </a:pPr>
            <a:r>
              <a:rPr lang="en-CA" dirty="0"/>
              <a:t>8 Courses – 4 required and 4 electives</a:t>
            </a:r>
          </a:p>
          <a:p>
            <a:pPr lvl="1">
              <a:buFont typeface="Arial" panose="020B0604020202020204" pitchFamily="34" charset="0"/>
              <a:buChar char="•"/>
            </a:pPr>
            <a:r>
              <a:rPr lang="en-CA" dirty="0"/>
              <a:t>LAW 301 or LAW 301I Admin Law</a:t>
            </a:r>
          </a:p>
          <a:p>
            <a:pPr lvl="1">
              <a:buFont typeface="Arial" panose="020B0604020202020204" pitchFamily="34" charset="0"/>
              <a:buChar char="•"/>
            </a:pPr>
            <a:r>
              <a:rPr lang="en-CA" dirty="0"/>
              <a:t>LAW 309 The Law of Evidence </a:t>
            </a:r>
          </a:p>
          <a:p>
            <a:pPr lvl="1">
              <a:buFont typeface="Arial" panose="020B0604020202020204" pitchFamily="34" charset="0"/>
              <a:buChar char="•"/>
            </a:pPr>
            <a:r>
              <a:rPr lang="en-CA" dirty="0"/>
              <a:t>LAW 329 Environmental Law </a:t>
            </a:r>
          </a:p>
          <a:p>
            <a:pPr lvl="1">
              <a:buFont typeface="Arial" panose="020B0604020202020204" pitchFamily="34" charset="0"/>
              <a:buChar char="•"/>
            </a:pPr>
            <a:r>
              <a:rPr lang="en-CA" dirty="0"/>
              <a:t>LAW 353 Environmental Law Clinic </a:t>
            </a:r>
          </a:p>
          <a:p>
            <a:pPr lvl="1">
              <a:buFont typeface="Arial" panose="020B0604020202020204" pitchFamily="34" charset="0"/>
              <a:buChar char="•"/>
            </a:pPr>
            <a:r>
              <a:rPr lang="en-CA" dirty="0"/>
              <a:t>4 approved electives </a:t>
            </a:r>
            <a:endParaRPr lang="en-US" dirty="0"/>
          </a:p>
        </p:txBody>
      </p:sp>
    </p:spTree>
    <p:extLst>
      <p:ext uri="{BB962C8B-B14F-4D97-AF65-F5344CB8AC3E}">
        <p14:creationId xmlns:p14="http://schemas.microsoft.com/office/powerpoint/2010/main" val="874883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2962A-4ED8-0F29-FD0E-1A3E0D19E293}"/>
              </a:ext>
            </a:extLst>
          </p:cNvPr>
          <p:cNvSpPr>
            <a:spLocks noGrp="1"/>
          </p:cNvSpPr>
          <p:nvPr>
            <p:ph type="title"/>
          </p:nvPr>
        </p:nvSpPr>
        <p:spPr/>
        <p:txBody>
          <a:bodyPr/>
          <a:lstStyle/>
          <a:p>
            <a:r>
              <a:rPr lang="en-US" dirty="0"/>
              <a:t>Co-op Students</a:t>
            </a:r>
            <a:br>
              <a:rPr lang="en-US" dirty="0"/>
            </a:br>
            <a:endParaRPr lang="en-US" dirty="0"/>
          </a:p>
        </p:txBody>
      </p:sp>
      <p:sp>
        <p:nvSpPr>
          <p:cNvPr id="3" name="Content Placeholder 2">
            <a:extLst>
              <a:ext uri="{FF2B5EF4-FFF2-40B4-BE49-F238E27FC236}">
                <a16:creationId xmlns:a16="http://schemas.microsoft.com/office/drawing/2014/main" id="{60A59D9A-7572-ACD7-E8A0-B686429379EB}"/>
              </a:ext>
            </a:extLst>
          </p:cNvPr>
          <p:cNvSpPr>
            <a:spLocks noGrp="1"/>
          </p:cNvSpPr>
          <p:nvPr>
            <p:ph idx="1"/>
          </p:nvPr>
        </p:nvSpPr>
        <p:spPr/>
        <p:txBody>
          <a:bodyPr/>
          <a:lstStyle/>
          <a:p>
            <a:pPr>
              <a:buFont typeface="Arial" panose="020B0604020202020204" pitchFamily="34" charset="0"/>
              <a:buChar char="•"/>
            </a:pPr>
            <a:r>
              <a:rPr lang="en-US" dirty="0"/>
              <a:t>Please consult with Francine Proctor, Law Co-op Coordinator, with respect to your approved program and your interest in participating in various opportunities such as:</a:t>
            </a:r>
          </a:p>
          <a:p>
            <a:pPr lvl="1">
              <a:buFont typeface="Arial" panose="020B0604020202020204" pitchFamily="34" charset="0"/>
              <a:buChar char="•"/>
            </a:pPr>
            <a:r>
              <a:rPr lang="en-US" dirty="0"/>
              <a:t>Mooting</a:t>
            </a:r>
          </a:p>
          <a:p>
            <a:pPr lvl="1">
              <a:buFont typeface="Arial" panose="020B0604020202020204" pitchFamily="34" charset="0"/>
              <a:buChar char="•"/>
            </a:pPr>
            <a:r>
              <a:rPr lang="en-US" dirty="0"/>
              <a:t>Appeal</a:t>
            </a:r>
          </a:p>
          <a:p>
            <a:pPr lvl="1">
              <a:buFont typeface="Arial" panose="020B0604020202020204" pitchFamily="34" charset="0"/>
              <a:buChar char="•"/>
            </a:pPr>
            <a:r>
              <a:rPr lang="en-US" dirty="0"/>
              <a:t>Law Centre</a:t>
            </a:r>
          </a:p>
          <a:p>
            <a:pPr lvl="1">
              <a:buFont typeface="Arial" panose="020B0604020202020204" pitchFamily="34" charset="0"/>
              <a:buChar char="•"/>
            </a:pPr>
            <a:r>
              <a:rPr lang="en-US" dirty="0"/>
              <a:t>Exchange</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1354321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0E99C-EEFF-C56F-3A33-D5C77BFC937F}"/>
              </a:ext>
            </a:extLst>
          </p:cNvPr>
          <p:cNvSpPr>
            <a:spLocks noGrp="1"/>
          </p:cNvSpPr>
          <p:nvPr>
            <p:ph type="title"/>
          </p:nvPr>
        </p:nvSpPr>
        <p:spPr/>
        <p:txBody>
          <a:bodyPr/>
          <a:lstStyle/>
          <a:p>
            <a:r>
              <a:rPr lang="en-US" dirty="0"/>
              <a:t>Preparing for registration</a:t>
            </a:r>
            <a:br>
              <a:rPr lang="en-US" dirty="0"/>
            </a:br>
            <a:endParaRPr lang="en-US" dirty="0"/>
          </a:p>
        </p:txBody>
      </p:sp>
      <p:sp>
        <p:nvSpPr>
          <p:cNvPr id="3" name="Content Placeholder 2">
            <a:extLst>
              <a:ext uri="{FF2B5EF4-FFF2-40B4-BE49-F238E27FC236}">
                <a16:creationId xmlns:a16="http://schemas.microsoft.com/office/drawing/2014/main" id="{6174A5D2-E452-F328-1A63-37CF19681DF9}"/>
              </a:ext>
            </a:extLst>
          </p:cNvPr>
          <p:cNvSpPr>
            <a:spLocks noGrp="1"/>
          </p:cNvSpPr>
          <p:nvPr>
            <p:ph idx="1"/>
          </p:nvPr>
        </p:nvSpPr>
        <p:spPr/>
        <p:txBody>
          <a:bodyPr/>
          <a:lstStyle/>
          <a:p>
            <a:pPr marL="0" indent="0">
              <a:buNone/>
            </a:pPr>
            <a:r>
              <a:rPr lang="en-US" dirty="0"/>
              <a:t>A checklist of things to do:</a:t>
            </a:r>
          </a:p>
          <a:p>
            <a:pPr lvl="1">
              <a:buFont typeface="Arial" panose="020B0604020202020204" pitchFamily="34" charset="0"/>
              <a:buChar char="•"/>
            </a:pPr>
            <a:r>
              <a:rPr lang="en-US" dirty="0"/>
              <a:t>Review Preliminary Course Information Summaries (PCIS – to be posted)</a:t>
            </a:r>
          </a:p>
          <a:p>
            <a:pPr lvl="1">
              <a:buFont typeface="Arial" panose="020B0604020202020204" pitchFamily="34" charset="0"/>
              <a:buChar char="•"/>
            </a:pPr>
            <a:r>
              <a:rPr lang="en-US" dirty="0"/>
              <a:t>Make sure you have </a:t>
            </a:r>
            <a:r>
              <a:rPr lang="en-CA" dirty="0"/>
              <a:t>course prerequisites and/or corequisites</a:t>
            </a:r>
            <a:endParaRPr lang="en-US" dirty="0"/>
          </a:p>
          <a:p>
            <a:pPr lvl="1">
              <a:buFont typeface="Arial" panose="020B0604020202020204" pitchFamily="34" charset="0"/>
              <a:buChar char="•"/>
            </a:pPr>
            <a:r>
              <a:rPr lang="en-US" dirty="0"/>
              <a:t>Plan course selection in light of the exam schedule (to be posted)</a:t>
            </a:r>
          </a:p>
          <a:p>
            <a:pPr lvl="1">
              <a:buFont typeface="Arial" panose="020B0604020202020204" pitchFamily="34" charset="0"/>
              <a:buChar char="•"/>
            </a:pPr>
            <a:r>
              <a:rPr lang="en-US" dirty="0"/>
              <a:t>Consider taking mandatory courses early in your program</a:t>
            </a:r>
          </a:p>
          <a:p>
            <a:pPr lvl="1">
              <a:buFont typeface="Arial" panose="020B0604020202020204" pitchFamily="34" charset="0"/>
              <a:buChar char="•"/>
            </a:pPr>
            <a:r>
              <a:rPr lang="en-US" dirty="0"/>
              <a:t>Plan carefully if you want to take Law Centre, go on exchange, obtain the CELS designation or take other courses that have prerequisites</a:t>
            </a:r>
          </a:p>
          <a:p>
            <a:pPr lvl="1">
              <a:buFont typeface="Arial" panose="020B0604020202020204" pitchFamily="34" charset="0"/>
              <a:buChar char="•"/>
            </a:pPr>
            <a:r>
              <a:rPr lang="en-US" dirty="0"/>
              <a:t>Seek out advice and guidance</a:t>
            </a:r>
          </a:p>
        </p:txBody>
      </p:sp>
    </p:spTree>
    <p:extLst>
      <p:ext uri="{BB962C8B-B14F-4D97-AF65-F5344CB8AC3E}">
        <p14:creationId xmlns:p14="http://schemas.microsoft.com/office/powerpoint/2010/main" val="674189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a:extLst>
              <a:ext uri="{FF2B5EF4-FFF2-40B4-BE49-F238E27FC236}">
                <a16:creationId xmlns:a16="http://schemas.microsoft.com/office/drawing/2014/main" id="{9908E661-5714-4C43-3208-8FC3CA2A9202}"/>
              </a:ext>
            </a:extLst>
          </p:cNvPr>
          <p:cNvSpPr>
            <a:spLocks noGrp="1"/>
          </p:cNvSpPr>
          <p:nvPr>
            <p:ph type="title"/>
          </p:nvPr>
        </p:nvSpPr>
        <p:spPr/>
        <p:txBody>
          <a:bodyPr/>
          <a:lstStyle/>
          <a:p>
            <a:r>
              <a:rPr lang="en-US" altLang="en-US" dirty="0">
                <a:ea typeface="ＭＳ Ｐゴシック" panose="020B0600070205080204" pitchFamily="34" charset="-128"/>
              </a:rPr>
              <a:t>Time Tickets and Registration</a:t>
            </a:r>
            <a:br>
              <a:rPr lang="en-US" altLang="en-US" dirty="0">
                <a:ea typeface="ＭＳ Ｐゴシック" panose="020B0600070205080204" pitchFamily="34" charset="-128"/>
              </a:rPr>
            </a:br>
            <a:endParaRPr lang="en-US" altLang="en-US" dirty="0">
              <a:ea typeface="ＭＳ Ｐゴシック" panose="020B0600070205080204" pitchFamily="34" charset="-128"/>
            </a:endParaRPr>
          </a:p>
        </p:txBody>
      </p:sp>
      <p:sp>
        <p:nvSpPr>
          <p:cNvPr id="22530" name="Content Placeholder 2">
            <a:extLst>
              <a:ext uri="{FF2B5EF4-FFF2-40B4-BE49-F238E27FC236}">
                <a16:creationId xmlns:a16="http://schemas.microsoft.com/office/drawing/2014/main" id="{C25F0815-B047-704C-6E6D-F85608424C7E}"/>
              </a:ext>
            </a:extLst>
          </p:cNvPr>
          <p:cNvSpPr>
            <a:spLocks noGrp="1"/>
          </p:cNvSpPr>
          <p:nvPr>
            <p:ph idx="1"/>
          </p:nvPr>
        </p:nvSpPr>
        <p:spPr>
          <a:xfrm>
            <a:off x="304800" y="2819400"/>
            <a:ext cx="8308975" cy="3492500"/>
          </a:xfrm>
        </p:spPr>
        <p:txBody>
          <a:bodyPr>
            <a:normAutofit fontScale="92500" lnSpcReduction="20000"/>
          </a:bodyPr>
          <a:lstStyle/>
          <a:p>
            <a:pPr>
              <a:buFont typeface="Arial" panose="020B0604020202020204" pitchFamily="34" charset="0"/>
              <a:buChar char="•"/>
            </a:pPr>
            <a:r>
              <a:rPr lang="en-CA" dirty="0"/>
              <a:t>Make sure you have received a </a:t>
            </a:r>
            <a:r>
              <a:rPr lang="en-CA" b="1" i="1" dirty="0"/>
              <a:t>time ticket </a:t>
            </a:r>
            <a:r>
              <a:rPr lang="en-CA" dirty="0"/>
              <a:t>email. </a:t>
            </a:r>
          </a:p>
          <a:p>
            <a:pPr>
              <a:buFont typeface="Arial" panose="020B0604020202020204" pitchFamily="34" charset="0"/>
              <a:buChar char="•"/>
            </a:pPr>
            <a:r>
              <a:rPr lang="en-CA" dirty="0"/>
              <a:t>The email shows how to check your registration date and time in </a:t>
            </a:r>
            <a:r>
              <a:rPr lang="en-CA" b="1" i="1" dirty="0"/>
              <a:t>Online Tools</a:t>
            </a:r>
            <a:r>
              <a:rPr lang="en-CA" dirty="0"/>
              <a:t>.</a:t>
            </a:r>
          </a:p>
          <a:p>
            <a:pPr>
              <a:buFont typeface="Arial" panose="020B0604020202020204" pitchFamily="34" charset="0"/>
              <a:buChar char="•"/>
            </a:pPr>
            <a:r>
              <a:rPr lang="en-CA" dirty="0"/>
              <a:t>Ensure you have </a:t>
            </a:r>
            <a:r>
              <a:rPr lang="en-CA" b="1" i="1" dirty="0"/>
              <a:t>no holds </a:t>
            </a:r>
            <a:r>
              <a:rPr lang="en-CA" dirty="0"/>
              <a:t>on your registration.  Check your registration status!</a:t>
            </a:r>
          </a:p>
          <a:p>
            <a:pPr>
              <a:buFont typeface="Arial" panose="020B0604020202020204" pitchFamily="34" charset="0"/>
              <a:buChar char="•"/>
            </a:pPr>
            <a:r>
              <a:rPr lang="en-CA" dirty="0"/>
              <a:t>Law courses have caps and limited spaces. Be prepared and </a:t>
            </a:r>
            <a:r>
              <a:rPr lang="en-CA" b="1" i="1" dirty="0"/>
              <a:t>register promptly</a:t>
            </a:r>
            <a:r>
              <a:rPr lang="en-CA" dirty="0"/>
              <a:t> at your designated date and time.  Some courses will fill up almost immediately.</a:t>
            </a:r>
          </a:p>
          <a:p>
            <a:pPr>
              <a:buFont typeface="Arial" panose="020B0604020202020204" pitchFamily="34" charset="0"/>
              <a:buChar char="•"/>
            </a:pPr>
            <a:r>
              <a:rPr lang="en-CA" dirty="0"/>
              <a:t>Law students may waitlist and register in a </a:t>
            </a:r>
            <a:r>
              <a:rPr lang="en-CA" b="1" i="1" dirty="0"/>
              <a:t>combined total of 10.0 units</a:t>
            </a:r>
            <a:r>
              <a:rPr lang="en-CA" dirty="0"/>
              <a:t> per term. </a:t>
            </a:r>
          </a:p>
          <a:p>
            <a:pPr>
              <a:buFont typeface="Arial" panose="020B0604020202020204" pitchFamily="34" charset="0"/>
              <a:buChar char="•"/>
            </a:pPr>
            <a:r>
              <a:rPr lang="en-CA" b="1" i="1" dirty="0"/>
              <a:t>8.5 units is the maximum registered units </a:t>
            </a:r>
            <a:r>
              <a:rPr lang="en-CA" dirty="0"/>
              <a:t>permitted and an additional 1.5 units allows waitlist flexibility</a:t>
            </a:r>
            <a:endParaRPr lang="en-CA" b="1" dirty="0"/>
          </a:p>
        </p:txBody>
      </p:sp>
    </p:spTree>
    <p:extLst>
      <p:ext uri="{BB962C8B-B14F-4D97-AF65-F5344CB8AC3E}">
        <p14:creationId xmlns:p14="http://schemas.microsoft.com/office/powerpoint/2010/main" val="673421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a:extLst>
              <a:ext uri="{FF2B5EF4-FFF2-40B4-BE49-F238E27FC236}">
                <a16:creationId xmlns:a16="http://schemas.microsoft.com/office/drawing/2014/main" id="{9908E661-5714-4C43-3208-8FC3CA2A9202}"/>
              </a:ext>
            </a:extLst>
          </p:cNvPr>
          <p:cNvSpPr>
            <a:spLocks noGrp="1"/>
          </p:cNvSpPr>
          <p:nvPr>
            <p:ph type="title"/>
          </p:nvPr>
        </p:nvSpPr>
        <p:spPr/>
        <p:txBody>
          <a:bodyPr/>
          <a:lstStyle/>
          <a:p>
            <a:r>
              <a:rPr lang="en-US" altLang="en-US" dirty="0">
                <a:ea typeface="ＭＳ Ｐゴシック" panose="020B0600070205080204" pitchFamily="34" charset="-128"/>
              </a:rPr>
              <a:t>Registration Dates</a:t>
            </a:r>
            <a:br>
              <a:rPr lang="en-US" altLang="en-US" dirty="0">
                <a:ea typeface="ＭＳ Ｐゴシック" panose="020B0600070205080204" pitchFamily="34" charset="-128"/>
              </a:rPr>
            </a:br>
            <a:endParaRPr lang="en-US" altLang="en-US" dirty="0">
              <a:ea typeface="ＭＳ Ｐゴシック" panose="020B0600070205080204" pitchFamily="34" charset="-128"/>
            </a:endParaRPr>
          </a:p>
        </p:txBody>
      </p:sp>
      <p:sp>
        <p:nvSpPr>
          <p:cNvPr id="22530" name="Content Placeholder 2">
            <a:extLst>
              <a:ext uri="{FF2B5EF4-FFF2-40B4-BE49-F238E27FC236}">
                <a16:creationId xmlns:a16="http://schemas.microsoft.com/office/drawing/2014/main" id="{C25F0815-B047-704C-6E6D-F85608424C7E}"/>
              </a:ext>
            </a:extLst>
          </p:cNvPr>
          <p:cNvSpPr>
            <a:spLocks noGrp="1"/>
          </p:cNvSpPr>
          <p:nvPr>
            <p:ph idx="1"/>
          </p:nvPr>
        </p:nvSpPr>
        <p:spPr>
          <a:xfrm>
            <a:off x="304800" y="2819400"/>
            <a:ext cx="8308975" cy="3492500"/>
          </a:xfrm>
        </p:spPr>
        <p:txBody>
          <a:bodyPr>
            <a:normAutofit fontScale="92500" lnSpcReduction="20000"/>
          </a:bodyPr>
          <a:lstStyle/>
          <a:p>
            <a:pPr marL="0" indent="0">
              <a:buNone/>
            </a:pPr>
            <a:r>
              <a:rPr lang="en-CA" b="1" u="sng" dirty="0"/>
              <a:t>Tues, June 6, 12:00 p.m.</a:t>
            </a:r>
          </a:p>
          <a:p>
            <a:pPr marL="0" indent="0">
              <a:buNone/>
            </a:pPr>
            <a:r>
              <a:rPr lang="en-CA" dirty="0"/>
              <a:t>Deadline for LAW 350 </a:t>
            </a:r>
            <a:r>
              <a:rPr lang="en-CA" b="1" i="1" u="sng" dirty="0"/>
              <a:t>Law Centre </a:t>
            </a:r>
            <a:r>
              <a:rPr lang="en-CA" dirty="0"/>
              <a:t>Lottery (fall 2022 &amp; spring 2023) </a:t>
            </a:r>
            <a:br>
              <a:rPr lang="en-CA" dirty="0"/>
            </a:br>
            <a:r>
              <a:rPr lang="en-CA" dirty="0"/>
              <a:t>Deadline for LAW 353A </a:t>
            </a:r>
            <a:r>
              <a:rPr lang="en-CA" b="1" i="1" u="sng" dirty="0"/>
              <a:t>ELC Intensive </a:t>
            </a:r>
            <a:r>
              <a:rPr lang="en-CA" dirty="0"/>
              <a:t>Lottery (spring 2023)</a:t>
            </a:r>
            <a:br>
              <a:rPr lang="en-CA" dirty="0"/>
            </a:br>
            <a:r>
              <a:rPr lang="en-CA" dirty="0"/>
              <a:t>Deadline for LAW 343E </a:t>
            </a:r>
            <a:r>
              <a:rPr lang="en-CA" sz="1800" b="1" i="1" u="sng" dirty="0">
                <a:effectLst/>
                <a:ea typeface="Times New Roman" panose="02020603050405020304" pitchFamily="18" charset="0"/>
              </a:rPr>
              <a:t>W̱SÁNEĆ Field Course</a:t>
            </a:r>
            <a:r>
              <a:rPr lang="en-CA" b="1" i="1" u="sng" dirty="0"/>
              <a:t> </a:t>
            </a:r>
            <a:r>
              <a:rPr lang="en-CA" dirty="0"/>
              <a:t>Lottery (fall 2023)</a:t>
            </a:r>
          </a:p>
          <a:p>
            <a:pPr marL="0" indent="0">
              <a:buNone/>
            </a:pPr>
            <a:r>
              <a:rPr lang="en-CA" b="1" u="sng" dirty="0"/>
              <a:t>Tues, June 13, 8:00 a.m</a:t>
            </a:r>
            <a:r>
              <a:rPr lang="en-CA" b="1" dirty="0"/>
              <a:t>.</a:t>
            </a:r>
          </a:p>
          <a:p>
            <a:pPr marL="0" indent="0">
              <a:buNone/>
            </a:pPr>
            <a:r>
              <a:rPr lang="en-CA" dirty="0"/>
              <a:t>Registration opens for students starting or continuing in </a:t>
            </a:r>
            <a:r>
              <a:rPr lang="en-CA" b="1" i="1" dirty="0"/>
              <a:t>3L JD and </a:t>
            </a:r>
            <a:br>
              <a:rPr lang="en-CA" b="1" i="1" dirty="0"/>
            </a:br>
            <a:r>
              <a:rPr lang="en-CA" b="1" i="1" dirty="0"/>
              <a:t>3L/4L JD/JID</a:t>
            </a:r>
            <a:endParaRPr lang="en-CA" dirty="0"/>
          </a:p>
          <a:p>
            <a:pPr marL="0" indent="0">
              <a:buNone/>
            </a:pPr>
            <a:r>
              <a:rPr lang="en-CA" b="1" u="sng" dirty="0"/>
              <a:t>Tues, June 13, 1:00 p.m.</a:t>
            </a:r>
          </a:p>
          <a:p>
            <a:pPr>
              <a:buFont typeface="Arial" panose="020B0604020202020204" pitchFamily="34" charset="0"/>
              <a:buChar char="•"/>
            </a:pPr>
            <a:r>
              <a:rPr lang="en-CA" dirty="0"/>
              <a:t>Registration opens for students starting or continuing in </a:t>
            </a:r>
            <a:r>
              <a:rPr lang="en-CA" b="1" i="1" dirty="0"/>
              <a:t>2L JD/JID</a:t>
            </a:r>
            <a:endParaRPr lang="en-CA" dirty="0"/>
          </a:p>
          <a:p>
            <a:pPr marL="0" indent="0">
              <a:buNone/>
            </a:pPr>
            <a:endParaRPr lang="en-CA" b="1" dirty="0"/>
          </a:p>
          <a:p>
            <a:pPr>
              <a:buFont typeface="Arial" panose="020B0604020202020204" pitchFamily="34" charset="0"/>
              <a:buChar char="•"/>
            </a:pPr>
            <a:endParaRPr lang="en-CA" altLang="en-US" dirty="0">
              <a:solidFill>
                <a:schemeClr val="tx1"/>
              </a:solidFill>
              <a:ea typeface="ＭＳ Ｐゴシック" panose="020B0600070205080204" pitchFamily="34" charset="-128"/>
            </a:endParaRPr>
          </a:p>
        </p:txBody>
      </p:sp>
    </p:spTree>
    <p:extLst>
      <p:ext uri="{BB962C8B-B14F-4D97-AF65-F5344CB8AC3E}">
        <p14:creationId xmlns:p14="http://schemas.microsoft.com/office/powerpoint/2010/main" val="1275999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77DC-3E9A-8243-596C-42A1E9E5F5FA}"/>
              </a:ext>
            </a:extLst>
          </p:cNvPr>
          <p:cNvSpPr>
            <a:spLocks noGrp="1"/>
          </p:cNvSpPr>
          <p:nvPr>
            <p:ph type="title"/>
          </p:nvPr>
        </p:nvSpPr>
        <p:spPr/>
        <p:txBody>
          <a:bodyPr/>
          <a:lstStyle/>
          <a:p>
            <a:r>
              <a:rPr lang="en-US" altLang="en-US" dirty="0">
                <a:ea typeface="ＭＳ Ｐゴシック" panose="020B0600070205080204" pitchFamily="34" charset="-128"/>
              </a:rPr>
              <a:t>Registration Dates (2)</a:t>
            </a:r>
            <a:br>
              <a:rPr lang="en-US" altLang="en-US" dirty="0">
                <a:ea typeface="ＭＳ Ｐゴシック" panose="020B0600070205080204" pitchFamily="34" charset="-128"/>
              </a:rPr>
            </a:br>
            <a:endParaRPr lang="en-US" dirty="0"/>
          </a:p>
        </p:txBody>
      </p:sp>
      <p:sp>
        <p:nvSpPr>
          <p:cNvPr id="3" name="Content Placeholder 2">
            <a:extLst>
              <a:ext uri="{FF2B5EF4-FFF2-40B4-BE49-F238E27FC236}">
                <a16:creationId xmlns:a16="http://schemas.microsoft.com/office/drawing/2014/main" id="{281341A4-EA9A-8F8A-B17B-86AAEA111F19}"/>
              </a:ext>
            </a:extLst>
          </p:cNvPr>
          <p:cNvSpPr>
            <a:spLocks noGrp="1"/>
          </p:cNvSpPr>
          <p:nvPr>
            <p:ph idx="1"/>
          </p:nvPr>
        </p:nvSpPr>
        <p:spPr/>
        <p:txBody>
          <a:bodyPr>
            <a:normAutofit/>
          </a:bodyPr>
          <a:lstStyle/>
          <a:p>
            <a:pPr marL="0" indent="0">
              <a:buNone/>
            </a:pPr>
            <a:r>
              <a:rPr lang="en-CA" b="1" u="sng" dirty="0"/>
              <a:t>Wed, June 14, 8:00 a.m.</a:t>
            </a:r>
          </a:p>
          <a:p>
            <a:pPr>
              <a:buFont typeface="Arial" panose="020B0604020202020204" pitchFamily="34" charset="0"/>
              <a:buChar char="•"/>
            </a:pPr>
            <a:r>
              <a:rPr lang="en-CA" dirty="0"/>
              <a:t>Registration opens for students starting or continuing in </a:t>
            </a:r>
            <a:r>
              <a:rPr lang="en-CA" b="1" i="1" dirty="0"/>
              <a:t>2L JD</a:t>
            </a:r>
            <a:endParaRPr lang="en-CA" dirty="0"/>
          </a:p>
          <a:p>
            <a:pPr marL="0" indent="0">
              <a:buNone/>
            </a:pPr>
            <a:r>
              <a:rPr lang="en-CA" b="1" u="sng" dirty="0"/>
              <a:t>Thurs, June 15, 8:00 a.m.</a:t>
            </a:r>
          </a:p>
          <a:p>
            <a:pPr>
              <a:buFont typeface="Arial" panose="020B0604020202020204" pitchFamily="34" charset="0"/>
              <a:buChar char="•"/>
            </a:pPr>
            <a:r>
              <a:rPr lang="en-CA" dirty="0"/>
              <a:t>Co-op students may register in back-up courses in the term in which they’re scheduled to be on a work term</a:t>
            </a:r>
            <a:endParaRPr lang="en-US" b="1" dirty="0"/>
          </a:p>
        </p:txBody>
      </p:sp>
    </p:spTree>
    <p:extLst>
      <p:ext uri="{BB962C8B-B14F-4D97-AF65-F5344CB8AC3E}">
        <p14:creationId xmlns:p14="http://schemas.microsoft.com/office/powerpoint/2010/main" val="3776799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7A27B-314C-75C2-AABE-08E837AB7054}"/>
              </a:ext>
            </a:extLst>
          </p:cNvPr>
          <p:cNvSpPr>
            <a:spLocks noGrp="1"/>
          </p:cNvSpPr>
          <p:nvPr>
            <p:ph type="title"/>
          </p:nvPr>
        </p:nvSpPr>
        <p:spPr/>
        <p:txBody>
          <a:bodyPr/>
          <a:lstStyle/>
          <a:p>
            <a:r>
              <a:rPr lang="en-US" dirty="0"/>
              <a:t>Program Unit Requirements</a:t>
            </a:r>
            <a:br>
              <a:rPr lang="en-US" dirty="0"/>
            </a:br>
            <a:endParaRPr lang="en-US" dirty="0"/>
          </a:p>
        </p:txBody>
      </p:sp>
      <p:sp>
        <p:nvSpPr>
          <p:cNvPr id="3" name="Content Placeholder 2">
            <a:extLst>
              <a:ext uri="{FF2B5EF4-FFF2-40B4-BE49-F238E27FC236}">
                <a16:creationId xmlns:a16="http://schemas.microsoft.com/office/drawing/2014/main" id="{9B77B549-F850-E24D-9822-490B91E65A8C}"/>
              </a:ext>
            </a:extLst>
          </p:cNvPr>
          <p:cNvSpPr>
            <a:spLocks noGrp="1"/>
          </p:cNvSpPr>
          <p:nvPr>
            <p:ph idx="1"/>
          </p:nvPr>
        </p:nvSpPr>
        <p:spPr/>
        <p:txBody>
          <a:bodyPr/>
          <a:lstStyle/>
          <a:p>
            <a:pPr>
              <a:buFont typeface="Arial" panose="020B0604020202020204" pitchFamily="34" charset="0"/>
              <a:buChar char="•"/>
            </a:pPr>
            <a:r>
              <a:rPr lang="en-US" dirty="0"/>
              <a:t>Minimum and maximum: </a:t>
            </a:r>
            <a:r>
              <a:rPr lang="en-US" b="1" i="1" dirty="0"/>
              <a:t>14.5-16.5</a:t>
            </a:r>
            <a:r>
              <a:rPr lang="en-US" dirty="0"/>
              <a:t> units each academic year</a:t>
            </a:r>
          </a:p>
          <a:p>
            <a:pPr>
              <a:buFont typeface="Arial" panose="020B0604020202020204" pitchFamily="34" charset="0"/>
              <a:buChar char="•"/>
            </a:pPr>
            <a:r>
              <a:rPr lang="en-US" dirty="0"/>
              <a:t>Minimum and maximum</a:t>
            </a:r>
            <a:r>
              <a:rPr lang="en-US" b="1" i="1" dirty="0"/>
              <a:t>: 7-8.5 </a:t>
            </a:r>
            <a:r>
              <a:rPr lang="en-US" dirty="0"/>
              <a:t>units each term</a:t>
            </a:r>
          </a:p>
          <a:p>
            <a:pPr>
              <a:buFont typeface="Arial" panose="020B0604020202020204" pitchFamily="34" charset="0"/>
              <a:buChar char="•"/>
            </a:pPr>
            <a:r>
              <a:rPr lang="en-US" dirty="0"/>
              <a:t>Minimum is </a:t>
            </a:r>
            <a:r>
              <a:rPr lang="en-US" b="1" i="1" dirty="0"/>
              <a:t>7.0 in one term </a:t>
            </a:r>
            <a:r>
              <a:rPr lang="en-US" dirty="0"/>
              <a:t>and </a:t>
            </a:r>
            <a:r>
              <a:rPr lang="en-US" b="1" i="1" dirty="0"/>
              <a:t>7.5 in second term</a:t>
            </a:r>
          </a:p>
          <a:p>
            <a:pPr>
              <a:buFont typeface="Arial" panose="020B0604020202020204" pitchFamily="34" charset="0"/>
              <a:buChar char="•"/>
            </a:pPr>
            <a:r>
              <a:rPr lang="en-US" b="1" i="1" dirty="0"/>
              <a:t>With permission of the Associate</a:t>
            </a:r>
            <a:r>
              <a:rPr lang="en-US" dirty="0"/>
              <a:t> </a:t>
            </a:r>
            <a:r>
              <a:rPr lang="en-US" b="1" i="1" dirty="0"/>
              <a:t>Dean</a:t>
            </a:r>
            <a:r>
              <a:rPr lang="en-US" dirty="0"/>
              <a:t>, in exceptional circumstances, students may take 6.5 units in one term, provided they take 8 units in the second term</a:t>
            </a:r>
            <a:endParaRPr lang="en-US" b="1" i="1" dirty="0"/>
          </a:p>
        </p:txBody>
      </p:sp>
    </p:spTree>
    <p:extLst>
      <p:ext uri="{BB962C8B-B14F-4D97-AF65-F5344CB8AC3E}">
        <p14:creationId xmlns:p14="http://schemas.microsoft.com/office/powerpoint/2010/main" val="2415550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7A27B-314C-75C2-AABE-08E837AB7054}"/>
              </a:ext>
            </a:extLst>
          </p:cNvPr>
          <p:cNvSpPr>
            <a:spLocks noGrp="1"/>
          </p:cNvSpPr>
          <p:nvPr>
            <p:ph type="title"/>
          </p:nvPr>
        </p:nvSpPr>
        <p:spPr/>
        <p:txBody>
          <a:bodyPr/>
          <a:lstStyle/>
          <a:p>
            <a:r>
              <a:rPr lang="en-CA" dirty="0"/>
              <a:t>Compulsory JD and JD/JID Upper-Year Courses</a:t>
            </a:r>
            <a:endParaRPr lang="en-US" dirty="0"/>
          </a:p>
        </p:txBody>
      </p:sp>
      <p:sp>
        <p:nvSpPr>
          <p:cNvPr id="3" name="Content Placeholder 2">
            <a:extLst>
              <a:ext uri="{FF2B5EF4-FFF2-40B4-BE49-F238E27FC236}">
                <a16:creationId xmlns:a16="http://schemas.microsoft.com/office/drawing/2014/main" id="{9B77B549-F850-E24D-9822-490B91E65A8C}"/>
              </a:ext>
            </a:extLst>
          </p:cNvPr>
          <p:cNvSpPr>
            <a:spLocks noGrp="1"/>
          </p:cNvSpPr>
          <p:nvPr>
            <p:ph idx="1"/>
          </p:nvPr>
        </p:nvSpPr>
        <p:spPr/>
        <p:txBody>
          <a:bodyPr>
            <a:normAutofit/>
          </a:bodyPr>
          <a:lstStyle/>
          <a:p>
            <a:pPr marL="0" indent="0">
              <a:buNone/>
            </a:pPr>
            <a:r>
              <a:rPr lang="en-CA" dirty="0"/>
              <a:t>For students who entered the law program in September 2019 or later:</a:t>
            </a:r>
          </a:p>
          <a:p>
            <a:pPr>
              <a:buFont typeface="Arial" panose="020B0604020202020204" pitchFamily="34" charset="0"/>
              <a:buChar char="•"/>
            </a:pPr>
            <a:r>
              <a:rPr lang="en-CA" dirty="0"/>
              <a:t>LAW 301 The Administrative Law Process; and</a:t>
            </a:r>
          </a:p>
          <a:p>
            <a:pPr>
              <a:buFont typeface="Arial" panose="020B0604020202020204" pitchFamily="34" charset="0"/>
              <a:buChar char="•"/>
            </a:pPr>
            <a:r>
              <a:rPr lang="en-CA" dirty="0"/>
              <a:t>LAW 360 Legal Ethics and Professionalism</a:t>
            </a:r>
          </a:p>
          <a:p>
            <a:pPr>
              <a:buFont typeface="Arial" panose="020B0604020202020204" pitchFamily="34" charset="0"/>
              <a:buChar char="•"/>
            </a:pPr>
            <a:r>
              <a:rPr lang="en-CA" dirty="0"/>
              <a:t>Major Paper Requirement can be satisfied in three ways:</a:t>
            </a:r>
          </a:p>
          <a:p>
            <a:pPr marL="742950" lvl="1" indent="-514350">
              <a:buAutoNum type="romanLcParenBoth"/>
            </a:pPr>
            <a:r>
              <a:rPr lang="en-CA" dirty="0"/>
              <a:t>writing a major research paper (7500 words +) in a course;</a:t>
            </a:r>
          </a:p>
          <a:p>
            <a:pPr marL="742950" lvl="1" indent="-514350">
              <a:buAutoNum type="romanLcParenBoth"/>
            </a:pPr>
            <a:r>
              <a:rPr lang="en-CA" dirty="0"/>
              <a:t>successfully completing LAW 388 Advanced Legal Research and Writing; or</a:t>
            </a:r>
          </a:p>
          <a:p>
            <a:pPr marL="742950" lvl="1" indent="-514350">
              <a:buAutoNum type="romanLcParenBoth"/>
            </a:pPr>
            <a:r>
              <a:rPr lang="en-CA" dirty="0"/>
              <a:t>writing a directed major research paper (7500 words +) in LAW 399 Supervised Research and Writing. </a:t>
            </a:r>
            <a:endParaRPr lang="en-US" dirty="0"/>
          </a:p>
        </p:txBody>
      </p:sp>
    </p:spTree>
    <p:extLst>
      <p:ext uri="{BB962C8B-B14F-4D97-AF65-F5344CB8AC3E}">
        <p14:creationId xmlns:p14="http://schemas.microsoft.com/office/powerpoint/2010/main" val="2173764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7A27B-314C-75C2-AABE-08E837AB7054}"/>
              </a:ext>
            </a:extLst>
          </p:cNvPr>
          <p:cNvSpPr>
            <a:spLocks noGrp="1"/>
          </p:cNvSpPr>
          <p:nvPr>
            <p:ph type="title"/>
          </p:nvPr>
        </p:nvSpPr>
        <p:spPr/>
        <p:txBody>
          <a:bodyPr/>
          <a:lstStyle/>
          <a:p>
            <a:r>
              <a:rPr lang="en-CA" dirty="0"/>
              <a:t>Additional Compulsory Courses for JD/JID Students in 2023-2024</a:t>
            </a:r>
            <a:endParaRPr lang="en-US" dirty="0"/>
          </a:p>
        </p:txBody>
      </p:sp>
      <p:sp>
        <p:nvSpPr>
          <p:cNvPr id="3" name="Content Placeholder 2">
            <a:extLst>
              <a:ext uri="{FF2B5EF4-FFF2-40B4-BE49-F238E27FC236}">
                <a16:creationId xmlns:a16="http://schemas.microsoft.com/office/drawing/2014/main" id="{9B77B549-F850-E24D-9822-490B91E65A8C}"/>
              </a:ext>
            </a:extLst>
          </p:cNvPr>
          <p:cNvSpPr>
            <a:spLocks noGrp="1"/>
          </p:cNvSpPr>
          <p:nvPr>
            <p:ph idx="1"/>
          </p:nvPr>
        </p:nvSpPr>
        <p:spPr/>
        <p:txBody>
          <a:bodyPr>
            <a:normAutofit fontScale="92500" lnSpcReduction="20000"/>
          </a:bodyPr>
          <a:lstStyle/>
          <a:p>
            <a:pPr marL="0" indent="0">
              <a:buNone/>
            </a:pPr>
            <a:r>
              <a:rPr lang="en-US" b="1" i="1" u="sng" dirty="0"/>
              <a:t>2L JD/JID</a:t>
            </a:r>
          </a:p>
          <a:p>
            <a:pPr>
              <a:buFont typeface="Arial" panose="020B0604020202020204" pitchFamily="34" charset="0"/>
              <a:buChar char="•"/>
            </a:pPr>
            <a:r>
              <a:rPr lang="en-CA" dirty="0"/>
              <a:t>LAW 105I Contracts (full year)</a:t>
            </a:r>
          </a:p>
          <a:p>
            <a:pPr>
              <a:buFont typeface="Arial" panose="020B0604020202020204" pitchFamily="34" charset="0"/>
              <a:buChar char="•"/>
            </a:pPr>
            <a:r>
              <a:rPr lang="en-CA" dirty="0"/>
              <a:t>LAW 109 Torts (full year)</a:t>
            </a:r>
          </a:p>
          <a:p>
            <a:pPr>
              <a:buFont typeface="Arial" panose="020B0604020202020204" pitchFamily="34" charset="0"/>
              <a:buChar char="•"/>
            </a:pPr>
            <a:r>
              <a:rPr lang="en-CA" dirty="0"/>
              <a:t>LAW 301I Transsystemic Administrative Law (fall 2023)</a:t>
            </a:r>
          </a:p>
          <a:p>
            <a:pPr>
              <a:buFont typeface="Arial" panose="020B0604020202020204" pitchFamily="34" charset="0"/>
              <a:buChar char="•"/>
            </a:pPr>
            <a:r>
              <a:rPr lang="en-CA" u="sng" dirty="0"/>
              <a:t>The front office will automatically register you in these three courses</a:t>
            </a:r>
          </a:p>
          <a:p>
            <a:pPr marL="0" indent="0">
              <a:buNone/>
            </a:pPr>
            <a:r>
              <a:rPr lang="en-CA" b="1" u="sng" dirty="0"/>
              <a:t>Note</a:t>
            </a:r>
            <a:r>
              <a:rPr lang="en-CA" dirty="0"/>
              <a:t>:  Students will also have to take LAW 315I Transsystemic Business Associations, LAW 395I Coast Salish Legal Studies and Language and two field schools in 3L and 4L.  Students must also take required JD courses in order to graduate.</a:t>
            </a:r>
          </a:p>
          <a:p>
            <a:pPr marL="0" indent="0">
              <a:buNone/>
            </a:pPr>
            <a:endParaRPr lang="en-US" dirty="0"/>
          </a:p>
        </p:txBody>
      </p:sp>
    </p:spTree>
    <p:extLst>
      <p:ext uri="{BB962C8B-B14F-4D97-AF65-F5344CB8AC3E}">
        <p14:creationId xmlns:p14="http://schemas.microsoft.com/office/powerpoint/2010/main" val="4045853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7A27B-314C-75C2-AABE-08E837AB7054}"/>
              </a:ext>
            </a:extLst>
          </p:cNvPr>
          <p:cNvSpPr>
            <a:spLocks noGrp="1"/>
          </p:cNvSpPr>
          <p:nvPr>
            <p:ph type="title"/>
          </p:nvPr>
        </p:nvSpPr>
        <p:spPr/>
        <p:txBody>
          <a:bodyPr/>
          <a:lstStyle/>
          <a:p>
            <a:r>
              <a:rPr lang="en-CA" dirty="0"/>
              <a:t>Additional Compulsory Courses for JD/JID Students in 2023-2024</a:t>
            </a:r>
            <a:endParaRPr lang="en-US" dirty="0"/>
          </a:p>
        </p:txBody>
      </p:sp>
      <p:sp>
        <p:nvSpPr>
          <p:cNvPr id="3" name="Content Placeholder 2">
            <a:extLst>
              <a:ext uri="{FF2B5EF4-FFF2-40B4-BE49-F238E27FC236}">
                <a16:creationId xmlns:a16="http://schemas.microsoft.com/office/drawing/2014/main" id="{9B77B549-F850-E24D-9822-490B91E65A8C}"/>
              </a:ext>
            </a:extLst>
          </p:cNvPr>
          <p:cNvSpPr>
            <a:spLocks noGrp="1"/>
          </p:cNvSpPr>
          <p:nvPr>
            <p:ph idx="1"/>
          </p:nvPr>
        </p:nvSpPr>
        <p:spPr/>
        <p:txBody>
          <a:bodyPr>
            <a:normAutofit/>
          </a:bodyPr>
          <a:lstStyle/>
          <a:p>
            <a:pPr marL="0" indent="0">
              <a:buNone/>
            </a:pPr>
            <a:r>
              <a:rPr lang="en-US" b="1" i="1" u="sng" dirty="0"/>
              <a:t>3L JD/JID</a:t>
            </a:r>
          </a:p>
          <a:p>
            <a:pPr>
              <a:buFont typeface="Arial" panose="020B0604020202020204" pitchFamily="34" charset="0"/>
              <a:buChar char="•"/>
            </a:pPr>
            <a:r>
              <a:rPr lang="en-CA" dirty="0"/>
              <a:t>LAW 350I Indigenous Field Study Level I (spring 2024)</a:t>
            </a:r>
          </a:p>
          <a:p>
            <a:pPr>
              <a:buFont typeface="Arial" panose="020B0604020202020204" pitchFamily="34" charset="0"/>
              <a:buChar char="•"/>
            </a:pPr>
            <a:r>
              <a:rPr lang="en-CA" u="sng" dirty="0"/>
              <a:t>The front office will automatically register you in this course</a:t>
            </a:r>
            <a:endParaRPr lang="en-CA" dirty="0"/>
          </a:p>
          <a:p>
            <a:pPr marL="0" indent="0">
              <a:buNone/>
            </a:pPr>
            <a:r>
              <a:rPr lang="en-CA" b="1" u="sng" dirty="0"/>
              <a:t>Note</a:t>
            </a:r>
            <a:r>
              <a:rPr lang="en-CA" dirty="0"/>
              <a:t>:  Students will also have to take LAW 315I Transsystemic Business Associations and their second field school next year. Students must also take required JD courses in order to graduate.</a:t>
            </a:r>
          </a:p>
        </p:txBody>
      </p:sp>
    </p:spTree>
    <p:extLst>
      <p:ext uri="{BB962C8B-B14F-4D97-AF65-F5344CB8AC3E}">
        <p14:creationId xmlns:p14="http://schemas.microsoft.com/office/powerpoint/2010/main" val="3014976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7A27B-314C-75C2-AABE-08E837AB7054}"/>
              </a:ext>
            </a:extLst>
          </p:cNvPr>
          <p:cNvSpPr>
            <a:spLocks noGrp="1"/>
          </p:cNvSpPr>
          <p:nvPr>
            <p:ph type="title"/>
          </p:nvPr>
        </p:nvSpPr>
        <p:spPr/>
        <p:txBody>
          <a:bodyPr/>
          <a:lstStyle/>
          <a:p>
            <a:r>
              <a:rPr lang="en-CA" dirty="0"/>
              <a:t>Additional Compulsory JID Courses </a:t>
            </a:r>
            <a:br>
              <a:rPr lang="en-CA" dirty="0"/>
            </a:br>
            <a:r>
              <a:rPr lang="en-CA" dirty="0"/>
              <a:t>in 2023-2024</a:t>
            </a:r>
            <a:endParaRPr lang="en-US" dirty="0"/>
          </a:p>
        </p:txBody>
      </p:sp>
      <p:sp>
        <p:nvSpPr>
          <p:cNvPr id="3" name="Content Placeholder 2">
            <a:extLst>
              <a:ext uri="{FF2B5EF4-FFF2-40B4-BE49-F238E27FC236}">
                <a16:creationId xmlns:a16="http://schemas.microsoft.com/office/drawing/2014/main" id="{9B77B549-F850-E24D-9822-490B91E65A8C}"/>
              </a:ext>
            </a:extLst>
          </p:cNvPr>
          <p:cNvSpPr>
            <a:spLocks noGrp="1"/>
          </p:cNvSpPr>
          <p:nvPr>
            <p:ph idx="1"/>
          </p:nvPr>
        </p:nvSpPr>
        <p:spPr/>
        <p:txBody>
          <a:bodyPr>
            <a:normAutofit lnSpcReduction="10000"/>
          </a:bodyPr>
          <a:lstStyle/>
          <a:p>
            <a:pPr marL="0" indent="0">
              <a:buNone/>
            </a:pPr>
            <a:r>
              <a:rPr lang="en-US" b="1" i="1" u="sng" dirty="0"/>
              <a:t>4L JD/JID</a:t>
            </a:r>
          </a:p>
          <a:p>
            <a:pPr>
              <a:buFont typeface="Arial" panose="020B0604020202020204" pitchFamily="34" charset="0"/>
              <a:buChar char="•"/>
            </a:pPr>
            <a:r>
              <a:rPr lang="en-CA" dirty="0"/>
              <a:t>LAW 450I Indigenous Field Study Level II (fall 2023)</a:t>
            </a:r>
          </a:p>
          <a:p>
            <a:pPr>
              <a:buFont typeface="Arial" panose="020B0604020202020204" pitchFamily="34" charset="0"/>
              <a:buChar char="•"/>
            </a:pPr>
            <a:r>
              <a:rPr lang="en-CA" dirty="0"/>
              <a:t>LAW 315I Transsystemic Business Associations (spring 2024)</a:t>
            </a:r>
          </a:p>
          <a:p>
            <a:pPr>
              <a:buFont typeface="Arial" panose="020B0604020202020204" pitchFamily="34" charset="0"/>
              <a:buChar char="•"/>
            </a:pPr>
            <a:r>
              <a:rPr lang="en-CA" dirty="0"/>
              <a:t>LAW 301 Administrative Law (spring 2024) </a:t>
            </a:r>
            <a:r>
              <a:rPr lang="en-CA" i="1" u="sng" dirty="0"/>
              <a:t>if you have not already </a:t>
            </a:r>
            <a:r>
              <a:rPr lang="en-CA" i="1" u="sng"/>
              <a:t>taken it.</a:t>
            </a:r>
            <a:endParaRPr lang="en-CA" i="1" u="sng" dirty="0"/>
          </a:p>
          <a:p>
            <a:pPr>
              <a:buFont typeface="Arial" panose="020B0604020202020204" pitchFamily="34" charset="0"/>
              <a:buChar char="•"/>
            </a:pPr>
            <a:r>
              <a:rPr lang="en-CA" u="sng" dirty="0"/>
              <a:t>The front office will automatically register you in these three courses.</a:t>
            </a:r>
          </a:p>
          <a:p>
            <a:pPr>
              <a:buFont typeface="Arial" panose="020B0604020202020204" pitchFamily="34" charset="0"/>
              <a:buChar char="•"/>
            </a:pPr>
            <a:r>
              <a:rPr lang="en-CA" b="1" u="sng" dirty="0"/>
              <a:t>Note</a:t>
            </a:r>
            <a:r>
              <a:rPr lang="en-CA" dirty="0"/>
              <a:t>:  Students must ensure they have completed their required JD courses in order to graduate.</a:t>
            </a:r>
          </a:p>
          <a:p>
            <a:pPr>
              <a:buFont typeface="Arial" panose="020B0604020202020204" pitchFamily="34" charset="0"/>
              <a:buChar char="•"/>
            </a:pPr>
            <a:endParaRPr lang="en-CA" dirty="0"/>
          </a:p>
        </p:txBody>
      </p:sp>
    </p:spTree>
    <p:extLst>
      <p:ext uri="{BB962C8B-B14F-4D97-AF65-F5344CB8AC3E}">
        <p14:creationId xmlns:p14="http://schemas.microsoft.com/office/powerpoint/2010/main" val="18732711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Expo">
      <a:majorFont>
        <a:latin typeface="Calibri"/>
        <a:ea typeface=""/>
        <a:cs typeface=""/>
        <a:font script="Jpan" typeface="ＭＳ ゴシック"/>
      </a:majorFont>
      <a:minorFont>
        <a:latin typeface="Calibri"/>
        <a:ea typeface=""/>
        <a:cs typeface=""/>
        <a:font script="Jpan" typeface="ＭＳ ゴシック"/>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Expo.thmx</Template>
  <TotalTime>3332</TotalTime>
  <Words>1074</Words>
  <Application>Microsoft Macintosh PowerPoint</Application>
  <PresentationFormat>On-screen Show (4:3)</PresentationFormat>
  <Paragraphs>97</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Garamond</vt:lpstr>
      <vt:lpstr>Wingdings</vt:lpstr>
      <vt:lpstr>Expo</vt:lpstr>
      <vt:lpstr>                                                             Course Information and Registration, June 2023</vt:lpstr>
      <vt:lpstr>Time Tickets and Registration </vt:lpstr>
      <vt:lpstr>Registration Dates </vt:lpstr>
      <vt:lpstr>Registration Dates (2) </vt:lpstr>
      <vt:lpstr>Program Unit Requirements </vt:lpstr>
      <vt:lpstr>Compulsory JD and JD/JID Upper-Year Courses</vt:lpstr>
      <vt:lpstr>Additional Compulsory Courses for JD/JID Students in 2023-2024</vt:lpstr>
      <vt:lpstr>Additional Compulsory Courses for JD/JID Students in 2023-2024</vt:lpstr>
      <vt:lpstr>Additional Compulsory JID Courses  in 2023-2024</vt:lpstr>
      <vt:lpstr>Mooting </vt:lpstr>
      <vt:lpstr>Non-Law Courses </vt:lpstr>
      <vt:lpstr>Part-time studies </vt:lpstr>
      <vt:lpstr>Concentration in Environmental Law and Sustainability </vt:lpstr>
      <vt:lpstr>Co-op Students </vt:lpstr>
      <vt:lpstr>Preparing for registration </vt:lpstr>
    </vt:vector>
  </TitlesOfParts>
  <Company>UVic Faculty of Law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it</dc:creator>
  <cp:lastModifiedBy>Microsoft Office User</cp:lastModifiedBy>
  <cp:revision>243</cp:revision>
  <cp:lastPrinted>2023-06-05T18:14:02Z</cp:lastPrinted>
  <dcterms:created xsi:type="dcterms:W3CDTF">2013-04-17T04:56:12Z</dcterms:created>
  <dcterms:modified xsi:type="dcterms:W3CDTF">2023-06-05T18:53:08Z</dcterms:modified>
</cp:coreProperties>
</file>