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handoutMasterIdLst>
    <p:handoutMasterId r:id="rId9"/>
  </p:handoutMasterIdLst>
  <p:sldIdLst>
    <p:sldId id="262" r:id="rId2"/>
    <p:sldId id="352" r:id="rId3"/>
    <p:sldId id="353" r:id="rId4"/>
    <p:sldId id="354" r:id="rId5"/>
    <p:sldId id="355" r:id="rId6"/>
    <p:sldId id="351" r:id="rId7"/>
  </p:sldIdLst>
  <p:sldSz cx="9144000" cy="6858000" type="screen4x3"/>
  <p:notesSz cx="6858000" cy="9144000"/>
  <p:defaultTextStyle>
    <a:defPPr>
      <a:defRPr lang="ko-K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CC50B"/>
    <a:srgbClr val="2FB228"/>
    <a:srgbClr val="2C98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7" autoAdjust="0"/>
    <p:restoredTop sz="89065" autoAdjust="0"/>
  </p:normalViewPr>
  <p:slideViewPr>
    <p:cSldViewPr>
      <p:cViewPr>
        <p:scale>
          <a:sx n="103" d="100"/>
          <a:sy n="103" d="100"/>
        </p:scale>
        <p:origin x="-256" y="-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p:scale>
          <a:sx n="150" d="100"/>
          <a:sy n="150" d="100"/>
        </p:scale>
        <p:origin x="-2272" y="35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641F23E-445A-A345-BEC3-CF0C08736E65}" type="datetimeFigureOut">
              <a:rPr lang="en-US" smtClean="0"/>
              <a:t>14-05-29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8C880F9-39D6-CA46-95B2-0DD46B44A2D3}" type="slidenum">
              <a:rPr lang="en-US" smtClean="0"/>
              <a:t>‹#›</a:t>
            </a:fld>
            <a:endParaRPr lang="en-US"/>
          </a:p>
        </p:txBody>
      </p:sp>
    </p:spTree>
    <p:extLst>
      <p:ext uri="{BB962C8B-B14F-4D97-AF65-F5344CB8AC3E}">
        <p14:creationId xmlns:p14="http://schemas.microsoft.com/office/powerpoint/2010/main" val="2337528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latinLnBrk="1">
              <a:defRPr sz="1200">
                <a:latin typeface="맑은 고딕" pitchFamily="34" charset="-127"/>
              </a:defRPr>
            </a:lvl1pPr>
          </a:lstStyle>
          <a:p>
            <a:pPr>
              <a:defRPr/>
            </a:pPr>
            <a:endParaRPr lang="ko-KR" altLang="en-US"/>
          </a:p>
        </p:txBody>
      </p:sp>
      <p:sp>
        <p:nvSpPr>
          <p:cNvPr id="3" name="날짜 개체 틀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latinLnBrk="1">
              <a:defRPr sz="1200">
                <a:latin typeface="맑은 고딕" pitchFamily="34" charset="-127"/>
              </a:defRPr>
            </a:lvl1pPr>
          </a:lstStyle>
          <a:p>
            <a:pPr>
              <a:defRPr/>
            </a:pPr>
            <a:fld id="{62F81950-FE17-47E1-9C00-675A0A1F8D58}" type="datetimeFigureOut">
              <a:rPr lang="ko-KR" altLang="en-US"/>
              <a:pPr>
                <a:defRPr/>
              </a:pPr>
              <a:t>14-05-29</a:t>
            </a:fld>
            <a:endParaRPr lang="ko-KR" altLang="en-US"/>
          </a:p>
        </p:txBody>
      </p:sp>
      <p:sp>
        <p:nvSpPr>
          <p:cNvPr id="4" name="슬라이드 이미지 개체 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ko-KR" altLang="en-US" noProof="0"/>
          </a:p>
        </p:txBody>
      </p:sp>
      <p:sp>
        <p:nvSpPr>
          <p:cNvPr id="5" name="슬라이드 노트 개체 틀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ko-KR" altLang="en-US" noProof="0" smtClean="0"/>
              <a:t>마스터 텍스트 스타일을 편집합니다</a:t>
            </a:r>
          </a:p>
          <a:p>
            <a:pPr lvl="1"/>
            <a:r>
              <a:rPr lang="ko-KR" altLang="en-US" noProof="0" smtClean="0"/>
              <a:t>둘째 수준</a:t>
            </a:r>
          </a:p>
          <a:p>
            <a:pPr lvl="2"/>
            <a:r>
              <a:rPr lang="ko-KR" altLang="en-US" noProof="0" smtClean="0"/>
              <a:t>셋째 수준</a:t>
            </a:r>
          </a:p>
          <a:p>
            <a:pPr lvl="3"/>
            <a:r>
              <a:rPr lang="ko-KR" altLang="en-US" noProof="0" smtClean="0"/>
              <a:t>넷째 수준</a:t>
            </a:r>
          </a:p>
          <a:p>
            <a:pPr lvl="4"/>
            <a:r>
              <a:rPr lang="ko-KR" altLang="en-US" noProof="0" smtClean="0"/>
              <a:t>다섯째 수준</a:t>
            </a:r>
          </a:p>
        </p:txBody>
      </p:sp>
      <p:sp>
        <p:nvSpPr>
          <p:cNvPr id="6" name="바닥글 개체 틀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latinLnBrk="1">
              <a:defRPr sz="1200">
                <a:latin typeface="맑은 고딕" pitchFamily="34" charset="-127"/>
              </a:defRPr>
            </a:lvl1pPr>
          </a:lstStyle>
          <a:p>
            <a:pPr>
              <a:defRPr/>
            </a:pPr>
            <a:endParaRPr lang="ko-KR" altLang="en-US"/>
          </a:p>
        </p:txBody>
      </p:sp>
      <p:sp>
        <p:nvSpPr>
          <p:cNvPr id="7" name="슬라이드 번호 개체 틀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latinLnBrk="1">
              <a:defRPr sz="1200">
                <a:latin typeface="맑은 고딕" pitchFamily="34" charset="-127"/>
              </a:defRPr>
            </a:lvl1pPr>
          </a:lstStyle>
          <a:p>
            <a:pPr>
              <a:defRPr/>
            </a:pPr>
            <a:fld id="{8B05BA23-1FD3-4A4A-B68F-47DD2B9F65FD}" type="slidenum">
              <a:rPr lang="ko-KR" altLang="en-US"/>
              <a:pPr>
                <a:defRPr/>
              </a:pPr>
              <a:t>‹#›</a:t>
            </a:fld>
            <a:endParaRPr lang="ko-KR" altLang="en-US"/>
          </a:p>
        </p:txBody>
      </p:sp>
    </p:spTree>
    <p:extLst>
      <p:ext uri="{BB962C8B-B14F-4D97-AF65-F5344CB8AC3E}">
        <p14:creationId xmlns:p14="http://schemas.microsoft.com/office/powerpoint/2010/main" val="3337921515"/>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sz="1200" kern="1200">
        <a:solidFill>
          <a:schemeClr val="tx1"/>
        </a:solidFill>
        <a:latin typeface="+mn-lt"/>
        <a:ea typeface="+mn-ea"/>
        <a:cs typeface="+mn-cs"/>
      </a:defRPr>
    </a:lvl1pPr>
    <a:lvl2pPr marL="457200" algn="l" rtl="0" eaLnBrk="0" fontAlgn="base" latinLnBrk="1" hangingPunct="0">
      <a:spcBef>
        <a:spcPct val="30000"/>
      </a:spcBef>
      <a:spcAft>
        <a:spcPct val="0"/>
      </a:spcAft>
      <a:defRPr sz="1200" kern="1200">
        <a:solidFill>
          <a:schemeClr val="tx1"/>
        </a:solidFill>
        <a:latin typeface="+mn-lt"/>
        <a:ea typeface="+mn-ea"/>
        <a:cs typeface="+mn-cs"/>
      </a:defRPr>
    </a:lvl2pPr>
    <a:lvl3pPr marL="914400" algn="l" rtl="0" eaLnBrk="0" fontAlgn="base" latinLnBrk="1" hangingPunct="0">
      <a:spcBef>
        <a:spcPct val="30000"/>
      </a:spcBef>
      <a:spcAft>
        <a:spcPct val="0"/>
      </a:spcAft>
      <a:defRPr sz="1200" kern="1200">
        <a:solidFill>
          <a:schemeClr val="tx1"/>
        </a:solidFill>
        <a:latin typeface="+mn-lt"/>
        <a:ea typeface="+mn-ea"/>
        <a:cs typeface="+mn-cs"/>
      </a:defRPr>
    </a:lvl3pPr>
    <a:lvl4pPr marL="1371600" algn="l" rtl="0" eaLnBrk="0" fontAlgn="base" latinLnBrk="1" hangingPunct="0">
      <a:spcBef>
        <a:spcPct val="30000"/>
      </a:spcBef>
      <a:spcAft>
        <a:spcPct val="0"/>
      </a:spcAft>
      <a:defRPr sz="1200" kern="1200">
        <a:solidFill>
          <a:schemeClr val="tx1"/>
        </a:solidFill>
        <a:latin typeface="+mn-lt"/>
        <a:ea typeface="+mn-ea"/>
        <a:cs typeface="+mn-cs"/>
      </a:defRPr>
    </a:lvl4pPr>
    <a:lvl5pPr marL="1828800" algn="l" rtl="0" eaLnBrk="0" fontAlgn="base" latinLnBrk="1" hangingPunct="0">
      <a:spcBef>
        <a:spcPct val="30000"/>
      </a:spcBef>
      <a:spcAft>
        <a:spcPct val="0"/>
      </a:spcAft>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 Id="rId3" Type="http://schemas.openxmlformats.org/officeDocument/2006/relationships/image" Target="../media/image3.emf"/></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B05BA23-1FD3-4A4A-B68F-47DD2B9F65FD}" type="slidenum">
              <a:rPr lang="ko-KR" altLang="en-US" smtClean="0"/>
              <a:pPr>
                <a:defRPr/>
              </a:pPr>
              <a:t>1</a:t>
            </a:fld>
            <a:endParaRPr lang="ko-KR" altLang="en-US"/>
          </a:p>
        </p:txBody>
      </p:sp>
    </p:spTree>
    <p:extLst>
      <p:ext uri="{BB962C8B-B14F-4D97-AF65-F5344CB8AC3E}">
        <p14:creationId xmlns:p14="http://schemas.microsoft.com/office/powerpoint/2010/main" val="448413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72533" y="4809066"/>
            <a:ext cx="6324599" cy="4106333"/>
          </a:xfrm>
        </p:spPr>
        <p:txBody>
          <a:bodyPr>
            <a:normAutofit fontScale="92500" lnSpcReduction="20000"/>
          </a:bodyPr>
          <a:lstStyle/>
          <a:p>
            <a:pPr marL="171450" indent="-171450">
              <a:buFont typeface="Arial"/>
              <a:buChar char="•"/>
            </a:pPr>
            <a:r>
              <a:rPr lang="en-CA" sz="1000" dirty="0" smtClean="0"/>
              <a:t>Liberalisation of trade in services contributes substantially to these gains (50% of the total gains for the EU, and 45.5% of the gains for Canada); more limited but still significant gains derive from the elimination of tariffs on bilaterally-traded goods (25% of the total for the EU and 33.3% for Canada). The remaining gains are due to a reduction in the trade costs of non-tariff barriers. (p. 167)</a:t>
            </a:r>
          </a:p>
          <a:p>
            <a:pPr marL="171450" indent="-171450">
              <a:buFont typeface="Arial"/>
              <a:buChar char="•"/>
            </a:pPr>
            <a:r>
              <a:rPr lang="en-CA" sz="1000" dirty="0" smtClean="0"/>
              <a:t> A large part of the gains is driven by the induced increases in productive resources through new capital investment, of the “dynamic” effect. This is broadly consistent with the current understanding of how businesses organise themselves in a globalised economy, which has become increasingly based on global value chains. Improved access to lower-cost production inputs fostered by EU-Canada trade and investment liberalisation and facilitation, thus, makes </a:t>
            </a:r>
            <a:r>
              <a:rPr lang="en-CA" sz="1000" i="1" dirty="0" smtClean="0"/>
              <a:t>both </a:t>
            </a:r>
            <a:r>
              <a:rPr lang="en-CA" sz="1000" dirty="0" smtClean="0"/>
              <a:t>jurisdictions more competitive globally.</a:t>
            </a:r>
          </a:p>
          <a:p>
            <a:r>
              <a:rPr lang="en-CA" sz="1000" b="1" dirty="0" err="1" smtClean="0"/>
              <a:t>Sectoral</a:t>
            </a:r>
            <a:r>
              <a:rPr lang="en-CA" sz="1000" b="1" dirty="0" smtClean="0"/>
              <a:t> Trade Impacts (p. 168)</a:t>
            </a:r>
          </a:p>
          <a:p>
            <a:pPr marL="171450" indent="-171450">
              <a:buFont typeface="Arial"/>
              <a:buChar char="•"/>
            </a:pPr>
            <a:r>
              <a:rPr lang="en-CA" sz="1000" dirty="0" smtClean="0"/>
              <a:t>The EU gains are proportionately greater in its area of major comparative advantage, services, and Canada’s proportionately greater in its area, industrial goods.</a:t>
            </a:r>
          </a:p>
          <a:p>
            <a:pPr marL="171450" indent="-171450">
              <a:buFont typeface="Arial"/>
              <a:buChar char="•"/>
            </a:pPr>
            <a:r>
              <a:rPr lang="en-CA" sz="1000" u="sng" dirty="0" smtClean="0"/>
              <a:t>For the EU</a:t>
            </a:r>
            <a:r>
              <a:rPr lang="en-CA" sz="1000" dirty="0" smtClean="0"/>
              <a:t>, the leading sectors in terms of the increase in value of exports are processed foods, chemicals, machinery and equipment and transportation services. Strong gains are also made in value terms in business services, motor vehicles and parts, domestic trade, insurance and consumer services.</a:t>
            </a:r>
          </a:p>
          <a:p>
            <a:pPr marL="171450" indent="-171450">
              <a:buFont typeface="Arial"/>
              <a:buChar char="•"/>
            </a:pPr>
            <a:r>
              <a:rPr lang="en-CA" sz="1000" u="sng" dirty="0" smtClean="0"/>
              <a:t>For Canada</a:t>
            </a:r>
            <a:r>
              <a:rPr lang="en-CA" sz="1000" dirty="0" smtClean="0"/>
              <a:t>, the leading sectors are processed foods, primary agriculture, metals, transportation services, transport equipment and machinery and equipment. Chemical products, business services, motor vehicles and parts, and electronic equipment also make solid bilateral export gains.</a:t>
            </a:r>
          </a:p>
          <a:p>
            <a:r>
              <a:rPr lang="en-CA" sz="1000" b="1" dirty="0" err="1" smtClean="0"/>
              <a:t>Sectoral</a:t>
            </a:r>
            <a:r>
              <a:rPr lang="en-CA" sz="1000" b="1" dirty="0" smtClean="0"/>
              <a:t> Output Impacts</a:t>
            </a:r>
          </a:p>
          <a:p>
            <a:pPr marL="171450" indent="-171450">
              <a:buFont typeface="Arial"/>
              <a:buChar char="•"/>
            </a:pPr>
            <a:r>
              <a:rPr lang="en-CA" sz="1000" dirty="0" smtClean="0"/>
              <a:t>In percentage terms, the impacts on Canadian sectors are consistently larger than on EU sectors, a simple reflection of the relative sizes of the two economies. For goods sectors, tariff elimination accounts for a significant portion of </a:t>
            </a:r>
            <a:r>
              <a:rPr lang="en-CA" sz="1000" dirty="0" err="1" smtClean="0"/>
              <a:t>sectoral</a:t>
            </a:r>
            <a:r>
              <a:rPr lang="en-CA" sz="1000" dirty="0" smtClean="0"/>
              <a:t> output changes. Those goods sectors that draw heavily on services as inputs are affected significantly by service sector liberalisation, as it reduces their costs. In services, liberalisation within the sector itself is consistently the most important factor driving output change.</a:t>
            </a:r>
          </a:p>
          <a:p>
            <a:pPr marL="628650" lvl="1" indent="-171450">
              <a:buFont typeface="Arial"/>
              <a:buChar char="•"/>
            </a:pPr>
            <a:r>
              <a:rPr lang="en-CA" sz="1000" dirty="0" smtClean="0"/>
              <a:t>The Canadian sectors experiencing the largest output gains in percentage terms are industrial sectors, such as metals, transport equipment, and electronic equipment. Several Canadian service sectors, including business services and communications and information services, experience small percentage output increases.</a:t>
            </a:r>
          </a:p>
          <a:p>
            <a:pPr marL="628650" lvl="1" indent="-171450">
              <a:buFont typeface="Arial"/>
              <a:buChar char="•"/>
            </a:pPr>
            <a:r>
              <a:rPr lang="en-CA" sz="1000" dirty="0" smtClean="0"/>
              <a:t>The EU industrial sectors with the largest output gains in percentage terms are processed foods, leather and apparel products, beverages and tobacco products, and chemical products. Consistent with their strong global performance, the EU services sectors all expand with the insurance services taking the lead.</a:t>
            </a:r>
          </a:p>
        </p:txBody>
      </p:sp>
      <p:sp>
        <p:nvSpPr>
          <p:cNvPr id="4" name="Slide Number Placeholder 3"/>
          <p:cNvSpPr>
            <a:spLocks noGrp="1"/>
          </p:cNvSpPr>
          <p:nvPr>
            <p:ph type="sldNum" sz="quarter" idx="10"/>
          </p:nvPr>
        </p:nvSpPr>
        <p:spPr/>
        <p:txBody>
          <a:bodyPr/>
          <a:lstStyle/>
          <a:p>
            <a:pPr>
              <a:defRPr/>
            </a:pPr>
            <a:fld id="{8B05BA23-1FD3-4A4A-B68F-47DD2B9F65FD}" type="slidenum">
              <a:rPr lang="ko-KR" altLang="en-US" smtClean="0"/>
              <a:pPr>
                <a:defRPr/>
              </a:pPr>
              <a:t>2</a:t>
            </a:fld>
            <a:endParaRPr lang="ko-KR" altLang="en-US"/>
          </a:p>
        </p:txBody>
      </p:sp>
      <p:pic>
        <p:nvPicPr>
          <p:cNvPr id="6" name="Picture 5"/>
          <p:cNvPicPr>
            <a:picLocks noChangeAspect="1"/>
          </p:cNvPicPr>
          <p:nvPr/>
        </p:nvPicPr>
        <p:blipFill>
          <a:blip r:embed="rId3"/>
          <a:stretch>
            <a:fillRect/>
          </a:stretch>
        </p:blipFill>
        <p:spPr>
          <a:xfrm>
            <a:off x="660400" y="4305300"/>
            <a:ext cx="5537200" cy="533400"/>
          </a:xfrm>
          <a:prstGeom prst="rect">
            <a:avLst/>
          </a:prstGeom>
        </p:spPr>
      </p:pic>
    </p:spTree>
    <p:extLst>
      <p:ext uri="{BB962C8B-B14F-4D97-AF65-F5344CB8AC3E}">
        <p14:creationId xmlns:p14="http://schemas.microsoft.com/office/powerpoint/2010/main" val="2827868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01B899-9C49-B641-8644-44DE4766D1E5}" type="slidenum">
              <a:rPr lang="en-US"/>
              <a:pPr/>
              <a:t>6</a:t>
            </a:fld>
            <a:endParaRPr lang="en-US"/>
          </a:p>
        </p:txBody>
      </p:sp>
      <p:sp>
        <p:nvSpPr>
          <p:cNvPr id="17101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71011" name="Rectangle 3"/>
          <p:cNvSpPr>
            <a:spLocks noGrp="1" noChangeArrowheads="1"/>
          </p:cNvSpPr>
          <p:nvPr>
            <p:ph type="body" idx="1"/>
          </p:nvPr>
        </p:nvSpPr>
        <p:spPr>
          <a:xfrm>
            <a:off x="683630" y="4341217"/>
            <a:ext cx="5490741" cy="4116671"/>
          </a:xfrm>
        </p:spPr>
        <p:txBody>
          <a:bodyPr/>
          <a:lstStyle/>
          <a:p>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17" descr="image_Cover2_PPT"/>
          <p:cNvPicPr>
            <a:picLocks noChangeAspect="1" noChangeArrowheads="1"/>
          </p:cNvPicPr>
          <p:nvPr userDrawn="1"/>
        </p:nvPicPr>
        <p:blipFill>
          <a:blip r:embed="rId2" cstate="print"/>
          <a:srcRect/>
          <a:stretch>
            <a:fillRect/>
          </a:stretch>
        </p:blipFill>
        <p:spPr bwMode="auto">
          <a:xfrm>
            <a:off x="0" y="0"/>
            <a:ext cx="9145588" cy="6859588"/>
          </a:xfrm>
          <a:prstGeom prst="rect">
            <a:avLst/>
          </a:prstGeom>
          <a:noFill/>
          <a:ln w="9525">
            <a:noFill/>
            <a:miter lim="800000"/>
            <a:headEnd/>
            <a:tailEnd/>
          </a:ln>
        </p:spPr>
      </p:pic>
      <p:sp>
        <p:nvSpPr>
          <p:cNvPr id="4" name="Title 1"/>
          <p:cNvSpPr>
            <a:spLocks noGrp="1"/>
          </p:cNvSpPr>
          <p:nvPr>
            <p:ph type="title"/>
          </p:nvPr>
        </p:nvSpPr>
        <p:spPr>
          <a:xfrm>
            <a:off x="971600" y="1484784"/>
            <a:ext cx="7334200" cy="1362075"/>
          </a:xfrm>
        </p:spPr>
        <p:txBody>
          <a:bodyPr anchor="t"/>
          <a:lstStyle>
            <a:lvl1pPr algn="r">
              <a:defRPr sz="3600" b="0" cap="none"/>
            </a:lvl1pPr>
          </a:lstStyle>
          <a:p>
            <a:r>
              <a:rPr lang="fr-CA" dirty="0" smtClean="0"/>
              <a:t>Click to </a:t>
            </a:r>
            <a:r>
              <a:rPr lang="fr-CA" dirty="0" err="1" smtClean="0"/>
              <a:t>edit</a:t>
            </a:r>
            <a:r>
              <a:rPr lang="fr-CA" dirty="0" smtClean="0"/>
              <a:t> Master </a:t>
            </a:r>
            <a:r>
              <a:rPr lang="fr-CA" dirty="0" err="1" smtClean="0"/>
              <a:t>title</a:t>
            </a:r>
            <a:r>
              <a:rPr lang="fr-CA" dirty="0" smtClean="0"/>
              <a:t> style</a:t>
            </a:r>
            <a:endParaRPr lang="en-US" dirty="0"/>
          </a:p>
        </p:txBody>
      </p:sp>
      <p:sp>
        <p:nvSpPr>
          <p:cNvPr id="5" name="Text Placeholder 2"/>
          <p:cNvSpPr>
            <a:spLocks noGrp="1"/>
          </p:cNvSpPr>
          <p:nvPr>
            <p:ph type="body" idx="1"/>
          </p:nvPr>
        </p:nvSpPr>
        <p:spPr>
          <a:xfrm>
            <a:off x="2843808" y="3212976"/>
            <a:ext cx="5461992" cy="1500187"/>
          </a:xfrm>
        </p:spPr>
        <p:txBody>
          <a:bodyPr anchor="b"/>
          <a:lstStyle>
            <a:lvl1pPr marL="0" indent="0" algn="r">
              <a:buNone/>
              <a:defRPr sz="24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CA" dirty="0" smtClean="0"/>
              <a:t>Click to </a:t>
            </a:r>
            <a:r>
              <a:rPr lang="fr-CA" dirty="0" err="1" smtClean="0"/>
              <a:t>edit</a:t>
            </a:r>
            <a:r>
              <a:rPr lang="fr-CA" dirty="0" smtClean="0"/>
              <a:t> Master </a:t>
            </a:r>
            <a:r>
              <a:rPr lang="fr-CA" dirty="0" err="1" smtClean="0"/>
              <a:t>text</a:t>
            </a:r>
            <a:r>
              <a:rPr lang="fr-CA" dirty="0" smtClean="0"/>
              <a:t> styles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a:p>
        </p:txBody>
      </p:sp>
      <p:sp>
        <p:nvSpPr>
          <p:cNvPr id="4" name="Footer Placeholder 3"/>
          <p:cNvSpPr>
            <a:spLocks noGrp="1"/>
          </p:cNvSpPr>
          <p:nvPr>
            <p:ph type="ftr" sz="quarter" idx="10"/>
          </p:nvPr>
        </p:nvSpPr>
        <p:spPr>
          <a:xfrm>
            <a:off x="3960440" y="5949280"/>
            <a:ext cx="4572000" cy="457200"/>
          </a:xfrm>
          <a:prstGeom prst="rect">
            <a:avLst/>
          </a:prstGeom>
        </p:spPr>
        <p:txBody>
          <a:bodyPr/>
          <a:lstStyle>
            <a:lvl1pPr fontAlgn="auto" latinLnBrk="1">
              <a:spcBef>
                <a:spcPts val="0"/>
              </a:spcBef>
              <a:spcAft>
                <a:spcPts val="0"/>
              </a:spcAft>
              <a:defRPr>
                <a:latin typeface="Verdana"/>
                <a:ea typeface="+mn-ea"/>
                <a:cs typeface="Verdana"/>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5029200"/>
          </a:xfrm>
        </p:spPr>
        <p:txBody>
          <a:bodyPr vert="eaVert"/>
          <a:lstStyle/>
          <a:p>
            <a:r>
              <a:rPr lang="fr-CA" smtClean="0"/>
              <a:t>Click to edit Master title style</a:t>
            </a:r>
            <a:endParaRPr lang="en-US"/>
          </a:p>
        </p:txBody>
      </p:sp>
      <p:sp>
        <p:nvSpPr>
          <p:cNvPr id="3" name="Vertical Text Placeholder 2"/>
          <p:cNvSpPr>
            <a:spLocks noGrp="1"/>
          </p:cNvSpPr>
          <p:nvPr>
            <p:ph type="body" orient="vert" idx="1"/>
          </p:nvPr>
        </p:nvSpPr>
        <p:spPr>
          <a:xfrm>
            <a:off x="685800" y="381000"/>
            <a:ext cx="5676900" cy="5029200"/>
          </a:xfrm>
        </p:spPr>
        <p:txBody>
          <a:bodyPr vert="eaVert"/>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a:p>
        </p:txBody>
      </p:sp>
      <p:sp>
        <p:nvSpPr>
          <p:cNvPr id="4" name="Footer Placeholder 3"/>
          <p:cNvSpPr>
            <a:spLocks noGrp="1"/>
          </p:cNvSpPr>
          <p:nvPr>
            <p:ph type="ftr" sz="quarter" idx="10"/>
          </p:nvPr>
        </p:nvSpPr>
        <p:spPr>
          <a:xfrm>
            <a:off x="3960440" y="5949280"/>
            <a:ext cx="4572000" cy="457200"/>
          </a:xfrm>
          <a:prstGeom prst="rect">
            <a:avLst/>
          </a:prstGeom>
        </p:spPr>
        <p:txBody>
          <a:bodyPr/>
          <a:lstStyle>
            <a:lvl1pPr fontAlgn="auto" latinLnBrk="1">
              <a:spcBef>
                <a:spcPts val="0"/>
              </a:spcBef>
              <a:spcAft>
                <a:spcPts val="0"/>
              </a:spcAft>
              <a:defRPr>
                <a:latin typeface="Verdana"/>
                <a:ea typeface="+mn-ea"/>
                <a:cs typeface="Verdana"/>
              </a:defRPr>
            </a:lvl1pPr>
          </a:lstStyle>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제목 및 표">
    <p:spTree>
      <p:nvGrpSpPr>
        <p:cNvPr id="1" name=""/>
        <p:cNvGrpSpPr/>
        <p:nvPr/>
      </p:nvGrpSpPr>
      <p:grpSpPr>
        <a:xfrm>
          <a:off x="0" y="0"/>
          <a:ext cx="0" cy="0"/>
          <a:chOff x="0" y="0"/>
          <a:chExt cx="0" cy="0"/>
        </a:xfrm>
      </p:grpSpPr>
      <p:sp>
        <p:nvSpPr>
          <p:cNvPr id="2" name="제목 1"/>
          <p:cNvSpPr>
            <a:spLocks noGrp="1"/>
          </p:cNvSpPr>
          <p:nvPr>
            <p:ph type="title"/>
          </p:nvPr>
        </p:nvSpPr>
        <p:spPr>
          <a:xfrm>
            <a:off x="468923" y="258764"/>
            <a:ext cx="6119446" cy="396875"/>
          </a:xfrm>
        </p:spPr>
        <p:txBody>
          <a:bodyPr/>
          <a:lstStyle/>
          <a:p>
            <a:r>
              <a:rPr lang="ko-KR" altLang="en-US" smtClean="0"/>
              <a:t>마스터 제목 스타일 편집</a:t>
            </a:r>
            <a:endParaRPr lang="ko-KR" altLang="en-US"/>
          </a:p>
        </p:txBody>
      </p:sp>
      <p:sp>
        <p:nvSpPr>
          <p:cNvPr id="3" name="표 개체 틀 2"/>
          <p:cNvSpPr>
            <a:spLocks noGrp="1"/>
          </p:cNvSpPr>
          <p:nvPr>
            <p:ph type="tbl" idx="1"/>
          </p:nvPr>
        </p:nvSpPr>
        <p:spPr>
          <a:xfrm>
            <a:off x="773723" y="1676400"/>
            <a:ext cx="7596554" cy="4419600"/>
          </a:xfrm>
        </p:spPr>
        <p:txBody>
          <a:bodyPr/>
          <a:lstStyle/>
          <a:p>
            <a:pPr lvl="0"/>
            <a:endParaRPr lang="ko-KR" altLang="en-US" noProof="0"/>
          </a:p>
        </p:txBody>
      </p:sp>
      <p:sp>
        <p:nvSpPr>
          <p:cNvPr id="4" name="날짜 개체 틀 3"/>
          <p:cNvSpPr>
            <a:spLocks noGrp="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sz="2400">
                <a:solidFill>
                  <a:srgbClr val="000000"/>
                </a:solidFill>
                <a:latin typeface="Times" pitchFamily="18" charset="0"/>
                <a:ea typeface="ＭＳ Ｐゴシック" pitchFamily="34" charset="-128"/>
              </a:defRPr>
            </a:lvl1pPr>
          </a:lstStyle>
          <a:p>
            <a:pPr>
              <a:defRPr/>
            </a:pPr>
            <a:endParaRPr lang="en-US" altLang="ko-KR"/>
          </a:p>
        </p:txBody>
      </p:sp>
      <p:sp>
        <p:nvSpPr>
          <p:cNvPr id="5" name="바닥글 개체 틀 4"/>
          <p:cNvSpPr>
            <a:spLocks noGrp="1"/>
          </p:cNvSpPr>
          <p:nvPr>
            <p:ph type="ftr" sz="quarter" idx="11"/>
          </p:nvPr>
        </p:nvSpPr>
        <p:spPr>
          <a:xfrm>
            <a:off x="5292725" y="5516563"/>
            <a:ext cx="2895600" cy="457200"/>
          </a:xfrm>
          <a:prstGeom prst="rect">
            <a:avLst/>
          </a:prstGeom>
        </p:spPr>
        <p:txBody>
          <a:bodyPr/>
          <a:lstStyle>
            <a:lvl1pPr fontAlgn="auto" latinLnBrk="1">
              <a:spcBef>
                <a:spcPts val="0"/>
              </a:spcBef>
              <a:spcAft>
                <a:spcPts val="0"/>
              </a:spcAft>
              <a:defRPr>
                <a:latin typeface="Verdana" pitchFamily="-112" charset="0"/>
                <a:ea typeface="+mn-ea"/>
                <a:cs typeface="+mn-cs"/>
              </a:defRPr>
            </a:lvl1pPr>
          </a:lstStyle>
          <a:p>
            <a:pPr>
              <a:defRPr/>
            </a:pPr>
            <a:endParaRPr lang="en-US" altLang="ko-KR"/>
          </a:p>
        </p:txBody>
      </p:sp>
      <p:sp>
        <p:nvSpPr>
          <p:cNvPr id="6" name="슬라이드 번호 개체 틀 5"/>
          <p:cNvSpPr>
            <a:spLocks noGrp="1"/>
          </p:cNvSpPr>
          <p:nvPr>
            <p:ph type="sldNum" sz="quarter" idx="12"/>
          </p:nvPr>
        </p:nvSpPr>
        <p:spPr>
          <a:xfrm>
            <a:off x="647065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sz="2400">
                <a:solidFill>
                  <a:srgbClr val="000000"/>
                </a:solidFill>
                <a:latin typeface="Times" pitchFamily="18" charset="0"/>
                <a:ea typeface="ＭＳ Ｐゴシック" pitchFamily="34" charset="-128"/>
              </a:defRPr>
            </a:lvl1pPr>
          </a:lstStyle>
          <a:p>
            <a:pPr>
              <a:defRPr/>
            </a:pPr>
            <a:fld id="{C892A43C-09FF-411F-B0B8-F09F06A1D797}" type="slidenum">
              <a:rPr lang="en-US" altLang="ko-KR"/>
              <a:pPr>
                <a:defRPr/>
              </a:pPr>
              <a:t>‹#›</a:t>
            </a:fld>
            <a:endParaRPr lang="en-US" altLang="ko-KR" dirty="0"/>
          </a:p>
        </p:txBody>
      </p:sp>
    </p:spTree>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054552" cy="914400"/>
          </a:xfrm>
        </p:spPr>
        <p:txBody>
          <a:bodyPr/>
          <a:lstStyle>
            <a:lvl1pPr>
              <a:defRPr sz="3200"/>
            </a:lvl1pPr>
          </a:lstStyle>
          <a:p>
            <a:r>
              <a:rPr lang="fr-CA" dirty="0" smtClean="0"/>
              <a:t>Click to edit Master title style</a:t>
            </a:r>
            <a:endParaRPr lang="en-US" dirty="0"/>
          </a:p>
        </p:txBody>
      </p:sp>
      <p:sp>
        <p:nvSpPr>
          <p:cNvPr id="3" name="Content Placeholder 2"/>
          <p:cNvSpPr>
            <a:spLocks noGrp="1"/>
          </p:cNvSpPr>
          <p:nvPr>
            <p:ph idx="1"/>
          </p:nvPr>
        </p:nvSpPr>
        <p:spPr/>
        <p:txBody>
          <a:bodyPr/>
          <a:lstStyle>
            <a:lvl1pPr>
              <a:defRPr sz="2400"/>
            </a:lvl1pPr>
            <a:lvl2pPr>
              <a:defRPr sz="2400"/>
            </a:lvl2pPr>
            <a:lvl3pPr>
              <a:defRPr sz="2400"/>
            </a:lvl3pPr>
            <a:lvl4pPr>
              <a:defRPr sz="2400"/>
            </a:lvl4pPr>
            <a:lvl5pPr>
              <a:defRPr sz="2400"/>
            </a:lvl5pPr>
          </a:lstStyle>
          <a:p>
            <a:pPr lvl="0"/>
            <a:r>
              <a:rPr lang="fr-CA" dirty="0" smtClean="0"/>
              <a:t>Click to edit Master text styles</a:t>
            </a:r>
          </a:p>
          <a:p>
            <a:pPr lvl="1"/>
            <a:r>
              <a:rPr lang="fr-CA" dirty="0" smtClean="0"/>
              <a:t>Second level</a:t>
            </a:r>
          </a:p>
          <a:p>
            <a:pPr lvl="2"/>
            <a:r>
              <a:rPr lang="fr-CA" dirty="0" smtClean="0"/>
              <a:t>Third level</a:t>
            </a:r>
          </a:p>
          <a:p>
            <a:pPr lvl="3"/>
            <a:r>
              <a:rPr lang="fr-CA" dirty="0" smtClean="0"/>
              <a:t>Fourth level</a:t>
            </a:r>
          </a:p>
          <a:p>
            <a:pPr lvl="4"/>
            <a:r>
              <a:rPr lang="fr-CA" dirty="0" smtClean="0"/>
              <a:t>Fifth level</a:t>
            </a:r>
            <a:endParaRPr lang="en-US" dirty="0"/>
          </a:p>
        </p:txBody>
      </p:sp>
      <p:sp>
        <p:nvSpPr>
          <p:cNvPr id="5" name="Rectangle 5"/>
          <p:cNvSpPr>
            <a:spLocks noGrp="1" noChangeArrowheads="1"/>
          </p:cNvSpPr>
          <p:nvPr>
            <p:ph type="ftr" sz="quarter" idx="3"/>
          </p:nvPr>
        </p:nvSpPr>
        <p:spPr bwMode="auto">
          <a:xfrm>
            <a:off x="3960440" y="5949280"/>
            <a:ext cx="4572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solidFill>
                  <a:srgbClr val="990000"/>
                </a:solidFill>
                <a:latin typeface="Verdana" pitchFamily="34" charset="0"/>
                <a:ea typeface="ＭＳ Ｐゴシック" pitchFamily="34" charset="-128"/>
              </a:defRPr>
            </a:lvl1pPr>
          </a:lstStyle>
          <a:p>
            <a:pPr>
              <a:defRPr/>
            </a:pP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fr-CA" dirty="0" smtClean="0"/>
              <a:t>Click to </a:t>
            </a:r>
            <a:r>
              <a:rPr lang="fr-CA" dirty="0" err="1" smtClean="0"/>
              <a:t>edit</a:t>
            </a:r>
            <a:r>
              <a:rPr lang="fr-CA" dirty="0" smtClean="0"/>
              <a:t> Master </a:t>
            </a:r>
            <a:r>
              <a:rPr lang="fr-CA" dirty="0" err="1" smtClean="0"/>
              <a:t>title</a:t>
            </a:r>
            <a:r>
              <a:rPr lang="fr-CA" dirty="0" smtClean="0"/>
              <a:t>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CA" smtClean="0"/>
              <a:t>Click to edit Master text styles</a:t>
            </a:r>
          </a:p>
        </p:txBody>
      </p:sp>
      <p:sp>
        <p:nvSpPr>
          <p:cNvPr id="4" name="Footer Placeholder 3"/>
          <p:cNvSpPr>
            <a:spLocks noGrp="1"/>
          </p:cNvSpPr>
          <p:nvPr>
            <p:ph type="ftr" sz="quarter" idx="10"/>
          </p:nvPr>
        </p:nvSpPr>
        <p:spPr>
          <a:xfrm>
            <a:off x="3960440" y="5949280"/>
            <a:ext cx="4572000" cy="457200"/>
          </a:xfrm>
          <a:prstGeom prst="rect">
            <a:avLst/>
          </a:prstGeom>
        </p:spPr>
        <p:txBody>
          <a:bodyPr/>
          <a:lstStyle>
            <a:lvl1pPr fontAlgn="auto" latinLnBrk="1">
              <a:spcBef>
                <a:spcPts val="0"/>
              </a:spcBef>
              <a:spcAft>
                <a:spcPts val="0"/>
              </a:spcAft>
              <a:defRPr>
                <a:latin typeface="Verdana"/>
                <a:ea typeface="+mn-ea"/>
                <a:cs typeface="Verdana"/>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Click to edit Master title style</a:t>
            </a:r>
            <a:endParaRPr lang="en-US"/>
          </a:p>
        </p:txBody>
      </p:sp>
      <p:sp>
        <p:nvSpPr>
          <p:cNvPr id="3" name="Content Placeholder 2"/>
          <p:cNvSpPr>
            <a:spLocks noGrp="1"/>
          </p:cNvSpPr>
          <p:nvPr>
            <p:ph sz="half" idx="1"/>
          </p:nvPr>
        </p:nvSpPr>
        <p:spPr>
          <a:xfrm>
            <a:off x="685800" y="1524000"/>
            <a:ext cx="3810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a:p>
        </p:txBody>
      </p:sp>
      <p:sp>
        <p:nvSpPr>
          <p:cNvPr id="4" name="Content Placeholder 3"/>
          <p:cNvSpPr>
            <a:spLocks noGrp="1"/>
          </p:cNvSpPr>
          <p:nvPr>
            <p:ph sz="half" idx="2"/>
          </p:nvPr>
        </p:nvSpPr>
        <p:spPr>
          <a:xfrm>
            <a:off x="4648200" y="1524000"/>
            <a:ext cx="3810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a:p>
        </p:txBody>
      </p:sp>
      <p:sp>
        <p:nvSpPr>
          <p:cNvPr id="6" name="Footer Placeholder 5"/>
          <p:cNvSpPr>
            <a:spLocks noGrp="1" noChangeArrowheads="1"/>
          </p:cNvSpPr>
          <p:nvPr>
            <p:ph type="ftr" sz="quarter" idx="3"/>
          </p:nvPr>
        </p:nvSpPr>
        <p:spPr bwMode="auto">
          <a:xfrm>
            <a:off x="3960440" y="5949280"/>
            <a:ext cx="4572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solidFill>
                  <a:srgbClr val="990000"/>
                </a:solidFill>
                <a:latin typeface="Verdana" pitchFamily="34" charset="0"/>
                <a:ea typeface="ＭＳ Ｐゴシック" pitchFamily="34" charset="-128"/>
              </a:defRPr>
            </a:lvl1pPr>
          </a:lstStyle>
          <a:p>
            <a:pPr>
              <a:defRPr/>
            </a:pP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fr-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a:p>
        </p:txBody>
      </p:sp>
      <p:sp>
        <p:nvSpPr>
          <p:cNvPr id="8" name="Rectangle 5"/>
          <p:cNvSpPr>
            <a:spLocks noGrp="1" noChangeArrowheads="1"/>
          </p:cNvSpPr>
          <p:nvPr>
            <p:ph type="ftr" sz="quarter" idx="10"/>
          </p:nvPr>
        </p:nvSpPr>
        <p:spPr bwMode="auto">
          <a:xfrm>
            <a:off x="3960440" y="5949280"/>
            <a:ext cx="4572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solidFill>
                  <a:srgbClr val="990000"/>
                </a:solidFill>
                <a:latin typeface="Verdana" pitchFamily="34" charset="0"/>
                <a:ea typeface="ＭＳ Ｐゴシック" pitchFamily="34" charset="-128"/>
              </a:defRPr>
            </a:lvl1pPr>
          </a:lstStyle>
          <a:p>
            <a:pPr>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Click to edit Master title style</a:t>
            </a:r>
            <a:endParaRPr lang="en-US"/>
          </a:p>
        </p:txBody>
      </p:sp>
      <p:sp>
        <p:nvSpPr>
          <p:cNvPr id="3" name="Footer Placeholder 2"/>
          <p:cNvSpPr>
            <a:spLocks noGrp="1"/>
          </p:cNvSpPr>
          <p:nvPr>
            <p:ph type="ftr" sz="quarter" idx="10"/>
          </p:nvPr>
        </p:nvSpPr>
        <p:spPr>
          <a:xfrm>
            <a:off x="3960440" y="5949280"/>
            <a:ext cx="4572000" cy="457200"/>
          </a:xfrm>
          <a:prstGeom prst="rect">
            <a:avLst/>
          </a:prstGeom>
        </p:spPr>
        <p:txBody>
          <a:bodyPr/>
          <a:lstStyle>
            <a:lvl1pPr fontAlgn="auto" latinLnBrk="1">
              <a:spcBef>
                <a:spcPts val="0"/>
              </a:spcBef>
              <a:spcAft>
                <a:spcPts val="0"/>
              </a:spcAft>
              <a:defRPr>
                <a:latin typeface="Verdana"/>
                <a:ea typeface="+mn-ea"/>
                <a:cs typeface="Verdana"/>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3"/>
          </p:nvPr>
        </p:nvSpPr>
        <p:spPr bwMode="auto">
          <a:xfrm>
            <a:off x="3960440" y="5949280"/>
            <a:ext cx="4572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solidFill>
                  <a:srgbClr val="990000"/>
                </a:solidFill>
                <a:latin typeface="Verdana" pitchFamily="34" charset="0"/>
                <a:ea typeface="ＭＳ Ｐゴシック" pitchFamily="34" charset="-128"/>
              </a:defRPr>
            </a:lvl1pPr>
          </a:lstStyle>
          <a:p>
            <a:pPr>
              <a:defRPr/>
            </a:pP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Click to edit Master text styles</a:t>
            </a:r>
          </a:p>
        </p:txBody>
      </p:sp>
      <p:sp>
        <p:nvSpPr>
          <p:cNvPr id="6" name="Footer Placeholder 5"/>
          <p:cNvSpPr>
            <a:spLocks noGrp="1" noChangeArrowheads="1"/>
          </p:cNvSpPr>
          <p:nvPr>
            <p:ph type="ftr" sz="quarter" idx="3"/>
          </p:nvPr>
        </p:nvSpPr>
        <p:spPr bwMode="auto">
          <a:xfrm>
            <a:off x="3960440" y="5949280"/>
            <a:ext cx="4572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solidFill>
                  <a:srgbClr val="990000"/>
                </a:solidFill>
                <a:latin typeface="Verdana" pitchFamily="34" charset="0"/>
                <a:ea typeface="ＭＳ Ｐゴシック" pitchFamily="34" charset="-128"/>
              </a:defRPr>
            </a:lvl1pPr>
          </a:lstStyle>
          <a:p>
            <a:pPr>
              <a:defRPr/>
            </a:pP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Click to edit Master text styles</a:t>
            </a:r>
          </a:p>
        </p:txBody>
      </p:sp>
      <p:sp>
        <p:nvSpPr>
          <p:cNvPr id="5" name="Footer Placeholder 4"/>
          <p:cNvSpPr>
            <a:spLocks noGrp="1"/>
          </p:cNvSpPr>
          <p:nvPr>
            <p:ph type="ftr" sz="quarter" idx="10"/>
          </p:nvPr>
        </p:nvSpPr>
        <p:spPr>
          <a:xfrm>
            <a:off x="3960440" y="5949280"/>
            <a:ext cx="4572000" cy="457200"/>
          </a:xfrm>
          <a:prstGeom prst="rect">
            <a:avLst/>
          </a:prstGeom>
        </p:spPr>
        <p:txBody>
          <a:bodyPr/>
          <a:lstStyle>
            <a:lvl1pPr fontAlgn="auto" latinLnBrk="1">
              <a:spcBef>
                <a:spcPts val="0"/>
              </a:spcBef>
              <a:spcAft>
                <a:spcPts val="0"/>
              </a:spcAft>
              <a:defRPr>
                <a:latin typeface="Verdana"/>
                <a:ea typeface="+mn-ea"/>
                <a:cs typeface="Verdana"/>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4" descr="image_Page2b_PPT"/>
          <p:cNvPicPr>
            <a:picLocks noChangeAspect="1" noChangeArrowheads="1"/>
          </p:cNvPicPr>
          <p:nvPr userDrawn="1"/>
        </p:nvPicPr>
        <p:blipFill>
          <a:blip r:embed="rId14" cstate="print"/>
          <a:srcRect/>
          <a:stretch>
            <a:fillRect/>
          </a:stretch>
        </p:blipFill>
        <p:spPr bwMode="auto">
          <a:xfrm>
            <a:off x="0" y="0"/>
            <a:ext cx="9145588" cy="6859588"/>
          </a:xfrm>
          <a:prstGeom prst="rect">
            <a:avLst/>
          </a:prstGeom>
          <a:noFill/>
          <a:ln w="9525">
            <a:noFill/>
            <a:miter lim="800000"/>
            <a:headEnd/>
            <a:tailEnd/>
          </a:ln>
        </p:spPr>
      </p:pic>
      <p:sp>
        <p:nvSpPr>
          <p:cNvPr id="1027" name="Rectangle 2"/>
          <p:cNvSpPr>
            <a:spLocks noGrp="1" noChangeArrowheads="1"/>
          </p:cNvSpPr>
          <p:nvPr>
            <p:ph type="title"/>
          </p:nvPr>
        </p:nvSpPr>
        <p:spPr bwMode="auto">
          <a:xfrm>
            <a:off x="685800" y="381000"/>
            <a:ext cx="65532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1524000"/>
            <a:ext cx="77724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TextBox 1"/>
          <p:cNvSpPr txBox="1"/>
          <p:nvPr userDrawn="1"/>
        </p:nvSpPr>
        <p:spPr>
          <a:xfrm>
            <a:off x="6406410" y="6597352"/>
            <a:ext cx="1941557" cy="246221"/>
          </a:xfrm>
          <a:prstGeom prst="rect">
            <a:avLst/>
          </a:prstGeom>
          <a:noFill/>
        </p:spPr>
        <p:txBody>
          <a:bodyPr wrap="none" rtlCol="0">
            <a:spAutoFit/>
          </a:bodyPr>
          <a:lstStyle/>
          <a:p>
            <a:r>
              <a:rPr lang="en-US" sz="1000" dirty="0" smtClean="0">
                <a:solidFill>
                  <a:srgbClr val="C00000"/>
                </a:solidFill>
              </a:rPr>
              <a:t>© Patrick Leblond. 6</a:t>
            </a:r>
            <a:r>
              <a:rPr lang="en-US" sz="1000" baseline="0" dirty="0" smtClean="0">
                <a:solidFill>
                  <a:srgbClr val="C00000"/>
                </a:solidFill>
              </a:rPr>
              <a:t> May</a:t>
            </a:r>
            <a:r>
              <a:rPr lang="en-US" sz="1000" dirty="0" smtClean="0">
                <a:solidFill>
                  <a:srgbClr val="C00000"/>
                </a:solidFill>
              </a:rPr>
              <a:t> 2014</a:t>
            </a:r>
            <a:endParaRPr lang="en-US" sz="1000" dirty="0">
              <a:solidFill>
                <a:srgbClr val="C00000"/>
              </a:solidFill>
            </a:endParaRPr>
          </a:p>
        </p:txBody>
      </p:sp>
      <p:sp>
        <p:nvSpPr>
          <p:cNvPr id="7" name="Rectangle 5"/>
          <p:cNvSpPr>
            <a:spLocks noGrp="1" noChangeArrowheads="1"/>
          </p:cNvSpPr>
          <p:nvPr>
            <p:ph type="ftr" sz="quarter" idx="3"/>
          </p:nvPr>
        </p:nvSpPr>
        <p:spPr bwMode="auto">
          <a:xfrm>
            <a:off x="3960440" y="5949280"/>
            <a:ext cx="4572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solidFill>
                  <a:srgbClr val="990000"/>
                </a:solidFill>
                <a:latin typeface="Verdana" pitchFamily="34" charset="0"/>
                <a:ea typeface="ＭＳ Ｐゴシック" pitchFamily="34" charset="-128"/>
              </a:defRPr>
            </a:lvl1p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 id="2147483854" r:id="rId12"/>
  </p:sldLayoutIdLst>
  <p:hf hdr="0" ftr="0" dt="0"/>
  <p:txStyles>
    <p:titleStyle>
      <a:lvl1pPr algn="l" rtl="0" eaLnBrk="0" fontAlgn="base" hangingPunct="0">
        <a:spcBef>
          <a:spcPct val="0"/>
        </a:spcBef>
        <a:spcAft>
          <a:spcPct val="0"/>
        </a:spcAft>
        <a:defRPr sz="3200">
          <a:solidFill>
            <a:srgbClr val="990000"/>
          </a:solidFill>
          <a:latin typeface="Verdana"/>
          <a:ea typeface="ＭＳ Ｐゴシック" pitchFamily="-112" charset="-128"/>
          <a:cs typeface="Verdana"/>
        </a:defRPr>
      </a:lvl1pPr>
      <a:lvl2pPr algn="l" rtl="0" eaLnBrk="0" fontAlgn="base" hangingPunct="0">
        <a:spcBef>
          <a:spcPct val="0"/>
        </a:spcBef>
        <a:spcAft>
          <a:spcPct val="0"/>
        </a:spcAft>
        <a:defRPr sz="3200">
          <a:solidFill>
            <a:srgbClr val="990000"/>
          </a:solidFill>
          <a:latin typeface="Verdana" pitchFamily="-112" charset="0"/>
          <a:ea typeface="ＭＳ Ｐゴシック" pitchFamily="-112" charset="-128"/>
          <a:cs typeface="Verdana" pitchFamily="-112" charset="0"/>
        </a:defRPr>
      </a:lvl2pPr>
      <a:lvl3pPr algn="l" rtl="0" eaLnBrk="0" fontAlgn="base" hangingPunct="0">
        <a:spcBef>
          <a:spcPct val="0"/>
        </a:spcBef>
        <a:spcAft>
          <a:spcPct val="0"/>
        </a:spcAft>
        <a:defRPr sz="3200">
          <a:solidFill>
            <a:srgbClr val="990000"/>
          </a:solidFill>
          <a:latin typeface="Verdana" pitchFamily="-112" charset="0"/>
          <a:ea typeface="ＭＳ Ｐゴシック" pitchFamily="-112" charset="-128"/>
          <a:cs typeface="Verdana" pitchFamily="-112" charset="0"/>
        </a:defRPr>
      </a:lvl3pPr>
      <a:lvl4pPr algn="l" rtl="0" eaLnBrk="0" fontAlgn="base" hangingPunct="0">
        <a:spcBef>
          <a:spcPct val="0"/>
        </a:spcBef>
        <a:spcAft>
          <a:spcPct val="0"/>
        </a:spcAft>
        <a:defRPr sz="3200">
          <a:solidFill>
            <a:srgbClr val="990000"/>
          </a:solidFill>
          <a:latin typeface="Verdana" pitchFamily="-112" charset="0"/>
          <a:ea typeface="ＭＳ Ｐゴシック" pitchFamily="-112" charset="-128"/>
          <a:cs typeface="Verdana" pitchFamily="-112" charset="0"/>
        </a:defRPr>
      </a:lvl4pPr>
      <a:lvl5pPr algn="l" rtl="0" eaLnBrk="0" fontAlgn="base" hangingPunct="0">
        <a:spcBef>
          <a:spcPct val="0"/>
        </a:spcBef>
        <a:spcAft>
          <a:spcPct val="0"/>
        </a:spcAft>
        <a:defRPr sz="3200">
          <a:solidFill>
            <a:srgbClr val="990000"/>
          </a:solidFill>
          <a:latin typeface="Verdana" pitchFamily="-112" charset="0"/>
          <a:ea typeface="ＭＳ Ｐゴシック" pitchFamily="-112" charset="-128"/>
          <a:cs typeface="Verdana" pitchFamily="-112" charset="0"/>
        </a:defRPr>
      </a:lvl5pPr>
      <a:lvl6pPr marL="457200" algn="l" rtl="0" eaLnBrk="0" fontAlgn="base" hangingPunct="0">
        <a:spcBef>
          <a:spcPct val="0"/>
        </a:spcBef>
        <a:spcAft>
          <a:spcPct val="0"/>
        </a:spcAft>
        <a:defRPr sz="2800">
          <a:solidFill>
            <a:srgbClr val="990000"/>
          </a:solidFill>
          <a:latin typeface="Arial Black" pitchFamily="-110" charset="0"/>
        </a:defRPr>
      </a:lvl6pPr>
      <a:lvl7pPr marL="914400" algn="l" rtl="0" eaLnBrk="0" fontAlgn="base" hangingPunct="0">
        <a:spcBef>
          <a:spcPct val="0"/>
        </a:spcBef>
        <a:spcAft>
          <a:spcPct val="0"/>
        </a:spcAft>
        <a:defRPr sz="2800">
          <a:solidFill>
            <a:srgbClr val="990000"/>
          </a:solidFill>
          <a:latin typeface="Arial Black" pitchFamily="-110" charset="0"/>
        </a:defRPr>
      </a:lvl7pPr>
      <a:lvl8pPr marL="1371600" algn="l" rtl="0" eaLnBrk="0" fontAlgn="base" hangingPunct="0">
        <a:spcBef>
          <a:spcPct val="0"/>
        </a:spcBef>
        <a:spcAft>
          <a:spcPct val="0"/>
        </a:spcAft>
        <a:defRPr sz="2800">
          <a:solidFill>
            <a:srgbClr val="990000"/>
          </a:solidFill>
          <a:latin typeface="Arial Black" pitchFamily="-110" charset="0"/>
        </a:defRPr>
      </a:lvl8pPr>
      <a:lvl9pPr marL="1828800" algn="l" rtl="0" eaLnBrk="0" fontAlgn="base" hangingPunct="0">
        <a:spcBef>
          <a:spcPct val="0"/>
        </a:spcBef>
        <a:spcAft>
          <a:spcPct val="0"/>
        </a:spcAft>
        <a:defRPr sz="2800">
          <a:solidFill>
            <a:srgbClr val="990000"/>
          </a:solidFill>
          <a:latin typeface="Arial Black" pitchFamily="-110" charset="0"/>
        </a:defRPr>
      </a:lvl9pPr>
    </p:titleStyle>
    <p:bodyStyle>
      <a:lvl1pPr marL="342900" indent="-342900" algn="l" rtl="0" eaLnBrk="0" fontAlgn="base" hangingPunct="0">
        <a:spcBef>
          <a:spcPct val="20000"/>
        </a:spcBef>
        <a:spcAft>
          <a:spcPct val="0"/>
        </a:spcAft>
        <a:buChar char="•"/>
        <a:defRPr sz="2400">
          <a:solidFill>
            <a:schemeClr val="tx1"/>
          </a:solidFill>
          <a:latin typeface="Verdana"/>
          <a:ea typeface="ＭＳ Ｐゴシック" pitchFamily="-112" charset="-128"/>
          <a:cs typeface="Verdana"/>
        </a:defRPr>
      </a:lvl1pPr>
      <a:lvl2pPr marL="742950" indent="-285750" algn="l" rtl="0" eaLnBrk="0" fontAlgn="base" hangingPunct="0">
        <a:spcBef>
          <a:spcPct val="20000"/>
        </a:spcBef>
        <a:spcAft>
          <a:spcPct val="0"/>
        </a:spcAft>
        <a:buChar char="–"/>
        <a:defRPr sz="2400">
          <a:solidFill>
            <a:schemeClr val="tx1"/>
          </a:solidFill>
          <a:latin typeface="Verdana"/>
          <a:ea typeface="ＭＳ Ｐゴシック" pitchFamily="-110" charset="-128"/>
          <a:cs typeface="Verdana"/>
        </a:defRPr>
      </a:lvl2pPr>
      <a:lvl3pPr marL="1143000" indent="-228600" algn="l" rtl="0" eaLnBrk="0" fontAlgn="base" hangingPunct="0">
        <a:spcBef>
          <a:spcPct val="20000"/>
        </a:spcBef>
        <a:spcAft>
          <a:spcPct val="0"/>
        </a:spcAft>
        <a:buChar char="•"/>
        <a:defRPr sz="2400">
          <a:solidFill>
            <a:schemeClr val="tx1"/>
          </a:solidFill>
          <a:latin typeface="Verdana"/>
          <a:ea typeface="ＭＳ Ｐゴシック" pitchFamily="-110" charset="-128"/>
          <a:cs typeface="Verdana"/>
        </a:defRPr>
      </a:lvl3pPr>
      <a:lvl4pPr marL="1600200" indent="-228600" algn="l" rtl="0" eaLnBrk="0" fontAlgn="base" hangingPunct="0">
        <a:spcBef>
          <a:spcPct val="20000"/>
        </a:spcBef>
        <a:spcAft>
          <a:spcPct val="0"/>
        </a:spcAft>
        <a:buChar char="–"/>
        <a:defRPr sz="2400">
          <a:solidFill>
            <a:schemeClr val="tx1"/>
          </a:solidFill>
          <a:latin typeface="Verdana"/>
          <a:ea typeface="ＭＳ Ｐゴシック" pitchFamily="-110" charset="-128"/>
          <a:cs typeface="Verdana"/>
        </a:defRPr>
      </a:lvl4pPr>
      <a:lvl5pPr marL="2057400" indent="-228600" algn="l" rtl="0" eaLnBrk="0" fontAlgn="base" hangingPunct="0">
        <a:spcBef>
          <a:spcPct val="20000"/>
        </a:spcBef>
        <a:spcAft>
          <a:spcPct val="0"/>
        </a:spcAft>
        <a:buChar char="»"/>
        <a:defRPr sz="2400">
          <a:solidFill>
            <a:schemeClr val="tx1"/>
          </a:solidFill>
          <a:latin typeface="Verdana"/>
          <a:ea typeface="ＭＳ Ｐゴシック" pitchFamily="-110" charset="-128"/>
          <a:cs typeface="Verdana"/>
        </a:defRPr>
      </a:lvl5pPr>
      <a:lvl6pPr marL="2514600" indent="-228600" algn="l" rtl="0" eaLnBrk="0" fontAlgn="base" hangingPunct="0">
        <a:spcBef>
          <a:spcPct val="20000"/>
        </a:spcBef>
        <a:spcAft>
          <a:spcPct val="0"/>
        </a:spcAft>
        <a:buChar char="»"/>
        <a:defRPr sz="2000">
          <a:solidFill>
            <a:schemeClr val="tx1"/>
          </a:solidFill>
          <a:latin typeface="+mn-lt"/>
          <a:ea typeface="ＭＳ Ｐゴシック" pitchFamily="-110" charset="-128"/>
        </a:defRPr>
      </a:lvl6pPr>
      <a:lvl7pPr marL="2971800" indent="-228600" algn="l" rtl="0" eaLnBrk="0" fontAlgn="base" hangingPunct="0">
        <a:spcBef>
          <a:spcPct val="20000"/>
        </a:spcBef>
        <a:spcAft>
          <a:spcPct val="0"/>
        </a:spcAft>
        <a:buChar char="»"/>
        <a:defRPr sz="2000">
          <a:solidFill>
            <a:schemeClr val="tx1"/>
          </a:solidFill>
          <a:latin typeface="+mn-lt"/>
          <a:ea typeface="ＭＳ Ｐゴシック" pitchFamily="-110" charset="-128"/>
        </a:defRPr>
      </a:lvl7pPr>
      <a:lvl8pPr marL="3429000" indent="-228600" algn="l" rtl="0" eaLnBrk="0" fontAlgn="base" hangingPunct="0">
        <a:spcBef>
          <a:spcPct val="20000"/>
        </a:spcBef>
        <a:spcAft>
          <a:spcPct val="0"/>
        </a:spcAft>
        <a:buChar char="»"/>
        <a:defRPr sz="2000">
          <a:solidFill>
            <a:schemeClr val="tx1"/>
          </a:solidFill>
          <a:latin typeface="+mn-lt"/>
          <a:ea typeface="ＭＳ Ｐゴシック" pitchFamily="-110" charset="-128"/>
        </a:defRPr>
      </a:lvl8pPr>
      <a:lvl9pPr marL="3886200" indent="-228600" algn="l" rtl="0" eaLnBrk="0" fontAlgn="base" hangingPunct="0">
        <a:spcBef>
          <a:spcPct val="20000"/>
        </a:spcBef>
        <a:spcAft>
          <a:spcPct val="0"/>
        </a:spcAft>
        <a:buChar char="»"/>
        <a:defRPr sz="2000">
          <a:solidFill>
            <a:schemeClr val="tx1"/>
          </a:solidFill>
          <a:latin typeface="+mn-lt"/>
          <a:ea typeface="ＭＳ Ｐゴシック" pitchFamily="-110"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제목 3"/>
          <p:cNvSpPr>
            <a:spLocks noGrp="1"/>
          </p:cNvSpPr>
          <p:nvPr>
            <p:ph type="title"/>
          </p:nvPr>
        </p:nvSpPr>
        <p:spPr>
          <a:xfrm>
            <a:off x="1475656" y="1490861"/>
            <a:ext cx="7560840" cy="1362075"/>
          </a:xfrm>
        </p:spPr>
        <p:txBody>
          <a:bodyPr/>
          <a:lstStyle/>
          <a:p>
            <a:pPr algn="ctr"/>
            <a:r>
              <a:rPr lang="fr-CA" altLang="ko-KR" sz="3400" dirty="0" err="1" smtClean="0">
                <a:latin typeface="Verdana" pitchFamily="34" charset="0"/>
                <a:ea typeface="ＭＳ Ｐゴシック" pitchFamily="34" charset="-128"/>
                <a:cs typeface="Verdana" pitchFamily="34" charset="0"/>
              </a:rPr>
              <a:t>Economic</a:t>
            </a:r>
            <a:r>
              <a:rPr lang="fr-CA" altLang="ko-KR" sz="3400" dirty="0" smtClean="0">
                <a:latin typeface="Verdana" pitchFamily="34" charset="0"/>
                <a:ea typeface="ＭＳ Ｐゴシック" pitchFamily="34" charset="-128"/>
                <a:cs typeface="Verdana" pitchFamily="34" charset="0"/>
              </a:rPr>
              <a:t> &amp; </a:t>
            </a:r>
            <a:r>
              <a:rPr lang="fr-CA" altLang="ko-KR" sz="3400" dirty="0" err="1" smtClean="0">
                <a:latin typeface="Verdana" pitchFamily="34" charset="0"/>
                <a:ea typeface="ＭＳ Ｐゴシック" pitchFamily="34" charset="-128"/>
                <a:cs typeface="Verdana" pitchFamily="34" charset="0"/>
              </a:rPr>
              <a:t>Political</a:t>
            </a:r>
            <a:r>
              <a:rPr lang="fr-CA" altLang="ko-KR" sz="3400" dirty="0" smtClean="0">
                <a:latin typeface="Verdana" pitchFamily="34" charset="0"/>
                <a:ea typeface="ＭＳ Ｐゴシック" pitchFamily="34" charset="-128"/>
                <a:cs typeface="Verdana" pitchFamily="34" charset="0"/>
              </a:rPr>
              <a:t> </a:t>
            </a:r>
            <a:br>
              <a:rPr lang="fr-CA" altLang="ko-KR" sz="3400" dirty="0" smtClean="0">
                <a:latin typeface="Verdana" pitchFamily="34" charset="0"/>
                <a:ea typeface="ＭＳ Ｐゴシック" pitchFamily="34" charset="-128"/>
                <a:cs typeface="Verdana" pitchFamily="34" charset="0"/>
              </a:rPr>
            </a:br>
            <a:r>
              <a:rPr lang="fr-CA" altLang="ko-KR" sz="3400" dirty="0" smtClean="0">
                <a:latin typeface="Verdana" pitchFamily="34" charset="0"/>
                <a:ea typeface="ＭＳ Ｐゴシック" pitchFamily="34" charset="-128"/>
                <a:cs typeface="Verdana" pitchFamily="34" charset="0"/>
              </a:rPr>
              <a:t>Implications of CETA</a:t>
            </a:r>
            <a:endParaRPr lang="ko-KR" altLang="en-US" sz="3400" dirty="0" smtClean="0">
              <a:latin typeface="Verdana" pitchFamily="34" charset="0"/>
              <a:ea typeface="ＭＳ Ｐゴシック" pitchFamily="34" charset="-128"/>
              <a:cs typeface="Verdana" pitchFamily="34" charset="0"/>
            </a:endParaRPr>
          </a:p>
        </p:txBody>
      </p:sp>
      <p:sp>
        <p:nvSpPr>
          <p:cNvPr id="4" name="부제목 4"/>
          <p:cNvSpPr txBox="1">
            <a:spLocks/>
          </p:cNvSpPr>
          <p:nvPr/>
        </p:nvSpPr>
        <p:spPr bwMode="auto">
          <a:xfrm>
            <a:off x="1907704" y="3284984"/>
            <a:ext cx="6921153" cy="2304256"/>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marL="0" indent="0" algn="r" rtl="0" eaLnBrk="0" fontAlgn="base" hangingPunct="0">
              <a:spcBef>
                <a:spcPct val="20000"/>
              </a:spcBef>
              <a:spcAft>
                <a:spcPct val="0"/>
              </a:spcAft>
              <a:buNone/>
              <a:defRPr sz="2400">
                <a:solidFill>
                  <a:schemeClr val="tx1"/>
                </a:solidFill>
                <a:latin typeface="Verdana"/>
                <a:ea typeface="ＭＳ Ｐゴシック" pitchFamily="-112" charset="-128"/>
                <a:cs typeface="Verdana"/>
              </a:defRPr>
            </a:lvl1pPr>
            <a:lvl2pPr marL="457200" indent="0" algn="l" rtl="0" eaLnBrk="0" fontAlgn="base" hangingPunct="0">
              <a:spcBef>
                <a:spcPct val="20000"/>
              </a:spcBef>
              <a:spcAft>
                <a:spcPct val="0"/>
              </a:spcAft>
              <a:buNone/>
              <a:defRPr sz="1800">
                <a:solidFill>
                  <a:schemeClr val="tx1"/>
                </a:solidFill>
                <a:latin typeface="Verdana"/>
                <a:ea typeface="ＭＳ Ｐゴシック" pitchFamily="-110" charset="-128"/>
                <a:cs typeface="Verdana"/>
              </a:defRPr>
            </a:lvl2pPr>
            <a:lvl3pPr marL="914400" indent="0" algn="l" rtl="0" eaLnBrk="0" fontAlgn="base" hangingPunct="0">
              <a:spcBef>
                <a:spcPct val="20000"/>
              </a:spcBef>
              <a:spcAft>
                <a:spcPct val="0"/>
              </a:spcAft>
              <a:buNone/>
              <a:defRPr sz="1600">
                <a:solidFill>
                  <a:schemeClr val="tx1"/>
                </a:solidFill>
                <a:latin typeface="Verdana"/>
                <a:ea typeface="ＭＳ Ｐゴシック" pitchFamily="-110" charset="-128"/>
                <a:cs typeface="Verdana"/>
              </a:defRPr>
            </a:lvl3pPr>
            <a:lvl4pPr marL="1371600" indent="0" algn="l" rtl="0" eaLnBrk="0" fontAlgn="base" hangingPunct="0">
              <a:spcBef>
                <a:spcPct val="20000"/>
              </a:spcBef>
              <a:spcAft>
                <a:spcPct val="0"/>
              </a:spcAft>
              <a:buNone/>
              <a:defRPr sz="1400">
                <a:solidFill>
                  <a:schemeClr val="tx1"/>
                </a:solidFill>
                <a:latin typeface="Verdana"/>
                <a:ea typeface="ＭＳ Ｐゴシック" pitchFamily="-110" charset="-128"/>
                <a:cs typeface="Verdana"/>
              </a:defRPr>
            </a:lvl4pPr>
            <a:lvl5pPr marL="1828800" indent="0" algn="l" rtl="0" eaLnBrk="0" fontAlgn="base" hangingPunct="0">
              <a:spcBef>
                <a:spcPct val="20000"/>
              </a:spcBef>
              <a:spcAft>
                <a:spcPct val="0"/>
              </a:spcAft>
              <a:buNone/>
              <a:defRPr sz="1400">
                <a:solidFill>
                  <a:schemeClr val="tx1"/>
                </a:solidFill>
                <a:latin typeface="Verdana"/>
                <a:ea typeface="ＭＳ Ｐゴシック" pitchFamily="-110" charset="-128"/>
                <a:cs typeface="Verdana"/>
              </a:defRPr>
            </a:lvl5pPr>
            <a:lvl6pPr marL="2286000" indent="0" algn="l" rtl="0" eaLnBrk="0" fontAlgn="base" hangingPunct="0">
              <a:spcBef>
                <a:spcPct val="20000"/>
              </a:spcBef>
              <a:spcAft>
                <a:spcPct val="0"/>
              </a:spcAft>
              <a:buNone/>
              <a:defRPr sz="1400">
                <a:solidFill>
                  <a:schemeClr val="tx1"/>
                </a:solidFill>
                <a:latin typeface="+mn-lt"/>
                <a:ea typeface="ＭＳ Ｐゴシック" pitchFamily="-110" charset="-128"/>
              </a:defRPr>
            </a:lvl6pPr>
            <a:lvl7pPr marL="2743200" indent="0" algn="l" rtl="0" eaLnBrk="0" fontAlgn="base" hangingPunct="0">
              <a:spcBef>
                <a:spcPct val="20000"/>
              </a:spcBef>
              <a:spcAft>
                <a:spcPct val="0"/>
              </a:spcAft>
              <a:buNone/>
              <a:defRPr sz="1400">
                <a:solidFill>
                  <a:schemeClr val="tx1"/>
                </a:solidFill>
                <a:latin typeface="+mn-lt"/>
                <a:ea typeface="ＭＳ Ｐゴシック" pitchFamily="-110" charset="-128"/>
              </a:defRPr>
            </a:lvl7pPr>
            <a:lvl8pPr marL="3200400" indent="0" algn="l" rtl="0" eaLnBrk="0" fontAlgn="base" hangingPunct="0">
              <a:spcBef>
                <a:spcPct val="20000"/>
              </a:spcBef>
              <a:spcAft>
                <a:spcPct val="0"/>
              </a:spcAft>
              <a:buNone/>
              <a:defRPr sz="1400">
                <a:solidFill>
                  <a:schemeClr val="tx1"/>
                </a:solidFill>
                <a:latin typeface="+mn-lt"/>
                <a:ea typeface="ＭＳ Ｐゴシック" pitchFamily="-110" charset="-128"/>
              </a:defRPr>
            </a:lvl8pPr>
            <a:lvl9pPr marL="3657600" indent="0" algn="l" rtl="0" eaLnBrk="0" fontAlgn="base" hangingPunct="0">
              <a:spcBef>
                <a:spcPct val="20000"/>
              </a:spcBef>
              <a:spcAft>
                <a:spcPct val="0"/>
              </a:spcAft>
              <a:buNone/>
              <a:defRPr sz="1400">
                <a:solidFill>
                  <a:schemeClr val="tx1"/>
                </a:solidFill>
                <a:latin typeface="+mn-lt"/>
                <a:ea typeface="ＭＳ Ｐゴシック" pitchFamily="-110" charset="-128"/>
              </a:defRPr>
            </a:lvl9pPr>
          </a:lstStyle>
          <a:p>
            <a:pPr algn="ctr"/>
            <a:r>
              <a:rPr lang="en-CA" altLang="ko-KR" dirty="0" smtClean="0">
                <a:latin typeface="Verdana" pitchFamily="34" charset="0"/>
                <a:ea typeface="ＭＳ Ｐゴシック" pitchFamily="34" charset="-128"/>
                <a:cs typeface="Verdana" pitchFamily="34" charset="0"/>
              </a:rPr>
              <a:t>Patrick Leblond</a:t>
            </a:r>
          </a:p>
          <a:p>
            <a:endParaRPr lang="en-CA" altLang="ko-KR" dirty="0" smtClean="0">
              <a:latin typeface="Verdana" pitchFamily="34" charset="0"/>
              <a:ea typeface="ＭＳ Ｐゴシック" pitchFamily="34" charset="-128"/>
              <a:cs typeface="Verdana" pitchFamily="34" charset="0"/>
            </a:endParaRPr>
          </a:p>
          <a:p>
            <a:pPr algn="ctr"/>
            <a:r>
              <a:rPr lang="en-CA" altLang="ko-KR" i="1" dirty="0" smtClean="0">
                <a:latin typeface="Verdana" pitchFamily="34" charset="0"/>
                <a:ea typeface="ＭＳ Ｐゴシック" pitchFamily="34" charset="-128"/>
                <a:cs typeface="Verdana" pitchFamily="34" charset="0"/>
              </a:rPr>
              <a:t>ECSA-C Business Roundtable</a:t>
            </a:r>
            <a:endParaRPr lang="en-CA" altLang="ko-KR" dirty="0" smtClean="0">
              <a:latin typeface="Verdana" pitchFamily="34" charset="0"/>
              <a:ea typeface="ＭＳ Ｐゴシック" pitchFamily="34" charset="-128"/>
              <a:cs typeface="Verdana" pitchFamily="34" charset="0"/>
            </a:endParaRPr>
          </a:p>
          <a:p>
            <a:pPr algn="ctr"/>
            <a:r>
              <a:rPr lang="en-CA" altLang="ko-KR" dirty="0" smtClean="0">
                <a:latin typeface="Verdana" pitchFamily="34" charset="0"/>
                <a:ea typeface="ＭＳ Ｐゴシック" pitchFamily="34" charset="-128"/>
                <a:cs typeface="Verdana" pitchFamily="34" charset="0"/>
              </a:rPr>
              <a:t>ECSA-C Biennial Conference</a:t>
            </a:r>
          </a:p>
          <a:p>
            <a:pPr algn="ctr"/>
            <a:r>
              <a:rPr lang="en-CA" altLang="ko-KR" dirty="0" smtClean="0">
                <a:latin typeface="Verdana" pitchFamily="34" charset="0"/>
                <a:ea typeface="ＭＳ Ｐゴシック" pitchFamily="34" charset="-128"/>
                <a:cs typeface="Verdana" pitchFamily="34" charset="0"/>
              </a:rPr>
              <a:t>Montreal, 8 May 2014</a:t>
            </a:r>
            <a:endParaRPr lang="en-CA" altLang="ko-KR" dirty="0">
              <a:latin typeface="Verdana" pitchFamily="34" charset="0"/>
              <a:ea typeface="ＭＳ Ｐゴシック" pitchFamily="34" charset="-128"/>
              <a:cs typeface="Verdana"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Joint Study (Oct. 2008) Results</a:t>
            </a:r>
            <a:endParaRPr lang="en-US" dirty="0"/>
          </a:p>
        </p:txBody>
      </p:sp>
      <p:sp>
        <p:nvSpPr>
          <p:cNvPr id="3" name="Content Placeholder 2"/>
          <p:cNvSpPr>
            <a:spLocks noGrp="1"/>
          </p:cNvSpPr>
          <p:nvPr>
            <p:ph idx="1"/>
          </p:nvPr>
        </p:nvSpPr>
        <p:spPr>
          <a:xfrm>
            <a:off x="685800" y="1412776"/>
            <a:ext cx="8458200" cy="4248472"/>
          </a:xfrm>
        </p:spPr>
        <p:txBody>
          <a:bodyPr>
            <a:normAutofit lnSpcReduction="10000"/>
          </a:bodyPr>
          <a:lstStyle/>
          <a:p>
            <a:r>
              <a:rPr lang="fr-CA" dirty="0" smtClean="0"/>
              <a:t>Jump </a:t>
            </a:r>
            <a:r>
              <a:rPr lang="fr-CA" dirty="0"/>
              <a:t>in GDP </a:t>
            </a:r>
            <a:endParaRPr lang="fr-CA" dirty="0" smtClean="0"/>
          </a:p>
          <a:p>
            <a:pPr lvl="1"/>
            <a:r>
              <a:rPr lang="fr-CA" dirty="0" smtClean="0">
                <a:cs typeface="Arial" charset="0"/>
              </a:rPr>
              <a:t>€</a:t>
            </a:r>
            <a:r>
              <a:rPr lang="fr-CA" dirty="0">
                <a:cs typeface="Arial" charset="0"/>
              </a:rPr>
              <a:t>11.6 billion in </a:t>
            </a:r>
            <a:r>
              <a:rPr lang="fr-CA" dirty="0" smtClean="0">
                <a:cs typeface="Arial" charset="0"/>
              </a:rPr>
              <a:t>the EU </a:t>
            </a:r>
            <a:r>
              <a:rPr lang="fr-CA" dirty="0">
                <a:cs typeface="Arial" charset="0"/>
              </a:rPr>
              <a:t>(0.08% of GDP)</a:t>
            </a:r>
          </a:p>
          <a:p>
            <a:pPr lvl="1"/>
            <a:r>
              <a:rPr lang="fr-CA" dirty="0">
                <a:cs typeface="Arial" charset="0"/>
              </a:rPr>
              <a:t>€8.2 billion in </a:t>
            </a:r>
            <a:r>
              <a:rPr lang="fr-CA" dirty="0" smtClean="0">
                <a:cs typeface="Arial" charset="0"/>
              </a:rPr>
              <a:t>Canada </a:t>
            </a:r>
            <a:r>
              <a:rPr lang="fr-CA" dirty="0">
                <a:cs typeface="Arial" charset="0"/>
              </a:rPr>
              <a:t>(0.77% of GDP)</a:t>
            </a:r>
          </a:p>
          <a:p>
            <a:r>
              <a:rPr lang="fr-CA" dirty="0" err="1">
                <a:cs typeface="Arial" charset="0"/>
              </a:rPr>
              <a:t>Increase</a:t>
            </a:r>
            <a:r>
              <a:rPr lang="fr-CA" dirty="0">
                <a:cs typeface="Arial" charset="0"/>
              </a:rPr>
              <a:t> in </a:t>
            </a:r>
            <a:r>
              <a:rPr lang="fr-CA" dirty="0" err="1">
                <a:cs typeface="Arial" charset="0"/>
              </a:rPr>
              <a:t>trade</a:t>
            </a:r>
            <a:r>
              <a:rPr lang="fr-CA" dirty="0">
                <a:cs typeface="Arial" charset="0"/>
              </a:rPr>
              <a:t> (€25.7 billion or 22.9%)</a:t>
            </a:r>
          </a:p>
          <a:p>
            <a:pPr lvl="1"/>
            <a:r>
              <a:rPr lang="fr-CA" dirty="0" err="1">
                <a:cs typeface="Arial" charset="0"/>
              </a:rPr>
              <a:t>Goods</a:t>
            </a:r>
            <a:r>
              <a:rPr lang="fr-CA" dirty="0">
                <a:cs typeface="Arial" charset="0"/>
              </a:rPr>
              <a:t> (€18.6 billion)</a:t>
            </a:r>
          </a:p>
          <a:p>
            <a:pPr lvl="2"/>
            <a:r>
              <a:rPr lang="fr-CA" dirty="0">
                <a:cs typeface="Arial" charset="0"/>
              </a:rPr>
              <a:t>Canada to EU: €6.3 billion (24.3%)</a:t>
            </a:r>
          </a:p>
          <a:p>
            <a:pPr lvl="2"/>
            <a:r>
              <a:rPr lang="fr-CA" dirty="0">
                <a:cs typeface="Arial" charset="0"/>
              </a:rPr>
              <a:t>EU to Canada: €12.2 billion (36.6%)</a:t>
            </a:r>
          </a:p>
          <a:p>
            <a:pPr lvl="1"/>
            <a:r>
              <a:rPr lang="fr-CA" dirty="0">
                <a:cs typeface="Arial" charset="0"/>
              </a:rPr>
              <a:t>Services (€7.0 billion)</a:t>
            </a:r>
          </a:p>
          <a:p>
            <a:pPr lvl="2"/>
            <a:r>
              <a:rPr lang="fr-CA" dirty="0">
                <a:cs typeface="Arial" charset="0"/>
              </a:rPr>
              <a:t>Canada to EU: €4.8 billion (14.2%)</a:t>
            </a:r>
          </a:p>
          <a:p>
            <a:pPr lvl="2"/>
            <a:r>
              <a:rPr lang="fr-CA" dirty="0">
                <a:cs typeface="Arial" charset="0"/>
              </a:rPr>
              <a:t>EU to Canada: €2.2 billion (13.1%)</a:t>
            </a:r>
          </a:p>
          <a:p>
            <a:endParaRPr lang="en-US" dirty="0"/>
          </a:p>
        </p:txBody>
      </p:sp>
    </p:spTree>
    <p:extLst>
      <p:ext uri="{BB962C8B-B14F-4D97-AF65-F5344CB8AC3E}">
        <p14:creationId xmlns:p14="http://schemas.microsoft.com/office/powerpoint/2010/main" val="4231597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the key drivers?</a:t>
            </a:r>
            <a:endParaRPr lang="en-US" dirty="0"/>
          </a:p>
        </p:txBody>
      </p:sp>
      <p:sp>
        <p:nvSpPr>
          <p:cNvPr id="3" name="Content Placeholder 2"/>
          <p:cNvSpPr>
            <a:spLocks noGrp="1"/>
          </p:cNvSpPr>
          <p:nvPr>
            <p:ph idx="1"/>
          </p:nvPr>
        </p:nvSpPr>
        <p:spPr>
          <a:xfrm>
            <a:off x="685800" y="1340768"/>
            <a:ext cx="8458200" cy="4320480"/>
          </a:xfrm>
        </p:spPr>
        <p:txBody>
          <a:bodyPr>
            <a:normAutofit fontScale="92500" lnSpcReduction="10000"/>
          </a:bodyPr>
          <a:lstStyle/>
          <a:p>
            <a:r>
              <a:rPr lang="en-US" dirty="0" smtClean="0"/>
              <a:t>Tariff elimination</a:t>
            </a:r>
          </a:p>
          <a:p>
            <a:pPr lvl="1"/>
            <a:r>
              <a:rPr lang="en-US" dirty="0" smtClean="0"/>
              <a:t>Goods will be more competitive on the EU market</a:t>
            </a:r>
          </a:p>
          <a:p>
            <a:pPr lvl="1"/>
            <a:r>
              <a:rPr lang="en-US" dirty="0" smtClean="0"/>
              <a:t>EU goods will be cheaper for Canadian firms</a:t>
            </a:r>
          </a:p>
          <a:p>
            <a:r>
              <a:rPr lang="en-US" dirty="0" smtClean="0"/>
              <a:t>Greater market access</a:t>
            </a:r>
          </a:p>
          <a:p>
            <a:pPr lvl="1"/>
            <a:r>
              <a:rPr lang="en-US" dirty="0" smtClean="0"/>
              <a:t>E.g., beef and pork</a:t>
            </a:r>
          </a:p>
          <a:p>
            <a:pPr lvl="1"/>
            <a:r>
              <a:rPr lang="en-US" dirty="0" smtClean="0"/>
              <a:t>Subnational public procurement</a:t>
            </a:r>
          </a:p>
          <a:p>
            <a:r>
              <a:rPr lang="en-US" dirty="0" smtClean="0"/>
              <a:t>New investments</a:t>
            </a:r>
          </a:p>
          <a:p>
            <a:pPr lvl="1"/>
            <a:r>
              <a:rPr lang="en-US" dirty="0" smtClean="0"/>
              <a:t>Canadian, European and third-country firms</a:t>
            </a:r>
          </a:p>
          <a:p>
            <a:r>
              <a:rPr lang="en-US" dirty="0" err="1"/>
              <a:t>L</a:t>
            </a:r>
            <a:r>
              <a:rPr lang="en-US" dirty="0" err="1" smtClean="0"/>
              <a:t>abour</a:t>
            </a:r>
            <a:r>
              <a:rPr lang="en-US" dirty="0" smtClean="0"/>
              <a:t> (skilled) mobility</a:t>
            </a:r>
          </a:p>
          <a:p>
            <a:pPr lvl="1"/>
            <a:r>
              <a:rPr lang="en-US" dirty="0" smtClean="0"/>
              <a:t>Important for professional and after-sale services</a:t>
            </a:r>
          </a:p>
          <a:p>
            <a:r>
              <a:rPr lang="en-US" dirty="0" smtClean="0"/>
              <a:t>Regulatory cooperation and mutual recognition</a:t>
            </a:r>
          </a:p>
          <a:p>
            <a:endParaRPr lang="en-US" dirty="0"/>
          </a:p>
        </p:txBody>
      </p:sp>
    </p:spTree>
    <p:extLst>
      <p:ext uri="{BB962C8B-B14F-4D97-AF65-F5344CB8AC3E}">
        <p14:creationId xmlns:p14="http://schemas.microsoft.com/office/powerpoint/2010/main" val="1730803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Conditions</a:t>
            </a:r>
            <a:endParaRPr lang="en-US" dirty="0"/>
          </a:p>
        </p:txBody>
      </p:sp>
      <p:sp>
        <p:nvSpPr>
          <p:cNvPr id="3" name="Content Placeholder 2"/>
          <p:cNvSpPr>
            <a:spLocks noGrp="1"/>
          </p:cNvSpPr>
          <p:nvPr>
            <p:ph idx="1"/>
          </p:nvPr>
        </p:nvSpPr>
        <p:spPr>
          <a:xfrm>
            <a:off x="685800" y="1340768"/>
            <a:ext cx="8458200" cy="4320480"/>
          </a:xfrm>
        </p:spPr>
        <p:txBody>
          <a:bodyPr>
            <a:normAutofit lnSpcReduction="10000"/>
          </a:bodyPr>
          <a:lstStyle/>
          <a:p>
            <a:r>
              <a:rPr lang="en-US" dirty="0" smtClean="0"/>
              <a:t>Canadian firms must meet EU standards for goods and services and vice versa</a:t>
            </a:r>
          </a:p>
          <a:p>
            <a:r>
              <a:rPr lang="en-US" dirty="0" smtClean="0"/>
              <a:t>Effective and efficient rules </a:t>
            </a:r>
            <a:r>
              <a:rPr lang="en-US" smtClean="0"/>
              <a:t>of origin</a:t>
            </a:r>
          </a:p>
          <a:p>
            <a:r>
              <a:rPr lang="en-US" dirty="0" smtClean="0"/>
              <a:t>Provincial and municipal implementation of public procurement rules</a:t>
            </a:r>
          </a:p>
          <a:p>
            <a:r>
              <a:rPr lang="en-US" dirty="0" smtClean="0"/>
              <a:t>Agreement on the MR of professional qualifications</a:t>
            </a:r>
          </a:p>
          <a:p>
            <a:pPr lvl="1"/>
            <a:r>
              <a:rPr lang="en-US" dirty="0" smtClean="0"/>
              <a:t>Provinces and provincial orders</a:t>
            </a:r>
          </a:p>
          <a:p>
            <a:r>
              <a:rPr lang="en-US" dirty="0"/>
              <a:t>O</a:t>
            </a:r>
            <a:r>
              <a:rPr lang="en-US" dirty="0" smtClean="0"/>
              <a:t>btain necessary working permits rapidly</a:t>
            </a:r>
          </a:p>
          <a:p>
            <a:r>
              <a:rPr lang="en-US" dirty="0" smtClean="0"/>
              <a:t>Cooperation between regulators in trying to harmonize new rules and regulations</a:t>
            </a:r>
          </a:p>
          <a:p>
            <a:r>
              <a:rPr lang="en-US" dirty="0" smtClean="0"/>
              <a:t>SME capacity to develop the other market</a:t>
            </a:r>
          </a:p>
        </p:txBody>
      </p:sp>
    </p:spTree>
    <p:extLst>
      <p:ext uri="{BB962C8B-B14F-4D97-AF65-F5344CB8AC3E}">
        <p14:creationId xmlns:p14="http://schemas.microsoft.com/office/powerpoint/2010/main" val="3821247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685800" y="1340768"/>
            <a:ext cx="8458200" cy="4392488"/>
          </a:xfrm>
        </p:spPr>
        <p:txBody>
          <a:bodyPr>
            <a:normAutofit fontScale="85000" lnSpcReduction="10000"/>
          </a:bodyPr>
          <a:lstStyle/>
          <a:p>
            <a:r>
              <a:rPr lang="en-US" dirty="0" smtClean="0"/>
              <a:t>Who knows exactly what the economic implications will be?</a:t>
            </a:r>
          </a:p>
          <a:p>
            <a:pPr lvl="1"/>
            <a:r>
              <a:rPr lang="en-US" dirty="0" smtClean="0"/>
              <a:t>We do know that trade liberalization increases trade and ultimately GDP</a:t>
            </a:r>
          </a:p>
          <a:p>
            <a:r>
              <a:rPr lang="en-US" dirty="0" smtClean="0"/>
              <a:t>Benefits might be relatively “marginal” but as long as they are positive on a net basis, then we should do it</a:t>
            </a:r>
          </a:p>
          <a:p>
            <a:pPr lvl="1"/>
            <a:r>
              <a:rPr lang="en-US" dirty="0" smtClean="0"/>
              <a:t>Why would we give up a potential of $10-20 billion more for the Canadian economy?</a:t>
            </a:r>
          </a:p>
          <a:p>
            <a:r>
              <a:rPr lang="en-US" dirty="0" smtClean="0"/>
              <a:t>But many benefits will take time to materialize, if they ever do (“walk the talk”)</a:t>
            </a:r>
          </a:p>
          <a:p>
            <a:pPr lvl="1"/>
            <a:r>
              <a:rPr lang="en-US" dirty="0"/>
              <a:t>P</a:t>
            </a:r>
            <a:r>
              <a:rPr lang="en-US" dirty="0" smtClean="0"/>
              <a:t>ressure and monitoring from business and political leaders will be key to ensure that many conditions are satisfied</a:t>
            </a:r>
          </a:p>
          <a:p>
            <a:r>
              <a:rPr lang="en-US" dirty="0" smtClean="0"/>
              <a:t>Not doing CETA might make things worse if the EU and the US manage to agree to a TTIP</a:t>
            </a:r>
          </a:p>
          <a:p>
            <a:endParaRPr lang="en-US" dirty="0"/>
          </a:p>
        </p:txBody>
      </p:sp>
    </p:spTree>
    <p:extLst>
      <p:ext uri="{BB962C8B-B14F-4D97-AF65-F5344CB8AC3E}">
        <p14:creationId xmlns:p14="http://schemas.microsoft.com/office/powerpoint/2010/main" val="915409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ChangeArrowheads="1"/>
          </p:cNvSpPr>
          <p:nvPr/>
        </p:nvSpPr>
        <p:spPr bwMode="auto">
          <a:xfrm>
            <a:off x="685800" y="2667000"/>
            <a:ext cx="7772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lgn="ctr"/>
            <a:r>
              <a:rPr lang="fr-CA" sz="4000" dirty="0" smtClean="0">
                <a:solidFill>
                  <a:srgbClr val="990000"/>
                </a:solidFill>
                <a:latin typeface="Arial Black" charset="0"/>
              </a:rPr>
              <a:t>THANK YOU!</a:t>
            </a:r>
            <a:endParaRPr lang="en-US" sz="4000" dirty="0">
              <a:solidFill>
                <a:srgbClr val="990000"/>
              </a:solidFill>
              <a:latin typeface="Arial Black" charset="0"/>
            </a:endParaRPr>
          </a:p>
        </p:txBody>
      </p:sp>
    </p:spTree>
    <p:extLst>
      <p:ext uri="{BB962C8B-B14F-4D97-AF65-F5344CB8AC3E}">
        <p14:creationId xmlns:p14="http://schemas.microsoft.com/office/powerpoint/2010/main" val="314393212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uOttawa_PPT_FINALtest2">
  <a:themeElements>
    <a:clrScheme name="Garne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Garnet">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10"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10" charset="0"/>
          </a:defRPr>
        </a:defPPr>
      </a:lstStyle>
    </a:lnDef>
  </a:objectDefaults>
  <a:extraClrSchemeLst>
    <a:extraClrScheme>
      <a:clrScheme name="Garne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Garne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Garne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Garne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Garne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Garne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Garne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4016</TotalTime>
  <Words>870</Words>
  <Application>Microsoft Macintosh PowerPoint</Application>
  <PresentationFormat>On-screen Show (4:3)</PresentationFormat>
  <Paragraphs>60</Paragraphs>
  <Slides>6</Slides>
  <Notes>3</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uOttawa_PPT_FINALtest2</vt:lpstr>
      <vt:lpstr>Economic &amp; Political  Implications of CETA</vt:lpstr>
      <vt:lpstr>Joint Study (Oct. 2008) Results</vt:lpstr>
      <vt:lpstr>What are the key drivers?</vt:lpstr>
      <vt:lpstr>Conditions</vt:lpstr>
      <vt:lpstr>Conclusions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the federal government in health policy</dc:title>
  <dc:creator>Singysm27</dc:creator>
  <cp:lastModifiedBy>Helga Hallgrimsdottir</cp:lastModifiedBy>
  <cp:revision>591</cp:revision>
  <dcterms:created xsi:type="dcterms:W3CDTF">2011-10-17T04:56:08Z</dcterms:created>
  <dcterms:modified xsi:type="dcterms:W3CDTF">2014-05-29T18:45:48Z</dcterms:modified>
</cp:coreProperties>
</file>