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369" r:id="rId2"/>
    <p:sldId id="406" r:id="rId3"/>
    <p:sldId id="419" r:id="rId4"/>
    <p:sldId id="447" r:id="rId5"/>
    <p:sldId id="426" r:id="rId6"/>
    <p:sldId id="453" r:id="rId7"/>
    <p:sldId id="448" r:id="rId8"/>
    <p:sldId id="450" r:id="rId9"/>
    <p:sldId id="455" r:id="rId10"/>
    <p:sldId id="454" r:id="rId11"/>
    <p:sldId id="446" r:id="rId12"/>
    <p:sldId id="449" r:id="rId13"/>
  </p:sldIdLst>
  <p:sldSz cx="9144000" cy="6858000" type="screen4x3"/>
  <p:notesSz cx="7010400" cy="9296400"/>
  <p:defaultTextStyle>
    <a:defPPr>
      <a:defRPr lang="en-CA"/>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4B8D"/>
    <a:srgbClr val="FFB914"/>
    <a:srgbClr val="002850"/>
    <a:srgbClr val="000A37"/>
    <a:srgbClr val="001437"/>
    <a:srgbClr val="00143F"/>
    <a:srgbClr val="000E3F"/>
    <a:srgbClr val="00003F"/>
    <a:srgbClr val="0B2850"/>
    <a:srgbClr val="001E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98" autoAdjust="0"/>
    <p:restoredTop sz="73765" autoAdjust="0"/>
  </p:normalViewPr>
  <p:slideViewPr>
    <p:cSldViewPr snapToGrid="0">
      <p:cViewPr>
        <p:scale>
          <a:sx n="66" d="100"/>
          <a:sy n="66" d="100"/>
        </p:scale>
        <p:origin x="-1952" y="-608"/>
      </p:cViewPr>
      <p:guideLst>
        <p:guide orient="horz" pos="1869"/>
        <p:guide pos="5615"/>
        <p:guide pos="33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3080" y="-120"/>
      </p:cViewPr>
      <p:guideLst>
        <p:guide orient="horz" pos="3008"/>
        <p:guide pos="2208"/>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970340" y="0"/>
            <a:ext cx="3038475" cy="465138"/>
          </a:xfrm>
          <a:prstGeom prst="rect">
            <a:avLst/>
          </a:prstGeom>
        </p:spPr>
        <p:txBody>
          <a:bodyPr vert="horz" lIns="91440" tIns="45720" rIns="91440" bIns="45720" rtlCol="0"/>
          <a:lstStyle>
            <a:lvl1pPr algn="r">
              <a:defRPr sz="1200"/>
            </a:lvl1pPr>
          </a:lstStyle>
          <a:p>
            <a:fld id="{63B87912-DFEE-42BE-AAF2-6E9E4788BABB}" type="datetime1">
              <a:rPr lang="en-US" smtClean="0"/>
              <a:pPr/>
              <a:t>14-05-20</a:t>
            </a:fld>
            <a:endParaRPr lang="en-CA" dirty="0"/>
          </a:p>
        </p:txBody>
      </p:sp>
      <p:sp>
        <p:nvSpPr>
          <p:cNvPr id="4" name="Footer Placeholder 3"/>
          <p:cNvSpPr>
            <a:spLocks noGrp="1"/>
          </p:cNvSpPr>
          <p:nvPr>
            <p:ph type="ftr" sz="quarter" idx="2"/>
          </p:nvPr>
        </p:nvSpPr>
        <p:spPr>
          <a:xfrm>
            <a:off x="2" y="8829675"/>
            <a:ext cx="3038475" cy="465138"/>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340" y="8829675"/>
            <a:ext cx="3038475" cy="465138"/>
          </a:xfrm>
          <a:prstGeom prst="rect">
            <a:avLst/>
          </a:prstGeom>
        </p:spPr>
        <p:txBody>
          <a:bodyPr vert="horz" lIns="91440" tIns="45720" rIns="91440" bIns="45720" rtlCol="0" anchor="b"/>
          <a:lstStyle>
            <a:lvl1pPr algn="r">
              <a:defRPr sz="1200"/>
            </a:lvl1pPr>
          </a:lstStyle>
          <a:p>
            <a:fld id="{DF6DB101-EDBE-487D-B4FA-DF0858D5D8E2}" type="slidenum">
              <a:rPr lang="en-CA" smtClean="0"/>
              <a:pPr/>
              <a:t>‹#›</a:t>
            </a:fld>
            <a:endParaRPr lang="en-CA" dirty="0"/>
          </a:p>
        </p:txBody>
      </p:sp>
    </p:spTree>
    <p:extLst>
      <p:ext uri="{BB962C8B-B14F-4D97-AF65-F5344CB8AC3E}">
        <p14:creationId xmlns:p14="http://schemas.microsoft.com/office/powerpoint/2010/main" val="7369245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3"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endParaRPr lang="en-US" dirty="0"/>
          </a:p>
        </p:txBody>
      </p:sp>
      <p:sp>
        <p:nvSpPr>
          <p:cNvPr id="69635" name="Rectangle 3"/>
          <p:cNvSpPr>
            <a:spLocks noGrp="1" noChangeArrowheads="1"/>
          </p:cNvSpPr>
          <p:nvPr>
            <p:ph type="dt" idx="1"/>
          </p:nvPr>
        </p:nvSpPr>
        <p:spPr bwMode="auto">
          <a:xfrm>
            <a:off x="397034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fld id="{CC4255F1-763E-43EB-A5DF-99DBCA3C8CF8}" type="datetime1">
              <a:rPr lang="en-US" smtClean="0"/>
              <a:pPr/>
              <a:t>14-05-20</a:t>
            </a:fld>
            <a:endParaRPr lang="en-US" dirty="0"/>
          </a:p>
        </p:txBody>
      </p:sp>
      <p:sp>
        <p:nvSpPr>
          <p:cNvPr id="378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701678" y="4416429"/>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p>
        </p:txBody>
      </p:sp>
      <p:sp>
        <p:nvSpPr>
          <p:cNvPr id="69638" name="Rectangle 6"/>
          <p:cNvSpPr>
            <a:spLocks noGrp="1" noChangeArrowheads="1"/>
          </p:cNvSpPr>
          <p:nvPr>
            <p:ph type="ftr" sz="quarter" idx="4"/>
          </p:nvPr>
        </p:nvSpPr>
        <p:spPr bwMode="auto">
          <a:xfrm>
            <a:off x="3"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endParaRPr lang="en-US" dirty="0"/>
          </a:p>
        </p:txBody>
      </p:sp>
      <p:sp>
        <p:nvSpPr>
          <p:cNvPr id="69639" name="Rectangle 7"/>
          <p:cNvSpPr>
            <a:spLocks noGrp="1" noChangeArrowheads="1"/>
          </p:cNvSpPr>
          <p:nvPr>
            <p:ph type="sldNum" sz="quarter" idx="5"/>
          </p:nvPr>
        </p:nvSpPr>
        <p:spPr bwMode="auto">
          <a:xfrm>
            <a:off x="397034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42E030F1-A1B0-489B-A05C-7B2781F0F82F}" type="slidenum">
              <a:rPr lang="en-CA"/>
              <a:pPr/>
              <a:t>‹#›</a:t>
            </a:fld>
            <a:endParaRPr lang="en-CA" dirty="0"/>
          </a:p>
        </p:txBody>
      </p:sp>
    </p:spTree>
    <p:extLst>
      <p:ext uri="{BB962C8B-B14F-4D97-AF65-F5344CB8AC3E}">
        <p14:creationId xmlns:p14="http://schemas.microsoft.com/office/powerpoint/2010/main" val="218018078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2E030F1-A1B0-489B-A05C-7B2781F0F82F}" type="slidenum">
              <a:rPr lang="en-CA" smtClean="0"/>
              <a:pPr/>
              <a:t>1</a:t>
            </a:fld>
            <a:endParaRPr lang="en-C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sz="1000" dirty="0"/>
          </a:p>
        </p:txBody>
      </p:sp>
      <p:sp>
        <p:nvSpPr>
          <p:cNvPr id="4" name="Slide Number Placeholder 3"/>
          <p:cNvSpPr>
            <a:spLocks noGrp="1"/>
          </p:cNvSpPr>
          <p:nvPr>
            <p:ph type="sldNum" sz="quarter" idx="10"/>
          </p:nvPr>
        </p:nvSpPr>
        <p:spPr/>
        <p:txBody>
          <a:bodyPr/>
          <a:lstStyle/>
          <a:p>
            <a:fld id="{42E030F1-A1B0-489B-A05C-7B2781F0F82F}" type="slidenum">
              <a:rPr lang="en-CA" smtClean="0"/>
              <a:pPr/>
              <a:t>10</a:t>
            </a:fld>
            <a:endParaRPr lang="en-CA"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5888" lvl="1" indent="-115888">
              <a:spcBef>
                <a:spcPts val="0"/>
              </a:spcBef>
              <a:spcAft>
                <a:spcPts val="600"/>
              </a:spcAft>
              <a:buFont typeface="Arial" pitchFamily="34" charset="0"/>
              <a:buChar char="•"/>
            </a:pPr>
            <a:endParaRPr lang="en-CA" sz="1000" b="0" dirty="0" smtClean="0"/>
          </a:p>
        </p:txBody>
      </p:sp>
      <p:sp>
        <p:nvSpPr>
          <p:cNvPr id="4" name="Slide Number Placeholder 3"/>
          <p:cNvSpPr>
            <a:spLocks noGrp="1"/>
          </p:cNvSpPr>
          <p:nvPr>
            <p:ph type="sldNum" sz="quarter" idx="10"/>
          </p:nvPr>
        </p:nvSpPr>
        <p:spPr/>
        <p:txBody>
          <a:bodyPr/>
          <a:lstStyle/>
          <a:p>
            <a:fld id="{42E030F1-A1B0-489B-A05C-7B2781F0F82F}" type="slidenum">
              <a:rPr lang="en-CA" smtClean="0"/>
              <a:pPr/>
              <a:t>11</a:t>
            </a:fld>
            <a:endParaRPr lang="en-CA"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2E030F1-A1B0-489B-A05C-7B2781F0F82F}" type="slidenum">
              <a:rPr lang="en-CA" smtClean="0"/>
              <a:pPr/>
              <a:t>12</a:t>
            </a:fld>
            <a:endParaRPr lang="en-CA"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sz="1000" kern="1200" dirty="0" smtClean="0">
              <a:solidFill>
                <a:schemeClr val="tx1"/>
              </a:solidFill>
            </a:endParaRPr>
          </a:p>
        </p:txBody>
      </p:sp>
      <p:sp>
        <p:nvSpPr>
          <p:cNvPr id="4" name="Slide Number Placeholder 3"/>
          <p:cNvSpPr>
            <a:spLocks noGrp="1"/>
          </p:cNvSpPr>
          <p:nvPr>
            <p:ph type="sldNum" sz="quarter" idx="10"/>
          </p:nvPr>
        </p:nvSpPr>
        <p:spPr/>
        <p:txBody>
          <a:bodyPr/>
          <a:lstStyle/>
          <a:p>
            <a:fld id="{42E030F1-A1B0-489B-A05C-7B2781F0F82F}" type="slidenum">
              <a:rPr lang="en-CA" smtClean="0"/>
              <a:pPr/>
              <a:t>2</a:t>
            </a:fld>
            <a:endParaRPr lang="en-CA"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5888" lvl="0" indent="-115888">
              <a:spcBef>
                <a:spcPts val="0"/>
              </a:spcBef>
              <a:spcAft>
                <a:spcPts val="600"/>
              </a:spcAft>
              <a:buFont typeface="Arial" pitchFamily="34" charset="0"/>
              <a:buNone/>
            </a:pPr>
            <a:endParaRPr lang="en-CA" sz="1000" kern="1200" dirty="0">
              <a:solidFill>
                <a:schemeClr val="tx1"/>
              </a:solidFill>
            </a:endParaRPr>
          </a:p>
        </p:txBody>
      </p:sp>
      <p:sp>
        <p:nvSpPr>
          <p:cNvPr id="4" name="Slide Number Placeholder 3"/>
          <p:cNvSpPr>
            <a:spLocks noGrp="1"/>
          </p:cNvSpPr>
          <p:nvPr>
            <p:ph type="sldNum" sz="quarter" idx="10"/>
          </p:nvPr>
        </p:nvSpPr>
        <p:spPr/>
        <p:txBody>
          <a:bodyPr/>
          <a:lstStyle/>
          <a:p>
            <a:fld id="{42E030F1-A1B0-489B-A05C-7B2781F0F82F}" type="slidenum">
              <a:rPr lang="en-CA" smtClean="0"/>
              <a:pPr/>
              <a:t>3</a:t>
            </a:fld>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5888" indent="-115888">
              <a:spcAft>
                <a:spcPts val="600"/>
              </a:spcAft>
            </a:pPr>
            <a:endParaRPr lang="en-CA" sz="1000" dirty="0"/>
          </a:p>
        </p:txBody>
      </p:sp>
      <p:sp>
        <p:nvSpPr>
          <p:cNvPr id="4" name="Slide Number Placeholder 3"/>
          <p:cNvSpPr>
            <a:spLocks noGrp="1"/>
          </p:cNvSpPr>
          <p:nvPr>
            <p:ph type="sldNum" sz="quarter" idx="10"/>
          </p:nvPr>
        </p:nvSpPr>
        <p:spPr/>
        <p:txBody>
          <a:bodyPr/>
          <a:lstStyle/>
          <a:p>
            <a:fld id="{42E030F1-A1B0-489B-A05C-7B2781F0F82F}" type="slidenum">
              <a:rPr lang="en-CA" smtClean="0"/>
              <a:pPr/>
              <a:t>4</a:t>
            </a:fld>
            <a:endParaRPr lang="en-CA"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5888" marR="0" lvl="0" indent="-115888" algn="l" defTabSz="914400" rtl="0" eaLnBrk="0" fontAlgn="base" latinLnBrk="0" hangingPunct="0">
              <a:lnSpc>
                <a:spcPct val="100000"/>
              </a:lnSpc>
              <a:spcBef>
                <a:spcPts val="0"/>
              </a:spcBef>
              <a:spcAft>
                <a:spcPts val="600"/>
              </a:spcAft>
              <a:buClrTx/>
              <a:buSzTx/>
              <a:buFont typeface="Arial" pitchFamily="34" charset="0"/>
              <a:buNone/>
              <a:tabLst/>
              <a:defRPr/>
            </a:pPr>
            <a:endParaRPr lang="en-CA" sz="1000" u="sng" kern="1200" dirty="0" smtClean="0">
              <a:solidFill>
                <a:schemeClr val="tx1"/>
              </a:solidFill>
            </a:endParaRPr>
          </a:p>
        </p:txBody>
      </p:sp>
      <p:sp>
        <p:nvSpPr>
          <p:cNvPr id="4" name="Slide Number Placeholder 3"/>
          <p:cNvSpPr>
            <a:spLocks noGrp="1"/>
          </p:cNvSpPr>
          <p:nvPr>
            <p:ph type="sldNum" sz="quarter" idx="10"/>
          </p:nvPr>
        </p:nvSpPr>
        <p:spPr/>
        <p:txBody>
          <a:bodyPr/>
          <a:lstStyle/>
          <a:p>
            <a:fld id="{42E030F1-A1B0-489B-A05C-7B2781F0F82F}" type="slidenum">
              <a:rPr lang="en-CA" smtClean="0"/>
              <a:pPr/>
              <a:t>5</a:t>
            </a:fld>
            <a:endParaRPr lang="en-CA"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ts val="0"/>
              </a:spcBef>
              <a:spcAft>
                <a:spcPts val="600"/>
              </a:spcAft>
              <a:buClrTx/>
              <a:buSzTx/>
              <a:buFont typeface="Arial" pitchFamily="34" charset="0"/>
              <a:buNone/>
              <a:tabLst/>
              <a:defRPr/>
            </a:pPr>
            <a:endParaRPr lang="en-CA" sz="1000" dirty="0" smtClean="0"/>
          </a:p>
        </p:txBody>
      </p:sp>
      <p:sp>
        <p:nvSpPr>
          <p:cNvPr id="4" name="Slide Number Placeholder 3"/>
          <p:cNvSpPr>
            <a:spLocks noGrp="1"/>
          </p:cNvSpPr>
          <p:nvPr>
            <p:ph type="sldNum" sz="quarter" idx="10"/>
          </p:nvPr>
        </p:nvSpPr>
        <p:spPr/>
        <p:txBody>
          <a:bodyPr/>
          <a:lstStyle/>
          <a:p>
            <a:fld id="{42E030F1-A1B0-489B-A05C-7B2781F0F82F}" type="slidenum">
              <a:rPr lang="en-CA" smtClean="0"/>
              <a:pPr/>
              <a:t>6</a:t>
            </a:fld>
            <a:endParaRPr lang="en-CA"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sz="1000" dirty="0"/>
          </a:p>
        </p:txBody>
      </p:sp>
      <p:sp>
        <p:nvSpPr>
          <p:cNvPr id="4" name="Slide Number Placeholder 3"/>
          <p:cNvSpPr>
            <a:spLocks noGrp="1"/>
          </p:cNvSpPr>
          <p:nvPr>
            <p:ph type="sldNum" sz="quarter" idx="10"/>
          </p:nvPr>
        </p:nvSpPr>
        <p:spPr/>
        <p:txBody>
          <a:bodyPr/>
          <a:lstStyle/>
          <a:p>
            <a:fld id="{42E030F1-A1B0-489B-A05C-7B2781F0F82F}" type="slidenum">
              <a:rPr lang="en-CA" smtClean="0"/>
              <a:pPr/>
              <a:t>7</a:t>
            </a:fld>
            <a:endParaRPr lang="en-CA"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sz="1000" dirty="0"/>
          </a:p>
        </p:txBody>
      </p:sp>
      <p:sp>
        <p:nvSpPr>
          <p:cNvPr id="4" name="Slide Number Placeholder 3"/>
          <p:cNvSpPr>
            <a:spLocks noGrp="1"/>
          </p:cNvSpPr>
          <p:nvPr>
            <p:ph type="sldNum" sz="quarter" idx="10"/>
          </p:nvPr>
        </p:nvSpPr>
        <p:spPr/>
        <p:txBody>
          <a:bodyPr/>
          <a:lstStyle/>
          <a:p>
            <a:fld id="{42E030F1-A1B0-489B-A05C-7B2781F0F82F}" type="slidenum">
              <a:rPr lang="en-CA" smtClean="0"/>
              <a:pPr/>
              <a:t>8</a:t>
            </a:fld>
            <a:endParaRPr lang="en-CA"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sz="1000" dirty="0"/>
          </a:p>
        </p:txBody>
      </p:sp>
      <p:sp>
        <p:nvSpPr>
          <p:cNvPr id="4" name="Slide Number Placeholder 3"/>
          <p:cNvSpPr>
            <a:spLocks noGrp="1"/>
          </p:cNvSpPr>
          <p:nvPr>
            <p:ph type="sldNum" sz="quarter" idx="10"/>
          </p:nvPr>
        </p:nvSpPr>
        <p:spPr/>
        <p:txBody>
          <a:bodyPr/>
          <a:lstStyle/>
          <a:p>
            <a:fld id="{42E030F1-A1B0-489B-A05C-7B2781F0F82F}" type="slidenum">
              <a:rPr lang="en-CA" smtClean="0"/>
              <a:pPr/>
              <a:t>9</a:t>
            </a:fld>
            <a:endParaRPr lang="en-CA"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93800"/>
          </a:xfrm>
          <a:prstGeom prst="rect">
            <a:avLst/>
          </a:prstGeom>
        </p:spPr>
        <p:txBody>
          <a:bodyPr/>
          <a:lstStyle/>
          <a:p>
            <a:r>
              <a:rPr lang="en-US" dirty="0" smtClean="0"/>
              <a:t>Click to edit Master title style</a:t>
            </a:r>
            <a:endParaRPr lang="en-CA"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itle Placeholder 1"/>
          <p:cNvSpPr>
            <a:spLocks noGrp="1"/>
          </p:cNvSpPr>
          <p:nvPr>
            <p:ph type="title"/>
          </p:nvPr>
        </p:nvSpPr>
        <p:spPr>
          <a:xfrm>
            <a:off x="463550" y="0"/>
            <a:ext cx="8680450" cy="1193800"/>
          </a:xfrm>
          <a:prstGeom prst="rect">
            <a:avLst/>
          </a:prstGeom>
          <a:noFill/>
        </p:spPr>
        <p:txBody>
          <a:bodyPr vert="horz" lIns="91440" tIns="45720" rIns="91440" bIns="45720" rtlCol="0" anchor="ctr">
            <a:normAutofit/>
          </a:bodyPr>
          <a:lstStyle/>
          <a:p>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Title Placeholder 1"/>
          <p:cNvSpPr>
            <a:spLocks noGrp="1"/>
          </p:cNvSpPr>
          <p:nvPr>
            <p:ph type="title"/>
          </p:nvPr>
        </p:nvSpPr>
        <p:spPr>
          <a:xfrm>
            <a:off x="463550" y="0"/>
            <a:ext cx="8680450" cy="1193800"/>
          </a:xfrm>
          <a:prstGeom prst="rect">
            <a:avLst/>
          </a:prstGeom>
          <a:noFill/>
        </p:spPr>
        <p:txBody>
          <a:bodyPr vert="horz" lIns="91440" tIns="45720" rIns="91440" bIns="45720" rtlCol="0" anchor="ctr">
            <a:normAutofit/>
          </a:bodyPr>
          <a:lstStyle/>
          <a:p>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63550" y="0"/>
            <a:ext cx="8680450" cy="1193800"/>
          </a:xfrm>
          <a:prstGeom prst="rect">
            <a:avLst/>
          </a:prstGeom>
          <a:noFill/>
        </p:spPr>
        <p:txBody>
          <a:bodyPr vert="horz" lIns="91440" tIns="45720" rIns="91440" bIns="45720" rtlCol="0" anchor="ctr">
            <a:normAutofit/>
          </a:bodyPr>
          <a:lstStyle/>
          <a:p>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itle Placeholder 1"/>
          <p:cNvSpPr>
            <a:spLocks noGrp="1"/>
          </p:cNvSpPr>
          <p:nvPr>
            <p:ph type="title"/>
          </p:nvPr>
        </p:nvSpPr>
        <p:spPr>
          <a:xfrm>
            <a:off x="463550" y="0"/>
            <a:ext cx="8680450" cy="1193800"/>
          </a:xfrm>
          <a:prstGeom prst="rect">
            <a:avLst/>
          </a:prstGeom>
          <a:noFill/>
        </p:spPr>
        <p:txBody>
          <a:bodyPr vert="horz" lIns="91440" tIns="45720" rIns="91440" bIns="45720" rtlCol="0" anchor="ctr">
            <a:normAutofit/>
          </a:bodyPr>
          <a:lstStyle/>
          <a:p>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9" Type="http://schemas.openxmlformats.org/officeDocument/2006/relationships/image" Target="../media/image2.pn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background 6.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144000" cy="1243584"/>
          </a:xfrm>
          <a:prstGeom prst="rect">
            <a:avLst/>
          </a:prstGeom>
        </p:spPr>
      </p:pic>
      <p:sp>
        <p:nvSpPr>
          <p:cNvPr id="3" name="Title Placeholder 1"/>
          <p:cNvSpPr>
            <a:spLocks noGrp="1"/>
          </p:cNvSpPr>
          <p:nvPr>
            <p:ph type="title"/>
          </p:nvPr>
        </p:nvSpPr>
        <p:spPr>
          <a:xfrm>
            <a:off x="463550" y="0"/>
            <a:ext cx="8680450" cy="1193800"/>
          </a:xfrm>
          <a:prstGeom prst="rect">
            <a:avLst/>
          </a:prstGeom>
          <a:noFill/>
        </p:spPr>
        <p:txBody>
          <a:bodyPr vert="horz" lIns="91440" tIns="45720" rIns="91440" bIns="45720" rtlCol="0" anchor="ctr">
            <a:normAutofit/>
          </a:bodyPr>
          <a:lstStyle/>
          <a:p>
            <a:endParaRPr lang="en-CA" dirty="0"/>
          </a:p>
        </p:txBody>
      </p:sp>
      <p:pic>
        <p:nvPicPr>
          <p:cNvPr id="7" name="Picture 6" descr="CSH_BC_CAN_cmyk_pos.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42569" y="317500"/>
            <a:ext cx="1557294" cy="573814"/>
          </a:xfrm>
          <a:prstGeom prst="rect">
            <a:avLst/>
          </a:prstGeom>
        </p:spPr>
      </p:pic>
      <p:pic>
        <p:nvPicPr>
          <p:cNvPr id="6" name="Picture 5" descr="CSH-BC-Logo.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02500" y="230575"/>
            <a:ext cx="1600200" cy="594669"/>
          </a:xfrm>
          <a:prstGeom prst="rect">
            <a:avLst/>
          </a:prstGeom>
        </p:spPr>
      </p:pic>
    </p:spTree>
  </p:cSld>
  <p:clrMap bg1="lt1" tx1="dk1" bg2="lt2" tx2="dk2" accent1="accent1" accent2="accent2" accent3="accent3" accent4="accent4" accent5="accent5" accent6="accent6" hlink="hlink" folHlink="folHlink"/>
  <p:sldLayoutIdLst>
    <p:sldLayoutId id="2147483931" r:id="rId1"/>
    <p:sldLayoutId id="2147483933" r:id="rId2"/>
    <p:sldLayoutId id="2147483934" r:id="rId3"/>
    <p:sldLayoutId id="2147483935" r:id="rId4"/>
    <p:sldLayoutId id="2147483936" r:id="rId5"/>
    <p:sldLayoutId id="2147483939" r:id="rId6"/>
  </p:sldLayoutIdLst>
  <p:hf hdr="0" ftr="0" dt="0"/>
  <p:txStyles>
    <p:titleStyle>
      <a:lvl1pPr algn="l" rtl="0" eaLnBrk="1" fontAlgn="base" hangingPunct="1">
        <a:spcBef>
          <a:spcPct val="0"/>
        </a:spcBef>
        <a:spcAft>
          <a:spcPct val="0"/>
        </a:spcAft>
        <a:defRPr sz="3200">
          <a:solidFill>
            <a:srgbClr val="FFFFFF"/>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06" Type="http://schemas.openxmlformats.org/officeDocument/2006/relationships/tags" Target="../tags/tag106.xml"/><Relationship Id="rId107" Type="http://schemas.openxmlformats.org/officeDocument/2006/relationships/tags" Target="../tags/tag107.xml"/><Relationship Id="rId108" Type="http://schemas.openxmlformats.org/officeDocument/2006/relationships/tags" Target="../tags/tag108.xml"/><Relationship Id="rId109" Type="http://schemas.openxmlformats.org/officeDocument/2006/relationships/tags" Target="../tags/tag109.xml"/><Relationship Id="rId345" Type="http://schemas.openxmlformats.org/officeDocument/2006/relationships/tags" Target="../tags/tag345.xml"/><Relationship Id="rId346" Type="http://schemas.openxmlformats.org/officeDocument/2006/relationships/tags" Target="../tags/tag346.xml"/><Relationship Id="rId347" Type="http://schemas.openxmlformats.org/officeDocument/2006/relationships/tags" Target="../tags/tag347.xml"/><Relationship Id="rId348" Type="http://schemas.openxmlformats.org/officeDocument/2006/relationships/tags" Target="../tags/tag348.xml"/><Relationship Id="rId349" Type="http://schemas.openxmlformats.org/officeDocument/2006/relationships/tags" Target="../tags/tag349.xml"/><Relationship Id="rId70" Type="http://schemas.openxmlformats.org/officeDocument/2006/relationships/tags" Target="../tags/tag70.xml"/><Relationship Id="rId71" Type="http://schemas.openxmlformats.org/officeDocument/2006/relationships/tags" Target="../tags/tag71.xml"/><Relationship Id="rId72" Type="http://schemas.openxmlformats.org/officeDocument/2006/relationships/tags" Target="../tags/tag72.xml"/><Relationship Id="rId73" Type="http://schemas.openxmlformats.org/officeDocument/2006/relationships/tags" Target="../tags/tag73.xml"/><Relationship Id="rId74" Type="http://schemas.openxmlformats.org/officeDocument/2006/relationships/tags" Target="../tags/tag74.xml"/><Relationship Id="rId75" Type="http://schemas.openxmlformats.org/officeDocument/2006/relationships/tags" Target="../tags/tag75.xml"/><Relationship Id="rId76" Type="http://schemas.openxmlformats.org/officeDocument/2006/relationships/tags" Target="../tags/tag76.xml"/><Relationship Id="rId77" Type="http://schemas.openxmlformats.org/officeDocument/2006/relationships/tags" Target="../tags/tag77.xml"/><Relationship Id="rId78" Type="http://schemas.openxmlformats.org/officeDocument/2006/relationships/tags" Target="../tags/tag78.xml"/><Relationship Id="rId79" Type="http://schemas.openxmlformats.org/officeDocument/2006/relationships/tags" Target="../tags/tag79.xml"/><Relationship Id="rId170" Type="http://schemas.openxmlformats.org/officeDocument/2006/relationships/tags" Target="../tags/tag170.xml"/><Relationship Id="rId171" Type="http://schemas.openxmlformats.org/officeDocument/2006/relationships/tags" Target="../tags/tag171.xml"/><Relationship Id="rId172" Type="http://schemas.openxmlformats.org/officeDocument/2006/relationships/tags" Target="../tags/tag172.xml"/><Relationship Id="rId173" Type="http://schemas.openxmlformats.org/officeDocument/2006/relationships/tags" Target="../tags/tag173.xml"/><Relationship Id="rId174" Type="http://schemas.openxmlformats.org/officeDocument/2006/relationships/tags" Target="../tags/tag174.xml"/><Relationship Id="rId175" Type="http://schemas.openxmlformats.org/officeDocument/2006/relationships/tags" Target="../tags/tag175.xml"/><Relationship Id="rId176" Type="http://schemas.openxmlformats.org/officeDocument/2006/relationships/tags" Target="../tags/tag176.xml"/><Relationship Id="rId177" Type="http://schemas.openxmlformats.org/officeDocument/2006/relationships/tags" Target="../tags/tag177.xml"/><Relationship Id="rId178" Type="http://schemas.openxmlformats.org/officeDocument/2006/relationships/tags" Target="../tags/tag178.xml"/><Relationship Id="rId179" Type="http://schemas.openxmlformats.org/officeDocument/2006/relationships/tags" Target="../tags/tag179.xml"/><Relationship Id="rId260" Type="http://schemas.openxmlformats.org/officeDocument/2006/relationships/tags" Target="../tags/tag260.xml"/><Relationship Id="rId10" Type="http://schemas.openxmlformats.org/officeDocument/2006/relationships/tags" Target="../tags/tag10.xml"/><Relationship Id="rId11" Type="http://schemas.openxmlformats.org/officeDocument/2006/relationships/tags" Target="../tags/tag11.xml"/><Relationship Id="rId12" Type="http://schemas.openxmlformats.org/officeDocument/2006/relationships/tags" Target="../tags/tag12.xml"/><Relationship Id="rId13" Type="http://schemas.openxmlformats.org/officeDocument/2006/relationships/tags" Target="../tags/tag13.xml"/><Relationship Id="rId14" Type="http://schemas.openxmlformats.org/officeDocument/2006/relationships/tags" Target="../tags/tag14.xml"/><Relationship Id="rId15" Type="http://schemas.openxmlformats.org/officeDocument/2006/relationships/tags" Target="../tags/tag15.xml"/><Relationship Id="rId16" Type="http://schemas.openxmlformats.org/officeDocument/2006/relationships/tags" Target="../tags/tag16.xml"/><Relationship Id="rId17" Type="http://schemas.openxmlformats.org/officeDocument/2006/relationships/tags" Target="../tags/tag17.xml"/><Relationship Id="rId18" Type="http://schemas.openxmlformats.org/officeDocument/2006/relationships/tags" Target="../tags/tag18.xml"/><Relationship Id="rId19" Type="http://schemas.openxmlformats.org/officeDocument/2006/relationships/tags" Target="../tags/tag19.xml"/><Relationship Id="rId261" Type="http://schemas.openxmlformats.org/officeDocument/2006/relationships/tags" Target="../tags/tag261.xml"/><Relationship Id="rId262" Type="http://schemas.openxmlformats.org/officeDocument/2006/relationships/tags" Target="../tags/tag262.xml"/><Relationship Id="rId263" Type="http://schemas.openxmlformats.org/officeDocument/2006/relationships/tags" Target="../tags/tag263.xml"/><Relationship Id="rId264" Type="http://schemas.openxmlformats.org/officeDocument/2006/relationships/tags" Target="../tags/tag264.xml"/><Relationship Id="rId110" Type="http://schemas.openxmlformats.org/officeDocument/2006/relationships/tags" Target="../tags/tag110.xml"/><Relationship Id="rId111" Type="http://schemas.openxmlformats.org/officeDocument/2006/relationships/tags" Target="../tags/tag111.xml"/><Relationship Id="rId112" Type="http://schemas.openxmlformats.org/officeDocument/2006/relationships/tags" Target="../tags/tag112.xml"/><Relationship Id="rId113" Type="http://schemas.openxmlformats.org/officeDocument/2006/relationships/tags" Target="../tags/tag113.xml"/><Relationship Id="rId114" Type="http://schemas.openxmlformats.org/officeDocument/2006/relationships/tags" Target="../tags/tag114.xml"/><Relationship Id="rId115" Type="http://schemas.openxmlformats.org/officeDocument/2006/relationships/tags" Target="../tags/tag115.xml"/><Relationship Id="rId116" Type="http://schemas.openxmlformats.org/officeDocument/2006/relationships/tags" Target="../tags/tag116.xml"/><Relationship Id="rId117" Type="http://schemas.openxmlformats.org/officeDocument/2006/relationships/tags" Target="../tags/tag117.xml"/><Relationship Id="rId118" Type="http://schemas.openxmlformats.org/officeDocument/2006/relationships/tags" Target="../tags/tag118.xml"/><Relationship Id="rId119" Type="http://schemas.openxmlformats.org/officeDocument/2006/relationships/tags" Target="../tags/tag119.xml"/><Relationship Id="rId200" Type="http://schemas.openxmlformats.org/officeDocument/2006/relationships/tags" Target="../tags/tag200.xml"/><Relationship Id="rId201" Type="http://schemas.openxmlformats.org/officeDocument/2006/relationships/tags" Target="../tags/tag201.xml"/><Relationship Id="rId202" Type="http://schemas.openxmlformats.org/officeDocument/2006/relationships/tags" Target="../tags/tag202.xml"/><Relationship Id="rId203" Type="http://schemas.openxmlformats.org/officeDocument/2006/relationships/tags" Target="../tags/tag203.xml"/><Relationship Id="rId204" Type="http://schemas.openxmlformats.org/officeDocument/2006/relationships/tags" Target="../tags/tag204.xml"/><Relationship Id="rId205" Type="http://schemas.openxmlformats.org/officeDocument/2006/relationships/tags" Target="../tags/tag205.xml"/><Relationship Id="rId206" Type="http://schemas.openxmlformats.org/officeDocument/2006/relationships/tags" Target="../tags/tag206.xml"/><Relationship Id="rId207" Type="http://schemas.openxmlformats.org/officeDocument/2006/relationships/tags" Target="../tags/tag207.xml"/><Relationship Id="rId208" Type="http://schemas.openxmlformats.org/officeDocument/2006/relationships/tags" Target="../tags/tag208.xml"/><Relationship Id="rId209" Type="http://schemas.openxmlformats.org/officeDocument/2006/relationships/tags" Target="../tags/tag209.xml"/><Relationship Id="rId265" Type="http://schemas.openxmlformats.org/officeDocument/2006/relationships/tags" Target="../tags/tag265.xml"/><Relationship Id="rId266" Type="http://schemas.openxmlformats.org/officeDocument/2006/relationships/tags" Target="../tags/tag266.xml"/><Relationship Id="rId267" Type="http://schemas.openxmlformats.org/officeDocument/2006/relationships/tags" Target="../tags/tag267.xml"/><Relationship Id="rId268" Type="http://schemas.openxmlformats.org/officeDocument/2006/relationships/tags" Target="../tags/tag268.xml"/><Relationship Id="rId269" Type="http://schemas.openxmlformats.org/officeDocument/2006/relationships/tags" Target="../tags/tag269.xml"/><Relationship Id="rId350" Type="http://schemas.openxmlformats.org/officeDocument/2006/relationships/tags" Target="../tags/tag350.xml"/><Relationship Id="rId351" Type="http://schemas.openxmlformats.org/officeDocument/2006/relationships/tags" Target="../tags/tag351.xml"/><Relationship Id="rId352" Type="http://schemas.openxmlformats.org/officeDocument/2006/relationships/tags" Target="../tags/tag352.xml"/><Relationship Id="rId353" Type="http://schemas.openxmlformats.org/officeDocument/2006/relationships/tags" Target="../tags/tag353.xml"/><Relationship Id="rId354" Type="http://schemas.openxmlformats.org/officeDocument/2006/relationships/tags" Target="../tags/tag354.xml"/><Relationship Id="rId355" Type="http://schemas.openxmlformats.org/officeDocument/2006/relationships/tags" Target="../tags/tag355.xml"/><Relationship Id="rId356" Type="http://schemas.openxmlformats.org/officeDocument/2006/relationships/tags" Target="../tags/tag356.xml"/><Relationship Id="rId357" Type="http://schemas.openxmlformats.org/officeDocument/2006/relationships/tags" Target="../tags/tag357.xml"/><Relationship Id="rId358" Type="http://schemas.openxmlformats.org/officeDocument/2006/relationships/tags" Target="../tags/tag358.xml"/><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tags" Target="../tags/tag8.xml"/><Relationship Id="rId9" Type="http://schemas.openxmlformats.org/officeDocument/2006/relationships/tags" Target="../tags/tag9.xml"/><Relationship Id="rId359" Type="http://schemas.openxmlformats.org/officeDocument/2006/relationships/tags" Target="../tags/tag359.xml"/><Relationship Id="rId80" Type="http://schemas.openxmlformats.org/officeDocument/2006/relationships/tags" Target="../tags/tag80.xml"/><Relationship Id="rId81" Type="http://schemas.openxmlformats.org/officeDocument/2006/relationships/tags" Target="../tags/tag81.xml"/><Relationship Id="rId82" Type="http://schemas.openxmlformats.org/officeDocument/2006/relationships/tags" Target="../tags/tag82.xml"/><Relationship Id="rId83" Type="http://schemas.openxmlformats.org/officeDocument/2006/relationships/tags" Target="../tags/tag83.xml"/><Relationship Id="rId84" Type="http://schemas.openxmlformats.org/officeDocument/2006/relationships/tags" Target="../tags/tag84.xml"/><Relationship Id="rId85" Type="http://schemas.openxmlformats.org/officeDocument/2006/relationships/tags" Target="../tags/tag85.xml"/><Relationship Id="rId86" Type="http://schemas.openxmlformats.org/officeDocument/2006/relationships/tags" Target="../tags/tag86.xml"/><Relationship Id="rId87" Type="http://schemas.openxmlformats.org/officeDocument/2006/relationships/tags" Target="../tags/tag87.xml"/><Relationship Id="rId88" Type="http://schemas.openxmlformats.org/officeDocument/2006/relationships/tags" Target="../tags/tag88.xml"/><Relationship Id="rId89" Type="http://schemas.openxmlformats.org/officeDocument/2006/relationships/tags" Target="../tags/tag89.xml"/><Relationship Id="rId180" Type="http://schemas.openxmlformats.org/officeDocument/2006/relationships/tags" Target="../tags/tag180.xml"/><Relationship Id="rId181" Type="http://schemas.openxmlformats.org/officeDocument/2006/relationships/tags" Target="../tags/tag181.xml"/><Relationship Id="rId182" Type="http://schemas.openxmlformats.org/officeDocument/2006/relationships/tags" Target="../tags/tag182.xml"/><Relationship Id="rId183" Type="http://schemas.openxmlformats.org/officeDocument/2006/relationships/tags" Target="../tags/tag183.xml"/><Relationship Id="rId184" Type="http://schemas.openxmlformats.org/officeDocument/2006/relationships/tags" Target="../tags/tag184.xml"/><Relationship Id="rId185" Type="http://schemas.openxmlformats.org/officeDocument/2006/relationships/tags" Target="../tags/tag185.xml"/><Relationship Id="rId186" Type="http://schemas.openxmlformats.org/officeDocument/2006/relationships/tags" Target="../tags/tag186.xml"/><Relationship Id="rId187" Type="http://schemas.openxmlformats.org/officeDocument/2006/relationships/tags" Target="../tags/tag187.xml"/><Relationship Id="rId188" Type="http://schemas.openxmlformats.org/officeDocument/2006/relationships/tags" Target="../tags/tag188.xml"/><Relationship Id="rId189" Type="http://schemas.openxmlformats.org/officeDocument/2006/relationships/tags" Target="../tags/tag189.xml"/><Relationship Id="rId270" Type="http://schemas.openxmlformats.org/officeDocument/2006/relationships/tags" Target="../tags/tag270.xml"/><Relationship Id="rId20" Type="http://schemas.openxmlformats.org/officeDocument/2006/relationships/tags" Target="../tags/tag20.xml"/><Relationship Id="rId21" Type="http://schemas.openxmlformats.org/officeDocument/2006/relationships/tags" Target="../tags/tag21.xml"/><Relationship Id="rId22" Type="http://schemas.openxmlformats.org/officeDocument/2006/relationships/tags" Target="../tags/tag22.xml"/><Relationship Id="rId23" Type="http://schemas.openxmlformats.org/officeDocument/2006/relationships/tags" Target="../tags/tag23.xml"/><Relationship Id="rId24" Type="http://schemas.openxmlformats.org/officeDocument/2006/relationships/tags" Target="../tags/tag24.xml"/><Relationship Id="rId25" Type="http://schemas.openxmlformats.org/officeDocument/2006/relationships/tags" Target="../tags/tag25.xml"/><Relationship Id="rId26" Type="http://schemas.openxmlformats.org/officeDocument/2006/relationships/tags" Target="../tags/tag26.xml"/><Relationship Id="rId27" Type="http://schemas.openxmlformats.org/officeDocument/2006/relationships/tags" Target="../tags/tag27.xml"/><Relationship Id="rId28" Type="http://schemas.openxmlformats.org/officeDocument/2006/relationships/tags" Target="../tags/tag28.xml"/><Relationship Id="rId29" Type="http://schemas.openxmlformats.org/officeDocument/2006/relationships/tags" Target="../tags/tag29.xml"/><Relationship Id="rId271" Type="http://schemas.openxmlformats.org/officeDocument/2006/relationships/tags" Target="../tags/tag271.xml"/><Relationship Id="rId272" Type="http://schemas.openxmlformats.org/officeDocument/2006/relationships/tags" Target="../tags/tag272.xml"/><Relationship Id="rId273" Type="http://schemas.openxmlformats.org/officeDocument/2006/relationships/tags" Target="../tags/tag273.xml"/><Relationship Id="rId274" Type="http://schemas.openxmlformats.org/officeDocument/2006/relationships/tags" Target="../tags/tag274.xml"/><Relationship Id="rId120" Type="http://schemas.openxmlformats.org/officeDocument/2006/relationships/tags" Target="../tags/tag120.xml"/><Relationship Id="rId121" Type="http://schemas.openxmlformats.org/officeDocument/2006/relationships/tags" Target="../tags/tag121.xml"/><Relationship Id="rId122" Type="http://schemas.openxmlformats.org/officeDocument/2006/relationships/tags" Target="../tags/tag122.xml"/><Relationship Id="rId123" Type="http://schemas.openxmlformats.org/officeDocument/2006/relationships/tags" Target="../tags/tag123.xml"/><Relationship Id="rId124" Type="http://schemas.openxmlformats.org/officeDocument/2006/relationships/tags" Target="../tags/tag124.xml"/><Relationship Id="rId125" Type="http://schemas.openxmlformats.org/officeDocument/2006/relationships/tags" Target="../tags/tag125.xml"/><Relationship Id="rId126" Type="http://schemas.openxmlformats.org/officeDocument/2006/relationships/tags" Target="../tags/tag126.xml"/><Relationship Id="rId127" Type="http://schemas.openxmlformats.org/officeDocument/2006/relationships/tags" Target="../tags/tag127.xml"/><Relationship Id="rId128" Type="http://schemas.openxmlformats.org/officeDocument/2006/relationships/tags" Target="../tags/tag128.xml"/><Relationship Id="rId129" Type="http://schemas.openxmlformats.org/officeDocument/2006/relationships/tags" Target="../tags/tag129.xml"/><Relationship Id="rId210" Type="http://schemas.openxmlformats.org/officeDocument/2006/relationships/tags" Target="../tags/tag210.xml"/><Relationship Id="rId211" Type="http://schemas.openxmlformats.org/officeDocument/2006/relationships/tags" Target="../tags/tag211.xml"/><Relationship Id="rId212" Type="http://schemas.openxmlformats.org/officeDocument/2006/relationships/tags" Target="../tags/tag212.xml"/><Relationship Id="rId213" Type="http://schemas.openxmlformats.org/officeDocument/2006/relationships/tags" Target="../tags/tag213.xml"/><Relationship Id="rId214" Type="http://schemas.openxmlformats.org/officeDocument/2006/relationships/tags" Target="../tags/tag214.xml"/><Relationship Id="rId215" Type="http://schemas.openxmlformats.org/officeDocument/2006/relationships/tags" Target="../tags/tag215.xml"/><Relationship Id="rId216" Type="http://schemas.openxmlformats.org/officeDocument/2006/relationships/tags" Target="../tags/tag216.xml"/><Relationship Id="rId217" Type="http://schemas.openxmlformats.org/officeDocument/2006/relationships/tags" Target="../tags/tag217.xml"/><Relationship Id="rId218" Type="http://schemas.openxmlformats.org/officeDocument/2006/relationships/tags" Target="../tags/tag218.xml"/><Relationship Id="rId219" Type="http://schemas.openxmlformats.org/officeDocument/2006/relationships/tags" Target="../tags/tag219.xml"/><Relationship Id="rId275" Type="http://schemas.openxmlformats.org/officeDocument/2006/relationships/tags" Target="../tags/tag275.xml"/><Relationship Id="rId276" Type="http://schemas.openxmlformats.org/officeDocument/2006/relationships/tags" Target="../tags/tag276.xml"/><Relationship Id="rId277" Type="http://schemas.openxmlformats.org/officeDocument/2006/relationships/tags" Target="../tags/tag277.xml"/><Relationship Id="rId278" Type="http://schemas.openxmlformats.org/officeDocument/2006/relationships/tags" Target="../tags/tag278.xml"/><Relationship Id="rId279" Type="http://schemas.openxmlformats.org/officeDocument/2006/relationships/tags" Target="../tags/tag279.xml"/><Relationship Id="rId300" Type="http://schemas.openxmlformats.org/officeDocument/2006/relationships/tags" Target="../tags/tag300.xml"/><Relationship Id="rId301" Type="http://schemas.openxmlformats.org/officeDocument/2006/relationships/tags" Target="../tags/tag301.xml"/><Relationship Id="rId302" Type="http://schemas.openxmlformats.org/officeDocument/2006/relationships/tags" Target="../tags/tag302.xml"/><Relationship Id="rId303" Type="http://schemas.openxmlformats.org/officeDocument/2006/relationships/tags" Target="../tags/tag303.xml"/><Relationship Id="rId304" Type="http://schemas.openxmlformats.org/officeDocument/2006/relationships/tags" Target="../tags/tag304.xml"/><Relationship Id="rId305" Type="http://schemas.openxmlformats.org/officeDocument/2006/relationships/tags" Target="../tags/tag305.xml"/><Relationship Id="rId306" Type="http://schemas.openxmlformats.org/officeDocument/2006/relationships/tags" Target="../tags/tag306.xml"/><Relationship Id="rId307" Type="http://schemas.openxmlformats.org/officeDocument/2006/relationships/tags" Target="../tags/tag307.xml"/><Relationship Id="rId308" Type="http://schemas.openxmlformats.org/officeDocument/2006/relationships/tags" Target="../tags/tag308.xml"/><Relationship Id="rId309" Type="http://schemas.openxmlformats.org/officeDocument/2006/relationships/tags" Target="../tags/tag309.xml"/><Relationship Id="rId360" Type="http://schemas.openxmlformats.org/officeDocument/2006/relationships/tags" Target="../tags/tag360.xml"/><Relationship Id="rId361" Type="http://schemas.openxmlformats.org/officeDocument/2006/relationships/tags" Target="../tags/tag361.xml"/><Relationship Id="rId362" Type="http://schemas.openxmlformats.org/officeDocument/2006/relationships/tags" Target="../tags/tag362.xml"/><Relationship Id="rId363" Type="http://schemas.openxmlformats.org/officeDocument/2006/relationships/tags" Target="../tags/tag363.xml"/><Relationship Id="rId364" Type="http://schemas.openxmlformats.org/officeDocument/2006/relationships/tags" Target="../tags/tag364.xml"/><Relationship Id="rId365" Type="http://schemas.openxmlformats.org/officeDocument/2006/relationships/tags" Target="../tags/tag365.xml"/><Relationship Id="rId366" Type="http://schemas.openxmlformats.org/officeDocument/2006/relationships/tags" Target="../tags/tag366.xml"/><Relationship Id="rId367" Type="http://schemas.openxmlformats.org/officeDocument/2006/relationships/tags" Target="../tags/tag367.xml"/><Relationship Id="rId368" Type="http://schemas.openxmlformats.org/officeDocument/2006/relationships/tags" Target="../tags/tag368.xml"/><Relationship Id="rId369" Type="http://schemas.openxmlformats.org/officeDocument/2006/relationships/tags" Target="../tags/tag369.xml"/><Relationship Id="rId90" Type="http://schemas.openxmlformats.org/officeDocument/2006/relationships/tags" Target="../tags/tag90.xml"/><Relationship Id="rId91" Type="http://schemas.openxmlformats.org/officeDocument/2006/relationships/tags" Target="../tags/tag91.xml"/><Relationship Id="rId92" Type="http://schemas.openxmlformats.org/officeDocument/2006/relationships/tags" Target="../tags/tag92.xml"/><Relationship Id="rId93" Type="http://schemas.openxmlformats.org/officeDocument/2006/relationships/tags" Target="../tags/tag93.xml"/><Relationship Id="rId94" Type="http://schemas.openxmlformats.org/officeDocument/2006/relationships/tags" Target="../tags/tag94.xml"/><Relationship Id="rId95" Type="http://schemas.openxmlformats.org/officeDocument/2006/relationships/tags" Target="../tags/tag95.xml"/><Relationship Id="rId96" Type="http://schemas.openxmlformats.org/officeDocument/2006/relationships/tags" Target="../tags/tag96.xml"/><Relationship Id="rId97" Type="http://schemas.openxmlformats.org/officeDocument/2006/relationships/tags" Target="../tags/tag97.xml"/><Relationship Id="rId98" Type="http://schemas.openxmlformats.org/officeDocument/2006/relationships/tags" Target="../tags/tag98.xml"/><Relationship Id="rId99" Type="http://schemas.openxmlformats.org/officeDocument/2006/relationships/tags" Target="../tags/tag99.xml"/><Relationship Id="rId190" Type="http://schemas.openxmlformats.org/officeDocument/2006/relationships/tags" Target="../tags/tag190.xml"/><Relationship Id="rId191" Type="http://schemas.openxmlformats.org/officeDocument/2006/relationships/tags" Target="../tags/tag191.xml"/><Relationship Id="rId192" Type="http://schemas.openxmlformats.org/officeDocument/2006/relationships/tags" Target="../tags/tag192.xml"/><Relationship Id="rId193" Type="http://schemas.openxmlformats.org/officeDocument/2006/relationships/tags" Target="../tags/tag193.xml"/><Relationship Id="rId194" Type="http://schemas.openxmlformats.org/officeDocument/2006/relationships/tags" Target="../tags/tag194.xml"/><Relationship Id="rId195" Type="http://schemas.openxmlformats.org/officeDocument/2006/relationships/tags" Target="../tags/tag195.xml"/><Relationship Id="rId196" Type="http://schemas.openxmlformats.org/officeDocument/2006/relationships/tags" Target="../tags/tag196.xml"/><Relationship Id="rId197" Type="http://schemas.openxmlformats.org/officeDocument/2006/relationships/tags" Target="../tags/tag197.xml"/><Relationship Id="rId198" Type="http://schemas.openxmlformats.org/officeDocument/2006/relationships/tags" Target="../tags/tag198.xml"/><Relationship Id="rId199" Type="http://schemas.openxmlformats.org/officeDocument/2006/relationships/tags" Target="../tags/tag199.xml"/><Relationship Id="rId280" Type="http://schemas.openxmlformats.org/officeDocument/2006/relationships/tags" Target="../tags/tag280.xml"/><Relationship Id="rId30" Type="http://schemas.openxmlformats.org/officeDocument/2006/relationships/tags" Target="../tags/tag30.xml"/><Relationship Id="rId31" Type="http://schemas.openxmlformats.org/officeDocument/2006/relationships/tags" Target="../tags/tag31.xml"/><Relationship Id="rId32" Type="http://schemas.openxmlformats.org/officeDocument/2006/relationships/tags" Target="../tags/tag32.xml"/><Relationship Id="rId33" Type="http://schemas.openxmlformats.org/officeDocument/2006/relationships/tags" Target="../tags/tag33.xml"/><Relationship Id="rId34" Type="http://schemas.openxmlformats.org/officeDocument/2006/relationships/tags" Target="../tags/tag34.xml"/><Relationship Id="rId35" Type="http://schemas.openxmlformats.org/officeDocument/2006/relationships/tags" Target="../tags/tag35.xml"/><Relationship Id="rId36" Type="http://schemas.openxmlformats.org/officeDocument/2006/relationships/tags" Target="../tags/tag36.xml"/><Relationship Id="rId37" Type="http://schemas.openxmlformats.org/officeDocument/2006/relationships/tags" Target="../tags/tag37.xml"/><Relationship Id="rId38" Type="http://schemas.openxmlformats.org/officeDocument/2006/relationships/tags" Target="../tags/tag38.xml"/><Relationship Id="rId39" Type="http://schemas.openxmlformats.org/officeDocument/2006/relationships/tags" Target="../tags/tag39.xml"/><Relationship Id="rId281" Type="http://schemas.openxmlformats.org/officeDocument/2006/relationships/tags" Target="../tags/tag281.xml"/><Relationship Id="rId282" Type="http://schemas.openxmlformats.org/officeDocument/2006/relationships/tags" Target="../tags/tag282.xml"/><Relationship Id="rId283" Type="http://schemas.openxmlformats.org/officeDocument/2006/relationships/tags" Target="../tags/tag283.xml"/><Relationship Id="rId284" Type="http://schemas.openxmlformats.org/officeDocument/2006/relationships/tags" Target="../tags/tag284.xml"/><Relationship Id="rId130" Type="http://schemas.openxmlformats.org/officeDocument/2006/relationships/tags" Target="../tags/tag130.xml"/><Relationship Id="rId131" Type="http://schemas.openxmlformats.org/officeDocument/2006/relationships/tags" Target="../tags/tag131.xml"/><Relationship Id="rId132" Type="http://schemas.openxmlformats.org/officeDocument/2006/relationships/tags" Target="../tags/tag132.xml"/><Relationship Id="rId133" Type="http://schemas.openxmlformats.org/officeDocument/2006/relationships/tags" Target="../tags/tag133.xml"/><Relationship Id="rId220" Type="http://schemas.openxmlformats.org/officeDocument/2006/relationships/tags" Target="../tags/tag220.xml"/><Relationship Id="rId221" Type="http://schemas.openxmlformats.org/officeDocument/2006/relationships/tags" Target="../tags/tag221.xml"/><Relationship Id="rId222" Type="http://schemas.openxmlformats.org/officeDocument/2006/relationships/tags" Target="../tags/tag222.xml"/><Relationship Id="rId223" Type="http://schemas.openxmlformats.org/officeDocument/2006/relationships/tags" Target="../tags/tag223.xml"/><Relationship Id="rId224" Type="http://schemas.openxmlformats.org/officeDocument/2006/relationships/tags" Target="../tags/tag224.xml"/><Relationship Id="rId225" Type="http://schemas.openxmlformats.org/officeDocument/2006/relationships/tags" Target="../tags/tag225.xml"/><Relationship Id="rId226" Type="http://schemas.openxmlformats.org/officeDocument/2006/relationships/tags" Target="../tags/tag226.xml"/><Relationship Id="rId227" Type="http://schemas.openxmlformats.org/officeDocument/2006/relationships/tags" Target="../tags/tag227.xml"/><Relationship Id="rId228" Type="http://schemas.openxmlformats.org/officeDocument/2006/relationships/tags" Target="../tags/tag228.xml"/><Relationship Id="rId229" Type="http://schemas.openxmlformats.org/officeDocument/2006/relationships/tags" Target="../tags/tag229.xml"/><Relationship Id="rId134" Type="http://schemas.openxmlformats.org/officeDocument/2006/relationships/tags" Target="../tags/tag134.xml"/><Relationship Id="rId135" Type="http://schemas.openxmlformats.org/officeDocument/2006/relationships/tags" Target="../tags/tag135.xml"/><Relationship Id="rId136" Type="http://schemas.openxmlformats.org/officeDocument/2006/relationships/tags" Target="../tags/tag136.xml"/><Relationship Id="rId137" Type="http://schemas.openxmlformats.org/officeDocument/2006/relationships/tags" Target="../tags/tag137.xml"/><Relationship Id="rId138" Type="http://schemas.openxmlformats.org/officeDocument/2006/relationships/tags" Target="../tags/tag138.xml"/><Relationship Id="rId139" Type="http://schemas.openxmlformats.org/officeDocument/2006/relationships/tags" Target="../tags/tag139.xml"/><Relationship Id="rId285" Type="http://schemas.openxmlformats.org/officeDocument/2006/relationships/tags" Target="../tags/tag285.xml"/><Relationship Id="rId286" Type="http://schemas.openxmlformats.org/officeDocument/2006/relationships/tags" Target="../tags/tag286.xml"/><Relationship Id="rId287" Type="http://schemas.openxmlformats.org/officeDocument/2006/relationships/tags" Target="../tags/tag287.xml"/><Relationship Id="rId288" Type="http://schemas.openxmlformats.org/officeDocument/2006/relationships/tags" Target="../tags/tag288.xml"/><Relationship Id="rId289" Type="http://schemas.openxmlformats.org/officeDocument/2006/relationships/tags" Target="../tags/tag289.xml"/><Relationship Id="rId310" Type="http://schemas.openxmlformats.org/officeDocument/2006/relationships/tags" Target="../tags/tag310.xml"/><Relationship Id="rId311" Type="http://schemas.openxmlformats.org/officeDocument/2006/relationships/tags" Target="../tags/tag311.xml"/><Relationship Id="rId312" Type="http://schemas.openxmlformats.org/officeDocument/2006/relationships/tags" Target="../tags/tag312.xml"/><Relationship Id="rId313" Type="http://schemas.openxmlformats.org/officeDocument/2006/relationships/tags" Target="../tags/tag313.xml"/><Relationship Id="rId314" Type="http://schemas.openxmlformats.org/officeDocument/2006/relationships/tags" Target="../tags/tag314.xml"/><Relationship Id="rId315" Type="http://schemas.openxmlformats.org/officeDocument/2006/relationships/tags" Target="../tags/tag315.xml"/><Relationship Id="rId316" Type="http://schemas.openxmlformats.org/officeDocument/2006/relationships/tags" Target="../tags/tag316.xml"/><Relationship Id="rId317" Type="http://schemas.openxmlformats.org/officeDocument/2006/relationships/tags" Target="../tags/tag317.xml"/><Relationship Id="rId318" Type="http://schemas.openxmlformats.org/officeDocument/2006/relationships/tags" Target="../tags/tag318.xml"/><Relationship Id="rId319" Type="http://schemas.openxmlformats.org/officeDocument/2006/relationships/tags" Target="../tags/tag319.xml"/><Relationship Id="rId370" Type="http://schemas.openxmlformats.org/officeDocument/2006/relationships/tags" Target="../tags/tag370.xml"/><Relationship Id="rId371" Type="http://schemas.openxmlformats.org/officeDocument/2006/relationships/tags" Target="../tags/tag371.xml"/><Relationship Id="rId372" Type="http://schemas.openxmlformats.org/officeDocument/2006/relationships/tags" Target="../tags/tag372.xml"/><Relationship Id="rId373" Type="http://schemas.openxmlformats.org/officeDocument/2006/relationships/tags" Target="../tags/tag373.xml"/><Relationship Id="rId374" Type="http://schemas.openxmlformats.org/officeDocument/2006/relationships/tags" Target="../tags/tag374.xml"/><Relationship Id="rId375" Type="http://schemas.openxmlformats.org/officeDocument/2006/relationships/tags" Target="../tags/tag375.xml"/><Relationship Id="rId376" Type="http://schemas.openxmlformats.org/officeDocument/2006/relationships/tags" Target="../tags/tag376.xml"/><Relationship Id="rId377" Type="http://schemas.openxmlformats.org/officeDocument/2006/relationships/tags" Target="../tags/tag377.xml"/><Relationship Id="rId378" Type="http://schemas.openxmlformats.org/officeDocument/2006/relationships/tags" Target="../tags/tag378.xml"/><Relationship Id="rId379" Type="http://schemas.openxmlformats.org/officeDocument/2006/relationships/tags" Target="../tags/tag379.xml"/><Relationship Id="rId290" Type="http://schemas.openxmlformats.org/officeDocument/2006/relationships/tags" Target="../tags/tag290.xml"/><Relationship Id="rId291" Type="http://schemas.openxmlformats.org/officeDocument/2006/relationships/tags" Target="../tags/tag291.xml"/><Relationship Id="rId292" Type="http://schemas.openxmlformats.org/officeDocument/2006/relationships/tags" Target="../tags/tag292.xml"/><Relationship Id="rId293" Type="http://schemas.openxmlformats.org/officeDocument/2006/relationships/tags" Target="../tags/tag293.xml"/><Relationship Id="rId294" Type="http://schemas.openxmlformats.org/officeDocument/2006/relationships/tags" Target="../tags/tag294.xml"/><Relationship Id="rId295" Type="http://schemas.openxmlformats.org/officeDocument/2006/relationships/tags" Target="../tags/tag295.xml"/><Relationship Id="rId296" Type="http://schemas.openxmlformats.org/officeDocument/2006/relationships/tags" Target="../tags/tag296.xml"/><Relationship Id="rId40" Type="http://schemas.openxmlformats.org/officeDocument/2006/relationships/tags" Target="../tags/tag40.xml"/><Relationship Id="rId41" Type="http://schemas.openxmlformats.org/officeDocument/2006/relationships/tags" Target="../tags/tag41.xml"/><Relationship Id="rId42" Type="http://schemas.openxmlformats.org/officeDocument/2006/relationships/tags" Target="../tags/tag42.xml"/><Relationship Id="rId43" Type="http://schemas.openxmlformats.org/officeDocument/2006/relationships/tags" Target="../tags/tag43.xml"/><Relationship Id="rId44" Type="http://schemas.openxmlformats.org/officeDocument/2006/relationships/tags" Target="../tags/tag44.xml"/><Relationship Id="rId45" Type="http://schemas.openxmlformats.org/officeDocument/2006/relationships/tags" Target="../tags/tag45.xml"/><Relationship Id="rId46" Type="http://schemas.openxmlformats.org/officeDocument/2006/relationships/tags" Target="../tags/tag46.xml"/><Relationship Id="rId47" Type="http://schemas.openxmlformats.org/officeDocument/2006/relationships/tags" Target="../tags/tag47.xml"/><Relationship Id="rId48" Type="http://schemas.openxmlformats.org/officeDocument/2006/relationships/tags" Target="../tags/tag48.xml"/><Relationship Id="rId49" Type="http://schemas.openxmlformats.org/officeDocument/2006/relationships/tags" Target="../tags/tag49.xml"/><Relationship Id="rId297" Type="http://schemas.openxmlformats.org/officeDocument/2006/relationships/tags" Target="../tags/tag297.xml"/><Relationship Id="rId298" Type="http://schemas.openxmlformats.org/officeDocument/2006/relationships/tags" Target="../tags/tag298.xml"/><Relationship Id="rId299" Type="http://schemas.openxmlformats.org/officeDocument/2006/relationships/tags" Target="../tags/tag299.xml"/><Relationship Id="rId380" Type="http://schemas.openxmlformats.org/officeDocument/2006/relationships/tags" Target="../tags/tag380.xml"/><Relationship Id="rId140" Type="http://schemas.openxmlformats.org/officeDocument/2006/relationships/tags" Target="../tags/tag140.xml"/><Relationship Id="rId141" Type="http://schemas.openxmlformats.org/officeDocument/2006/relationships/tags" Target="../tags/tag141.xml"/><Relationship Id="rId142" Type="http://schemas.openxmlformats.org/officeDocument/2006/relationships/tags" Target="../tags/tag142.xml"/><Relationship Id="rId143" Type="http://schemas.openxmlformats.org/officeDocument/2006/relationships/tags" Target="../tags/tag143.xml"/><Relationship Id="rId144" Type="http://schemas.openxmlformats.org/officeDocument/2006/relationships/tags" Target="../tags/tag144.xml"/><Relationship Id="rId145" Type="http://schemas.openxmlformats.org/officeDocument/2006/relationships/tags" Target="../tags/tag145.xml"/><Relationship Id="rId146" Type="http://schemas.openxmlformats.org/officeDocument/2006/relationships/tags" Target="../tags/tag146.xml"/><Relationship Id="rId147" Type="http://schemas.openxmlformats.org/officeDocument/2006/relationships/tags" Target="../tags/tag147.xml"/><Relationship Id="rId148" Type="http://schemas.openxmlformats.org/officeDocument/2006/relationships/tags" Target="../tags/tag148.xml"/><Relationship Id="rId149" Type="http://schemas.openxmlformats.org/officeDocument/2006/relationships/tags" Target="../tags/tag149.xml"/><Relationship Id="rId230" Type="http://schemas.openxmlformats.org/officeDocument/2006/relationships/tags" Target="../tags/tag230.xml"/><Relationship Id="rId231" Type="http://schemas.openxmlformats.org/officeDocument/2006/relationships/tags" Target="../tags/tag231.xml"/><Relationship Id="rId232" Type="http://schemas.openxmlformats.org/officeDocument/2006/relationships/tags" Target="../tags/tag232.xml"/><Relationship Id="rId233" Type="http://schemas.openxmlformats.org/officeDocument/2006/relationships/tags" Target="../tags/tag233.xml"/><Relationship Id="rId234" Type="http://schemas.openxmlformats.org/officeDocument/2006/relationships/tags" Target="../tags/tag234.xml"/><Relationship Id="rId235" Type="http://schemas.openxmlformats.org/officeDocument/2006/relationships/tags" Target="../tags/tag235.xml"/><Relationship Id="rId236" Type="http://schemas.openxmlformats.org/officeDocument/2006/relationships/tags" Target="../tags/tag236.xml"/><Relationship Id="rId237" Type="http://schemas.openxmlformats.org/officeDocument/2006/relationships/tags" Target="../tags/tag237.xml"/><Relationship Id="rId238" Type="http://schemas.openxmlformats.org/officeDocument/2006/relationships/tags" Target="../tags/tag238.xml"/><Relationship Id="rId239" Type="http://schemas.openxmlformats.org/officeDocument/2006/relationships/tags" Target="../tags/tag239.xml"/><Relationship Id="rId320" Type="http://schemas.openxmlformats.org/officeDocument/2006/relationships/tags" Target="../tags/tag320.xml"/><Relationship Id="rId321" Type="http://schemas.openxmlformats.org/officeDocument/2006/relationships/tags" Target="../tags/tag321.xml"/><Relationship Id="rId322" Type="http://schemas.openxmlformats.org/officeDocument/2006/relationships/tags" Target="../tags/tag322.xml"/><Relationship Id="rId323" Type="http://schemas.openxmlformats.org/officeDocument/2006/relationships/tags" Target="../tags/tag323.xml"/><Relationship Id="rId324" Type="http://schemas.openxmlformats.org/officeDocument/2006/relationships/tags" Target="../tags/tag324.xml"/><Relationship Id="rId325" Type="http://schemas.openxmlformats.org/officeDocument/2006/relationships/tags" Target="../tags/tag325.xml"/><Relationship Id="rId326" Type="http://schemas.openxmlformats.org/officeDocument/2006/relationships/tags" Target="../tags/tag326.xml"/><Relationship Id="rId327" Type="http://schemas.openxmlformats.org/officeDocument/2006/relationships/tags" Target="../tags/tag327.xml"/><Relationship Id="rId328" Type="http://schemas.openxmlformats.org/officeDocument/2006/relationships/tags" Target="../tags/tag328.xml"/><Relationship Id="rId329" Type="http://schemas.openxmlformats.org/officeDocument/2006/relationships/tags" Target="../tags/tag329.xml"/><Relationship Id="rId381" Type="http://schemas.openxmlformats.org/officeDocument/2006/relationships/tags" Target="../tags/tag381.xml"/><Relationship Id="rId382" Type="http://schemas.openxmlformats.org/officeDocument/2006/relationships/slideLayout" Target="../slideLayouts/slideLayout4.xml"/><Relationship Id="rId383" Type="http://schemas.openxmlformats.org/officeDocument/2006/relationships/notesSlide" Target="../notesSlides/notesSlide2.xml"/><Relationship Id="rId384" Type="http://schemas.openxmlformats.org/officeDocument/2006/relationships/image" Target="../media/image6.png"/><Relationship Id="rId50" Type="http://schemas.openxmlformats.org/officeDocument/2006/relationships/tags" Target="../tags/tag50.xml"/><Relationship Id="rId51" Type="http://schemas.openxmlformats.org/officeDocument/2006/relationships/tags" Target="../tags/tag51.xml"/><Relationship Id="rId52" Type="http://schemas.openxmlformats.org/officeDocument/2006/relationships/tags" Target="../tags/tag52.xml"/><Relationship Id="rId53" Type="http://schemas.openxmlformats.org/officeDocument/2006/relationships/tags" Target="../tags/tag53.xml"/><Relationship Id="rId54" Type="http://schemas.openxmlformats.org/officeDocument/2006/relationships/tags" Target="../tags/tag54.xml"/><Relationship Id="rId55" Type="http://schemas.openxmlformats.org/officeDocument/2006/relationships/tags" Target="../tags/tag55.xml"/><Relationship Id="rId56" Type="http://schemas.openxmlformats.org/officeDocument/2006/relationships/tags" Target="../tags/tag56.xml"/><Relationship Id="rId57" Type="http://schemas.openxmlformats.org/officeDocument/2006/relationships/tags" Target="../tags/tag57.xml"/><Relationship Id="rId58" Type="http://schemas.openxmlformats.org/officeDocument/2006/relationships/tags" Target="../tags/tag58.xml"/><Relationship Id="rId59" Type="http://schemas.openxmlformats.org/officeDocument/2006/relationships/tags" Target="../tags/tag59.xml"/><Relationship Id="rId150" Type="http://schemas.openxmlformats.org/officeDocument/2006/relationships/tags" Target="../tags/tag150.xml"/><Relationship Id="rId151" Type="http://schemas.openxmlformats.org/officeDocument/2006/relationships/tags" Target="../tags/tag151.xml"/><Relationship Id="rId152" Type="http://schemas.openxmlformats.org/officeDocument/2006/relationships/tags" Target="../tags/tag152.xml"/><Relationship Id="rId153" Type="http://schemas.openxmlformats.org/officeDocument/2006/relationships/tags" Target="../tags/tag153.xml"/><Relationship Id="rId154" Type="http://schemas.openxmlformats.org/officeDocument/2006/relationships/tags" Target="../tags/tag154.xml"/><Relationship Id="rId155" Type="http://schemas.openxmlformats.org/officeDocument/2006/relationships/tags" Target="../tags/tag155.xml"/><Relationship Id="rId156" Type="http://schemas.openxmlformats.org/officeDocument/2006/relationships/tags" Target="../tags/tag156.xml"/><Relationship Id="rId157" Type="http://schemas.openxmlformats.org/officeDocument/2006/relationships/tags" Target="../tags/tag157.xml"/><Relationship Id="rId158" Type="http://schemas.openxmlformats.org/officeDocument/2006/relationships/tags" Target="../tags/tag158.xml"/><Relationship Id="rId159" Type="http://schemas.openxmlformats.org/officeDocument/2006/relationships/tags" Target="../tags/tag159.xml"/><Relationship Id="rId240" Type="http://schemas.openxmlformats.org/officeDocument/2006/relationships/tags" Target="../tags/tag240.xml"/><Relationship Id="rId241" Type="http://schemas.openxmlformats.org/officeDocument/2006/relationships/tags" Target="../tags/tag241.xml"/><Relationship Id="rId242" Type="http://schemas.openxmlformats.org/officeDocument/2006/relationships/tags" Target="../tags/tag242.xml"/><Relationship Id="rId243" Type="http://schemas.openxmlformats.org/officeDocument/2006/relationships/tags" Target="../tags/tag243.xml"/><Relationship Id="rId244" Type="http://schemas.openxmlformats.org/officeDocument/2006/relationships/tags" Target="../tags/tag244.xml"/><Relationship Id="rId245" Type="http://schemas.openxmlformats.org/officeDocument/2006/relationships/tags" Target="../tags/tag245.xml"/><Relationship Id="rId246" Type="http://schemas.openxmlformats.org/officeDocument/2006/relationships/tags" Target="../tags/tag246.xml"/><Relationship Id="rId247" Type="http://schemas.openxmlformats.org/officeDocument/2006/relationships/tags" Target="../tags/tag247.xml"/><Relationship Id="rId248" Type="http://schemas.openxmlformats.org/officeDocument/2006/relationships/tags" Target="../tags/tag248.xml"/><Relationship Id="rId249" Type="http://schemas.openxmlformats.org/officeDocument/2006/relationships/tags" Target="../tags/tag249.xml"/><Relationship Id="rId330" Type="http://schemas.openxmlformats.org/officeDocument/2006/relationships/tags" Target="../tags/tag330.xml"/><Relationship Id="rId331" Type="http://schemas.openxmlformats.org/officeDocument/2006/relationships/tags" Target="../tags/tag331.xml"/><Relationship Id="rId332" Type="http://schemas.openxmlformats.org/officeDocument/2006/relationships/tags" Target="../tags/tag332.xml"/><Relationship Id="rId333" Type="http://schemas.openxmlformats.org/officeDocument/2006/relationships/tags" Target="../tags/tag333.xml"/><Relationship Id="rId334" Type="http://schemas.openxmlformats.org/officeDocument/2006/relationships/tags" Target="../tags/tag334.xml"/><Relationship Id="rId335" Type="http://schemas.openxmlformats.org/officeDocument/2006/relationships/tags" Target="../tags/tag335.xml"/><Relationship Id="rId336" Type="http://schemas.openxmlformats.org/officeDocument/2006/relationships/tags" Target="../tags/tag336.xml"/><Relationship Id="rId337" Type="http://schemas.openxmlformats.org/officeDocument/2006/relationships/tags" Target="../tags/tag337.xml"/><Relationship Id="rId338" Type="http://schemas.openxmlformats.org/officeDocument/2006/relationships/tags" Target="../tags/tag338.xml"/><Relationship Id="rId339" Type="http://schemas.openxmlformats.org/officeDocument/2006/relationships/tags" Target="../tags/tag339.xml"/><Relationship Id="rId60" Type="http://schemas.openxmlformats.org/officeDocument/2006/relationships/tags" Target="../tags/tag60.xml"/><Relationship Id="rId61" Type="http://schemas.openxmlformats.org/officeDocument/2006/relationships/tags" Target="../tags/tag61.xml"/><Relationship Id="rId62" Type="http://schemas.openxmlformats.org/officeDocument/2006/relationships/tags" Target="../tags/tag62.xml"/><Relationship Id="rId63" Type="http://schemas.openxmlformats.org/officeDocument/2006/relationships/tags" Target="../tags/tag63.xml"/><Relationship Id="rId64" Type="http://schemas.openxmlformats.org/officeDocument/2006/relationships/tags" Target="../tags/tag64.xml"/><Relationship Id="rId65" Type="http://schemas.openxmlformats.org/officeDocument/2006/relationships/tags" Target="../tags/tag65.xml"/><Relationship Id="rId66" Type="http://schemas.openxmlformats.org/officeDocument/2006/relationships/tags" Target="../tags/tag66.xml"/><Relationship Id="rId67" Type="http://schemas.openxmlformats.org/officeDocument/2006/relationships/tags" Target="../tags/tag67.xml"/><Relationship Id="rId68" Type="http://schemas.openxmlformats.org/officeDocument/2006/relationships/tags" Target="../tags/tag68.xml"/><Relationship Id="rId69" Type="http://schemas.openxmlformats.org/officeDocument/2006/relationships/tags" Target="../tags/tag69.xml"/><Relationship Id="rId160" Type="http://schemas.openxmlformats.org/officeDocument/2006/relationships/tags" Target="../tags/tag160.xml"/><Relationship Id="rId161" Type="http://schemas.openxmlformats.org/officeDocument/2006/relationships/tags" Target="../tags/tag161.xml"/><Relationship Id="rId162" Type="http://schemas.openxmlformats.org/officeDocument/2006/relationships/tags" Target="../tags/tag162.xml"/><Relationship Id="rId163" Type="http://schemas.openxmlformats.org/officeDocument/2006/relationships/tags" Target="../tags/tag163.xml"/><Relationship Id="rId164" Type="http://schemas.openxmlformats.org/officeDocument/2006/relationships/tags" Target="../tags/tag164.xml"/><Relationship Id="rId165" Type="http://schemas.openxmlformats.org/officeDocument/2006/relationships/tags" Target="../tags/tag165.xml"/><Relationship Id="rId166" Type="http://schemas.openxmlformats.org/officeDocument/2006/relationships/tags" Target="../tags/tag166.xml"/><Relationship Id="rId167" Type="http://schemas.openxmlformats.org/officeDocument/2006/relationships/tags" Target="../tags/tag167.xml"/><Relationship Id="rId168" Type="http://schemas.openxmlformats.org/officeDocument/2006/relationships/tags" Target="../tags/tag168.xml"/><Relationship Id="rId169" Type="http://schemas.openxmlformats.org/officeDocument/2006/relationships/tags" Target="../tags/tag169.xml"/><Relationship Id="rId250" Type="http://schemas.openxmlformats.org/officeDocument/2006/relationships/tags" Target="../tags/tag250.xml"/><Relationship Id="rId251" Type="http://schemas.openxmlformats.org/officeDocument/2006/relationships/tags" Target="../tags/tag251.xml"/><Relationship Id="rId252" Type="http://schemas.openxmlformats.org/officeDocument/2006/relationships/tags" Target="../tags/tag252.xml"/><Relationship Id="rId253" Type="http://schemas.openxmlformats.org/officeDocument/2006/relationships/tags" Target="../tags/tag253.xml"/><Relationship Id="rId254" Type="http://schemas.openxmlformats.org/officeDocument/2006/relationships/tags" Target="../tags/tag254.xml"/><Relationship Id="rId255" Type="http://schemas.openxmlformats.org/officeDocument/2006/relationships/tags" Target="../tags/tag255.xml"/><Relationship Id="rId256" Type="http://schemas.openxmlformats.org/officeDocument/2006/relationships/tags" Target="../tags/tag256.xml"/><Relationship Id="rId257" Type="http://schemas.openxmlformats.org/officeDocument/2006/relationships/tags" Target="../tags/tag257.xml"/><Relationship Id="rId258" Type="http://schemas.openxmlformats.org/officeDocument/2006/relationships/tags" Target="../tags/tag258.xml"/><Relationship Id="rId259" Type="http://schemas.openxmlformats.org/officeDocument/2006/relationships/tags" Target="../tags/tag259.xml"/><Relationship Id="rId340" Type="http://schemas.openxmlformats.org/officeDocument/2006/relationships/tags" Target="../tags/tag340.xml"/><Relationship Id="rId341" Type="http://schemas.openxmlformats.org/officeDocument/2006/relationships/tags" Target="../tags/tag341.xml"/><Relationship Id="rId342" Type="http://schemas.openxmlformats.org/officeDocument/2006/relationships/tags" Target="../tags/tag342.xml"/><Relationship Id="rId343" Type="http://schemas.openxmlformats.org/officeDocument/2006/relationships/tags" Target="../tags/tag343.xml"/><Relationship Id="rId344" Type="http://schemas.openxmlformats.org/officeDocument/2006/relationships/tags" Target="../tags/tag344.xml"/><Relationship Id="rId100" Type="http://schemas.openxmlformats.org/officeDocument/2006/relationships/tags" Target="../tags/tag100.xml"/><Relationship Id="rId101" Type="http://schemas.openxmlformats.org/officeDocument/2006/relationships/tags" Target="../tags/tag101.xml"/><Relationship Id="rId102" Type="http://schemas.openxmlformats.org/officeDocument/2006/relationships/tags" Target="../tags/tag102.xml"/><Relationship Id="rId103" Type="http://schemas.openxmlformats.org/officeDocument/2006/relationships/tags" Target="../tags/tag103.xml"/><Relationship Id="rId104" Type="http://schemas.openxmlformats.org/officeDocument/2006/relationships/tags" Target="../tags/tag104.xml"/><Relationship Id="rId105" Type="http://schemas.openxmlformats.org/officeDocument/2006/relationships/tags" Target="../tags/tag10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T cov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ounded Rectangle 9"/>
          <p:cNvSpPr/>
          <p:nvPr/>
        </p:nvSpPr>
        <p:spPr>
          <a:xfrm>
            <a:off x="2767263" y="3582402"/>
            <a:ext cx="6376737" cy="158895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15000"/>
              </a:spcBef>
            </a:pPr>
            <a:r>
              <a:rPr lang="en-CA" sz="2200" b="1" dirty="0" smtClean="0">
                <a:solidFill>
                  <a:schemeClr val="bg1"/>
                </a:solidFill>
              </a:rPr>
              <a:t>The Canada-European Union Comprehensive </a:t>
            </a:r>
            <a:br>
              <a:rPr lang="en-CA" sz="2200" b="1" dirty="0" smtClean="0">
                <a:solidFill>
                  <a:schemeClr val="bg1"/>
                </a:solidFill>
              </a:rPr>
            </a:br>
            <a:r>
              <a:rPr lang="en-CA" sz="2200" b="1" dirty="0" smtClean="0">
                <a:solidFill>
                  <a:schemeClr val="bg1"/>
                </a:solidFill>
              </a:rPr>
              <a:t>Economic and Trade Agreement</a:t>
            </a:r>
          </a:p>
          <a:p>
            <a:pPr>
              <a:spcBef>
                <a:spcPct val="15000"/>
              </a:spcBef>
            </a:pPr>
            <a:endParaRPr lang="en-CA" sz="1500" dirty="0" smtClean="0">
              <a:solidFill>
                <a:srgbClr val="FFB914"/>
              </a:solidFill>
            </a:endParaRPr>
          </a:p>
          <a:p>
            <a:pPr>
              <a:spcBef>
                <a:spcPct val="15000"/>
              </a:spcBef>
            </a:pPr>
            <a:r>
              <a:rPr lang="en-CA" sz="1500" dirty="0" smtClean="0">
                <a:solidFill>
                  <a:srgbClr val="FFB914"/>
                </a:solidFill>
              </a:rPr>
              <a:t>May 2014</a:t>
            </a:r>
          </a:p>
        </p:txBody>
      </p:sp>
      <p:pic>
        <p:nvPicPr>
          <p:cNvPr id="6" name="Picture 5" descr="CSH-BC-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491" y="3977080"/>
            <a:ext cx="2254801" cy="83793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025900" y="1335282"/>
            <a:ext cx="4810451" cy="4586954"/>
          </a:xfrm>
          <a:prstGeom prst="rect">
            <a:avLst/>
          </a:prstGeom>
          <a:noFill/>
        </p:spPr>
        <p:txBody>
          <a:bodyPr>
            <a:noAutofit/>
          </a:bodyPr>
          <a:lstStyle/>
          <a:p>
            <a:r>
              <a:rPr lang="en-CA" sz="1200" b="1" dirty="0" smtClean="0">
                <a:solidFill>
                  <a:schemeClr val="tx1">
                    <a:lumMod val="50000"/>
                    <a:lumOff val="50000"/>
                  </a:schemeClr>
                </a:solidFill>
              </a:rPr>
              <a:t>“This is an historic agreement for Canada and an essential step in strengthening Canada’s position on the international life sciences stage.” — Russell Williams, President of Rx&amp;D</a:t>
            </a:r>
          </a:p>
          <a:p>
            <a:endParaRPr lang="en-CA" sz="1200" b="1" dirty="0" smtClean="0">
              <a:solidFill>
                <a:schemeClr val="tx1">
                  <a:lumMod val="50000"/>
                  <a:lumOff val="50000"/>
                </a:schemeClr>
              </a:solidFill>
            </a:endParaRPr>
          </a:p>
          <a:p>
            <a:r>
              <a:rPr lang="en-CA" sz="1200" b="1" dirty="0" smtClean="0">
                <a:solidFill>
                  <a:schemeClr val="tx1">
                    <a:lumMod val="50000"/>
                    <a:lumOff val="50000"/>
                  </a:schemeClr>
                </a:solidFill>
              </a:rPr>
              <a:t>“The Canadian Generic Pharmaceutical Association is pleased that the Government of Canada made commitments for additional safeguards and reforms to Canada’s pharmaceutical intellectual property regime to provide greater business certainty for Canadian generic pharmaceutical manufacturers.”</a:t>
            </a:r>
          </a:p>
          <a:p>
            <a:r>
              <a:rPr lang="en-CA" sz="1200" b="1" dirty="0" smtClean="0">
                <a:solidFill>
                  <a:schemeClr val="tx1">
                    <a:lumMod val="50000"/>
                    <a:lumOff val="50000"/>
                  </a:schemeClr>
                </a:solidFill>
              </a:rPr>
              <a:t>-— Jim Keon, President of the Canadian Generic Pharmaceutical Association (CGPA)</a:t>
            </a:r>
          </a:p>
          <a:p>
            <a:endParaRPr lang="en-CA" sz="1200" b="1" dirty="0" smtClean="0">
              <a:solidFill>
                <a:schemeClr val="tx1">
                  <a:lumMod val="50000"/>
                  <a:lumOff val="50000"/>
                </a:schemeClr>
              </a:solidFill>
            </a:endParaRPr>
          </a:p>
          <a:p>
            <a:r>
              <a:rPr lang="en-CA" sz="1200" b="1" dirty="0" smtClean="0">
                <a:solidFill>
                  <a:schemeClr val="tx1">
                    <a:lumMod val="50000"/>
                    <a:lumOff val="50000"/>
                  </a:schemeClr>
                </a:solidFill>
              </a:rPr>
              <a:t>We must use this deal to bring down barriers between our own governments, not just the ones between Canada and Europe. — Claude Dauphin, President of the Federation of Canadian Municipalities (FCM) </a:t>
            </a:r>
          </a:p>
          <a:p>
            <a:r>
              <a:rPr lang="en-CA" sz="1200" i="1" dirty="0" smtClean="0"/>
              <a:t> </a:t>
            </a:r>
            <a:endParaRPr lang="en-CA" sz="1200" dirty="0" smtClean="0"/>
          </a:p>
          <a:p>
            <a:pPr lvl="0"/>
            <a:r>
              <a:rPr lang="en-CA" sz="1200" b="1" dirty="0" smtClean="0">
                <a:solidFill>
                  <a:schemeClr val="tx1">
                    <a:lumMod val="50000"/>
                    <a:lumOff val="50000"/>
                  </a:schemeClr>
                </a:solidFill>
              </a:rPr>
              <a:t>The Canada-European trade deal will </a:t>
            </a:r>
            <a:r>
              <a:rPr lang="en-CA" sz="1200" b="1" u="sng" dirty="0" smtClean="0">
                <a:solidFill>
                  <a:schemeClr val="tx1">
                    <a:lumMod val="50000"/>
                    <a:lumOff val="50000"/>
                  </a:schemeClr>
                </a:solidFill>
              </a:rPr>
              <a:t>help fight corruption </a:t>
            </a:r>
            <a:r>
              <a:rPr lang="en-CA" sz="1200" b="1" dirty="0" smtClean="0">
                <a:solidFill>
                  <a:schemeClr val="tx1">
                    <a:lumMod val="50000"/>
                    <a:lumOff val="50000"/>
                  </a:schemeClr>
                </a:solidFill>
              </a:rPr>
              <a:t>because it will open up more competition in the construction industry. — Quebec Junior Minister Maxime Bernier</a:t>
            </a:r>
          </a:p>
          <a:p>
            <a:endParaRPr lang="en-CA" sz="1200" b="1" dirty="0" smtClean="0">
              <a:solidFill>
                <a:schemeClr val="tx1">
                  <a:lumMod val="50000"/>
                  <a:lumOff val="50000"/>
                </a:schemeClr>
              </a:solidFill>
            </a:endParaRPr>
          </a:p>
          <a:p>
            <a:endParaRPr lang="en-CA" sz="1200" b="1" dirty="0" smtClean="0">
              <a:solidFill>
                <a:schemeClr val="tx1">
                  <a:lumMod val="50000"/>
                  <a:lumOff val="50000"/>
                </a:schemeClr>
              </a:solidFill>
            </a:endParaRPr>
          </a:p>
          <a:p>
            <a:endParaRPr lang="en-CA" sz="1200" b="1" dirty="0" smtClean="0">
              <a:solidFill>
                <a:schemeClr val="tx1">
                  <a:lumMod val="50000"/>
                  <a:lumOff val="50000"/>
                </a:schemeClr>
              </a:solidFill>
            </a:endParaRPr>
          </a:p>
          <a:p>
            <a:endParaRPr lang="en-CA" sz="1200" b="1" dirty="0" smtClean="0">
              <a:solidFill>
                <a:schemeClr val="tx1">
                  <a:lumMod val="50000"/>
                  <a:lumOff val="50000"/>
                </a:schemeClr>
              </a:solidFill>
            </a:endParaRPr>
          </a:p>
          <a:p>
            <a:endParaRPr lang="en-CA" sz="1200" dirty="0" smtClean="0"/>
          </a:p>
          <a:p>
            <a:endParaRPr lang="en-CA" sz="1200" b="1" dirty="0" smtClean="0">
              <a:solidFill>
                <a:schemeClr val="tx1">
                  <a:lumMod val="50000"/>
                  <a:lumOff val="50000"/>
                </a:schemeClr>
              </a:solidFill>
            </a:endParaRPr>
          </a:p>
          <a:p>
            <a:endParaRPr lang="en-CA" sz="1200" b="1" dirty="0" smtClean="0">
              <a:solidFill>
                <a:schemeClr val="tx1">
                  <a:lumMod val="50000"/>
                  <a:lumOff val="50000"/>
                </a:schemeClr>
              </a:solidFill>
            </a:endParaRPr>
          </a:p>
          <a:p>
            <a:endParaRPr lang="en-CA" sz="1200" b="1" dirty="0" smtClean="0">
              <a:solidFill>
                <a:schemeClr val="tx1">
                  <a:lumMod val="50000"/>
                  <a:lumOff val="50000"/>
                </a:schemeClr>
              </a:solidFill>
            </a:endParaRPr>
          </a:p>
          <a:p>
            <a:endParaRPr lang="en-CA" sz="1200" b="1" dirty="0" smtClean="0">
              <a:solidFill>
                <a:schemeClr val="tx1">
                  <a:lumMod val="50000"/>
                  <a:lumOff val="50000"/>
                </a:schemeClr>
              </a:solidFill>
            </a:endParaRPr>
          </a:p>
          <a:p>
            <a:endParaRPr lang="en-CA" sz="1200" b="1" dirty="0" smtClean="0">
              <a:solidFill>
                <a:schemeClr val="tx1">
                  <a:lumMod val="50000"/>
                  <a:lumOff val="50000"/>
                </a:schemeClr>
              </a:solidFill>
            </a:endParaRPr>
          </a:p>
          <a:p>
            <a:pPr marL="0" lvl="2">
              <a:spcAft>
                <a:spcPts val="1200"/>
              </a:spcAft>
            </a:pPr>
            <a:endParaRPr lang="en-CA" sz="1600" dirty="0" smtClean="0">
              <a:solidFill>
                <a:schemeClr val="tx1">
                  <a:lumMod val="50000"/>
                  <a:lumOff val="50000"/>
                </a:schemeClr>
              </a:solidFill>
            </a:endParaRPr>
          </a:p>
        </p:txBody>
      </p:sp>
      <p:sp>
        <p:nvSpPr>
          <p:cNvPr id="2" name="Title 1"/>
          <p:cNvSpPr>
            <a:spLocks noGrp="1"/>
          </p:cNvSpPr>
          <p:nvPr>
            <p:ph type="title"/>
          </p:nvPr>
        </p:nvSpPr>
        <p:spPr/>
        <p:txBody>
          <a:bodyPr>
            <a:normAutofit/>
          </a:bodyPr>
          <a:lstStyle/>
          <a:p>
            <a:pPr lvl="0"/>
            <a:r>
              <a:rPr lang="en-CA" sz="2000" b="1" dirty="0" smtClean="0"/>
              <a:t>What People Are Saying about CETA</a:t>
            </a:r>
            <a:endParaRPr lang="en-US" sz="2000" dirty="0"/>
          </a:p>
        </p:txBody>
      </p:sp>
      <p:pic>
        <p:nvPicPr>
          <p:cNvPr id="9" name="Picture 8" descr="background 6.png"/>
          <p:cNvPicPr>
            <a:picLocks noChangeAspect="1"/>
          </p:cNvPicPr>
          <p:nvPr/>
        </p:nvPicPr>
        <p:blipFill rotWithShape="1">
          <a:blip r:embed="rId3" cstate="print">
            <a:extLst>
              <a:ext uri="{28A0092B-C50C-407E-A947-70E740481C1C}">
                <a14:useLocalDpi xmlns:a14="http://schemas.microsoft.com/office/drawing/2010/main" val="0"/>
              </a:ext>
            </a:extLst>
          </a:blip>
          <a:srcRect l="-2362" t="68424" r="56944" b="-21529"/>
          <a:stretch/>
        </p:blipFill>
        <p:spPr>
          <a:xfrm>
            <a:off x="-215899" y="850900"/>
            <a:ext cx="4152900" cy="660400"/>
          </a:xfrm>
          <a:prstGeom prst="rect">
            <a:avLst/>
          </a:prstGeom>
        </p:spPr>
      </p:pic>
      <p:pic>
        <p:nvPicPr>
          <p:cNvPr id="4098" name="Picture 2" descr="https://encrypted-tbn3.gstatic.com/images?q=tbn:ANd9GcSeU7QTO63Fjz4vCB4ws9Jc8jX2d_GrC92iumoVE2Cpmj7vVoIy"/>
          <p:cNvPicPr>
            <a:picLocks noChangeAspect="1" noChangeArrowheads="1"/>
          </p:cNvPicPr>
          <p:nvPr/>
        </p:nvPicPr>
        <p:blipFill>
          <a:blip r:embed="rId4" cstate="print"/>
          <a:srcRect/>
          <a:stretch>
            <a:fillRect/>
          </a:stretch>
        </p:blipFill>
        <p:spPr bwMode="auto">
          <a:xfrm>
            <a:off x="182880" y="5095874"/>
            <a:ext cx="2590800" cy="1762126"/>
          </a:xfrm>
          <a:prstGeom prst="rect">
            <a:avLst/>
          </a:prstGeom>
          <a:noFill/>
        </p:spPr>
      </p:pic>
      <p:pic>
        <p:nvPicPr>
          <p:cNvPr id="4102" name="Picture 6" descr="http://www.quebeclifesciences.com/biopolisQuebec/images/imgInt/imagesPagesInterieures/sectorExcellenceGeneric.png"/>
          <p:cNvPicPr>
            <a:picLocks noChangeAspect="1" noChangeArrowheads="1"/>
          </p:cNvPicPr>
          <p:nvPr/>
        </p:nvPicPr>
        <p:blipFill>
          <a:blip r:embed="rId5" cstate="print"/>
          <a:srcRect/>
          <a:stretch>
            <a:fillRect/>
          </a:stretch>
        </p:blipFill>
        <p:spPr bwMode="auto">
          <a:xfrm>
            <a:off x="0" y="1136798"/>
            <a:ext cx="3259198" cy="1999508"/>
          </a:xfrm>
          <a:prstGeom prst="rect">
            <a:avLst/>
          </a:prstGeom>
          <a:noFill/>
        </p:spPr>
      </p:pic>
      <p:pic>
        <p:nvPicPr>
          <p:cNvPr id="4104" name="Picture 8" descr="http://wpmedia.business.financialpost.com/2013/02/0204redtape.jpg?w=620"/>
          <p:cNvPicPr>
            <a:picLocks noChangeAspect="1" noChangeArrowheads="1"/>
          </p:cNvPicPr>
          <p:nvPr/>
        </p:nvPicPr>
        <p:blipFill>
          <a:blip r:embed="rId6" cstate="print"/>
          <a:srcRect/>
          <a:stretch>
            <a:fillRect/>
          </a:stretch>
        </p:blipFill>
        <p:spPr bwMode="auto">
          <a:xfrm>
            <a:off x="0" y="3292476"/>
            <a:ext cx="2468032" cy="1851024"/>
          </a:xfrm>
          <a:prstGeom prst="rect">
            <a:avLst/>
          </a:prstGeom>
          <a:noFill/>
        </p:spPr>
      </p:pic>
    </p:spTree>
    <p:extLst>
      <p:ext uri="{BB962C8B-B14F-4D97-AF65-F5344CB8AC3E}">
        <p14:creationId xmlns:p14="http://schemas.microsoft.com/office/powerpoint/2010/main" val="2807088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lvl="0"/>
            <a:r>
              <a:rPr lang="en-CA" dirty="0" smtClean="0"/>
              <a:t>Next Steps</a:t>
            </a:r>
            <a:endParaRPr lang="en-US" dirty="0"/>
          </a:p>
        </p:txBody>
      </p:sp>
      <p:pic>
        <p:nvPicPr>
          <p:cNvPr id="2" name="Picture 1" descr="Slide9.jpg"/>
          <p:cNvPicPr>
            <a:picLocks noChangeAspect="1"/>
          </p:cNvPicPr>
          <p:nvPr/>
        </p:nvPicPr>
        <p:blipFill rotWithShape="1">
          <a:blip r:embed="rId3" cstate="print">
            <a:extLst>
              <a:ext uri="{28A0092B-C50C-407E-A947-70E740481C1C}">
                <a14:useLocalDpi xmlns:a14="http://schemas.microsoft.com/office/drawing/2010/main" val="0"/>
              </a:ext>
            </a:extLst>
          </a:blip>
          <a:srcRect l="2281"/>
          <a:stretch/>
        </p:blipFill>
        <p:spPr>
          <a:xfrm>
            <a:off x="5448300" y="918058"/>
            <a:ext cx="3695700" cy="5939942"/>
          </a:xfrm>
          <a:prstGeom prst="rect">
            <a:avLst/>
          </a:prstGeom>
        </p:spPr>
      </p:pic>
      <p:pic>
        <p:nvPicPr>
          <p:cNvPr id="6" name="Picture 5" descr="background 6.png"/>
          <p:cNvPicPr>
            <a:picLocks noChangeAspect="1"/>
          </p:cNvPicPr>
          <p:nvPr/>
        </p:nvPicPr>
        <p:blipFill rotWithShape="1">
          <a:blip r:embed="rId4" cstate="print">
            <a:extLst>
              <a:ext uri="{28A0092B-C50C-407E-A947-70E740481C1C}">
                <a14:useLocalDpi xmlns:a14="http://schemas.microsoft.com/office/drawing/2010/main" val="0"/>
              </a:ext>
            </a:extLst>
          </a:blip>
          <a:srcRect l="43333" t="70125" r="1"/>
          <a:stretch/>
        </p:blipFill>
        <p:spPr>
          <a:xfrm>
            <a:off x="3962400" y="872066"/>
            <a:ext cx="5181599" cy="371517"/>
          </a:xfrm>
          <a:prstGeom prst="rect">
            <a:avLst/>
          </a:prstGeom>
        </p:spPr>
      </p:pic>
      <p:sp>
        <p:nvSpPr>
          <p:cNvPr id="3" name="Rectangle 2"/>
          <p:cNvSpPr/>
          <p:nvPr/>
        </p:nvSpPr>
        <p:spPr>
          <a:xfrm>
            <a:off x="473528" y="1436915"/>
            <a:ext cx="5327650" cy="3077766"/>
          </a:xfrm>
          <a:prstGeom prst="rect">
            <a:avLst/>
          </a:prstGeom>
        </p:spPr>
        <p:txBody>
          <a:bodyPr wrap="square">
            <a:spAutoFit/>
          </a:bodyPr>
          <a:lstStyle/>
          <a:p>
            <a:pPr marL="180000" lvl="1" indent="-180000">
              <a:spcAft>
                <a:spcPts val="1200"/>
              </a:spcAft>
            </a:pPr>
            <a:r>
              <a:rPr lang="en-CA" b="1" dirty="0" smtClean="0">
                <a:solidFill>
                  <a:srgbClr val="7F7F7F"/>
                </a:solidFill>
              </a:rPr>
              <a:t>To finalize and bring deal into effect:</a:t>
            </a:r>
          </a:p>
          <a:p>
            <a:pPr marL="180000" lvl="1" indent="-180000">
              <a:spcAft>
                <a:spcPts val="1200"/>
              </a:spcAft>
              <a:buFont typeface="Arial" pitchFamily="34" charset="0"/>
              <a:buChar char="•"/>
            </a:pPr>
            <a:r>
              <a:rPr lang="en-CA" dirty="0" smtClean="0">
                <a:solidFill>
                  <a:srgbClr val="7F7F7F"/>
                </a:solidFill>
              </a:rPr>
              <a:t>Technical work remains</a:t>
            </a:r>
          </a:p>
          <a:p>
            <a:pPr marL="180000" lvl="1" indent="-180000">
              <a:spcAft>
                <a:spcPts val="1200"/>
              </a:spcAft>
              <a:buFont typeface="Arial" pitchFamily="34" charset="0"/>
              <a:buChar char="•"/>
            </a:pPr>
            <a:r>
              <a:rPr lang="en-CA" dirty="0" smtClean="0">
                <a:solidFill>
                  <a:srgbClr val="7F7F7F"/>
                </a:solidFill>
              </a:rPr>
              <a:t>Expectation of concluding by mid-2014</a:t>
            </a:r>
          </a:p>
          <a:p>
            <a:pPr marL="180000" lvl="1" indent="-180000">
              <a:spcAft>
                <a:spcPts val="1200"/>
              </a:spcAft>
              <a:buFont typeface="Arial" pitchFamily="34" charset="0"/>
              <a:buChar char="•"/>
            </a:pPr>
            <a:r>
              <a:rPr lang="en-CA" dirty="0" smtClean="0">
                <a:solidFill>
                  <a:srgbClr val="7F7F7F"/>
                </a:solidFill>
              </a:rPr>
              <a:t>Legal scrub, translation into 23 languages and ratification by Canada and the European Union could take up to 18 months</a:t>
            </a:r>
          </a:p>
          <a:p>
            <a:pPr marL="180000" lvl="1" indent="-180000">
              <a:spcAft>
                <a:spcPts val="1200"/>
              </a:spcAft>
              <a:buFont typeface="Arial" pitchFamily="34" charset="0"/>
              <a:buChar char="•"/>
            </a:pPr>
            <a:r>
              <a:rPr lang="en-CA" dirty="0" smtClean="0">
                <a:solidFill>
                  <a:srgbClr val="7F7F7F"/>
                </a:solidFill>
              </a:rPr>
              <a:t>Expect CETA fully in effect in 2016</a:t>
            </a:r>
          </a:p>
          <a:p>
            <a:pPr marL="180000" lvl="1" indent="-180000">
              <a:spcAft>
                <a:spcPts val="1200"/>
              </a:spcAft>
              <a:buFont typeface="Arial" pitchFamily="34" charset="0"/>
              <a:buChar char="•"/>
            </a:pPr>
            <a:r>
              <a:rPr lang="en-CA" dirty="0" smtClean="0">
                <a:solidFill>
                  <a:srgbClr val="7F7F7F"/>
                </a:solidFill>
              </a:rPr>
              <a:t>Implementation and education/outreach</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 b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ounded Rectangle 9"/>
          <p:cNvSpPr/>
          <p:nvPr/>
        </p:nvSpPr>
        <p:spPr>
          <a:xfrm>
            <a:off x="3068053" y="3576052"/>
            <a:ext cx="6075947" cy="158895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15000"/>
              </a:spcBef>
            </a:pPr>
            <a:r>
              <a:rPr lang="en-CA" sz="2500" b="1" dirty="0" smtClean="0">
                <a:solidFill>
                  <a:schemeClr val="bg1"/>
                </a:solidFill>
              </a:rPr>
              <a:t>Thank You</a:t>
            </a:r>
          </a:p>
        </p:txBody>
      </p:sp>
      <p:pic>
        <p:nvPicPr>
          <p:cNvPr id="7" name="Picture 6" descr="CSH-BC-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491" y="3977080"/>
            <a:ext cx="2254801" cy="837933"/>
          </a:xfrm>
          <a:prstGeom prst="rect">
            <a:avLst/>
          </a:prstGeom>
        </p:spPr>
      </p:pic>
    </p:spTree>
    <p:extLst>
      <p:ext uri="{BB962C8B-B14F-4D97-AF65-F5344CB8AC3E}">
        <p14:creationId xmlns:p14="http://schemas.microsoft.com/office/powerpoint/2010/main" val="5819663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p:cNvSpPr>
            <a:spLocks/>
          </p:cNvSpPr>
          <p:nvPr>
            <p:custDataLst>
              <p:tags r:id="rId1"/>
            </p:custDataLst>
          </p:nvPr>
        </p:nvSpPr>
        <p:spPr bwMode="auto">
          <a:xfrm>
            <a:off x="2000994" y="2793051"/>
            <a:ext cx="69850" cy="49213"/>
          </a:xfrm>
          <a:custGeom>
            <a:avLst/>
            <a:gdLst/>
            <a:ahLst/>
            <a:cxnLst>
              <a:cxn ang="0">
                <a:pos x="94" y="0"/>
              </a:cxn>
              <a:cxn ang="0">
                <a:pos x="107" y="18"/>
              </a:cxn>
              <a:cxn ang="0">
                <a:pos x="112" y="12"/>
              </a:cxn>
              <a:cxn ang="0">
                <a:pos x="117" y="8"/>
              </a:cxn>
              <a:cxn ang="0">
                <a:pos x="122" y="5"/>
              </a:cxn>
              <a:cxn ang="0">
                <a:pos x="127" y="3"/>
              </a:cxn>
              <a:cxn ang="0">
                <a:pos x="137" y="1"/>
              </a:cxn>
              <a:cxn ang="0">
                <a:pos x="148" y="0"/>
              </a:cxn>
              <a:cxn ang="0">
                <a:pos x="151" y="0"/>
              </a:cxn>
              <a:cxn ang="0">
                <a:pos x="161" y="0"/>
              </a:cxn>
              <a:cxn ang="0">
                <a:pos x="161" y="92"/>
              </a:cxn>
              <a:cxn ang="0">
                <a:pos x="155" y="93"/>
              </a:cxn>
              <a:cxn ang="0">
                <a:pos x="150" y="93"/>
              </a:cxn>
              <a:cxn ang="0">
                <a:pos x="145" y="92"/>
              </a:cxn>
              <a:cxn ang="0">
                <a:pos x="140" y="91"/>
              </a:cxn>
              <a:cxn ang="0">
                <a:pos x="129" y="88"/>
              </a:cxn>
              <a:cxn ang="0">
                <a:pos x="120" y="82"/>
              </a:cxn>
              <a:cxn ang="0">
                <a:pos x="111" y="75"/>
              </a:cxn>
              <a:cxn ang="0">
                <a:pos x="104" y="67"/>
              </a:cxn>
              <a:cxn ang="0">
                <a:pos x="97" y="59"/>
              </a:cxn>
              <a:cxn ang="0">
                <a:pos x="94" y="49"/>
              </a:cxn>
              <a:cxn ang="0">
                <a:pos x="92" y="50"/>
              </a:cxn>
              <a:cxn ang="0">
                <a:pos x="89" y="51"/>
              </a:cxn>
              <a:cxn ang="0">
                <a:pos x="86" y="51"/>
              </a:cxn>
              <a:cxn ang="0">
                <a:pos x="84" y="51"/>
              </a:cxn>
              <a:cxn ang="0">
                <a:pos x="78" y="50"/>
              </a:cxn>
              <a:cxn ang="0">
                <a:pos x="74" y="49"/>
              </a:cxn>
              <a:cxn ang="0">
                <a:pos x="65" y="48"/>
              </a:cxn>
              <a:cxn ang="0">
                <a:pos x="55" y="45"/>
              </a:cxn>
              <a:cxn ang="0">
                <a:pos x="44" y="40"/>
              </a:cxn>
              <a:cxn ang="0">
                <a:pos x="32" y="34"/>
              </a:cxn>
              <a:cxn ang="0">
                <a:pos x="21" y="26"/>
              </a:cxn>
              <a:cxn ang="0">
                <a:pos x="12" y="18"/>
              </a:cxn>
              <a:cxn ang="0">
                <a:pos x="8" y="14"/>
              </a:cxn>
              <a:cxn ang="0">
                <a:pos x="5" y="9"/>
              </a:cxn>
              <a:cxn ang="0">
                <a:pos x="3" y="5"/>
              </a:cxn>
              <a:cxn ang="0">
                <a:pos x="0" y="0"/>
              </a:cxn>
              <a:cxn ang="0">
                <a:pos x="94" y="0"/>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7" name="Freeform 11"/>
          <p:cNvSpPr>
            <a:spLocks/>
          </p:cNvSpPr>
          <p:nvPr>
            <p:custDataLst>
              <p:tags r:id="rId2"/>
            </p:custDataLst>
          </p:nvPr>
        </p:nvSpPr>
        <p:spPr bwMode="auto">
          <a:xfrm>
            <a:off x="1499344" y="2667639"/>
            <a:ext cx="82550" cy="160337"/>
          </a:xfrm>
          <a:custGeom>
            <a:avLst/>
            <a:gdLst/>
            <a:ahLst/>
            <a:cxnLst>
              <a:cxn ang="0">
                <a:pos x="38" y="3"/>
              </a:cxn>
              <a:cxn ang="0">
                <a:pos x="37" y="0"/>
              </a:cxn>
              <a:cxn ang="0">
                <a:pos x="57" y="3"/>
              </a:cxn>
              <a:cxn ang="0">
                <a:pos x="110" y="14"/>
              </a:cxn>
              <a:cxn ang="0">
                <a:pos x="155" y="25"/>
              </a:cxn>
              <a:cxn ang="0">
                <a:pos x="181" y="28"/>
              </a:cxn>
              <a:cxn ang="0">
                <a:pos x="192" y="35"/>
              </a:cxn>
              <a:cxn ang="0">
                <a:pos x="188" y="47"/>
              </a:cxn>
              <a:cxn ang="0">
                <a:pos x="175" y="82"/>
              </a:cxn>
              <a:cxn ang="0">
                <a:pos x="158" y="127"/>
              </a:cxn>
              <a:cxn ang="0">
                <a:pos x="147" y="165"/>
              </a:cxn>
              <a:cxn ang="0">
                <a:pos x="146" y="207"/>
              </a:cxn>
              <a:cxn ang="0">
                <a:pos x="144" y="249"/>
              </a:cxn>
              <a:cxn ang="0">
                <a:pos x="134" y="277"/>
              </a:cxn>
              <a:cxn ang="0">
                <a:pos x="106" y="296"/>
              </a:cxn>
              <a:cxn ang="0">
                <a:pos x="83" y="303"/>
              </a:cxn>
              <a:cxn ang="0">
                <a:pos x="72" y="307"/>
              </a:cxn>
              <a:cxn ang="0">
                <a:pos x="52" y="305"/>
              </a:cxn>
              <a:cxn ang="0">
                <a:pos x="32" y="291"/>
              </a:cxn>
              <a:cxn ang="0">
                <a:pos x="30" y="277"/>
              </a:cxn>
              <a:cxn ang="0">
                <a:pos x="22" y="257"/>
              </a:cxn>
              <a:cxn ang="0">
                <a:pos x="10" y="231"/>
              </a:cxn>
              <a:cxn ang="0">
                <a:pos x="2" y="211"/>
              </a:cxn>
              <a:cxn ang="0">
                <a:pos x="0" y="197"/>
              </a:cxn>
              <a:cxn ang="0">
                <a:pos x="0" y="180"/>
              </a:cxn>
              <a:cxn ang="0">
                <a:pos x="2" y="165"/>
              </a:cxn>
              <a:cxn ang="0">
                <a:pos x="11" y="145"/>
              </a:cxn>
              <a:cxn ang="0">
                <a:pos x="33" y="109"/>
              </a:cxn>
              <a:cxn ang="0">
                <a:pos x="48" y="81"/>
              </a:cxn>
              <a:cxn ang="0">
                <a:pos x="52" y="62"/>
              </a:cxn>
              <a:cxn ang="0">
                <a:pos x="53" y="41"/>
              </a:cxn>
              <a:cxn ang="0">
                <a:pos x="55" y="30"/>
              </a:cxn>
              <a:cxn ang="0">
                <a:pos x="57" y="26"/>
              </a:cxn>
              <a:cxn ang="0">
                <a:pos x="60" y="22"/>
              </a:cxn>
              <a:cxn ang="0">
                <a:pos x="44" y="7"/>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8" name="Freeform 12"/>
          <p:cNvSpPr>
            <a:spLocks/>
          </p:cNvSpPr>
          <p:nvPr>
            <p:custDataLst>
              <p:tags r:id="rId3"/>
            </p:custDataLst>
          </p:nvPr>
        </p:nvSpPr>
        <p:spPr bwMode="auto">
          <a:xfrm>
            <a:off x="1580307" y="2153289"/>
            <a:ext cx="171450" cy="269875"/>
          </a:xfrm>
          <a:custGeom>
            <a:avLst/>
            <a:gdLst/>
            <a:ahLst/>
            <a:cxnLst>
              <a:cxn ang="0">
                <a:pos x="26" y="2"/>
              </a:cxn>
              <a:cxn ang="0">
                <a:pos x="95" y="13"/>
              </a:cxn>
              <a:cxn ang="0">
                <a:pos x="116" y="23"/>
              </a:cxn>
              <a:cxn ang="0">
                <a:pos x="80" y="47"/>
              </a:cxn>
              <a:cxn ang="0">
                <a:pos x="64" y="62"/>
              </a:cxn>
              <a:cxn ang="0">
                <a:pos x="77" y="69"/>
              </a:cxn>
              <a:cxn ang="0">
                <a:pos x="167" y="79"/>
              </a:cxn>
              <a:cxn ang="0">
                <a:pos x="210" y="109"/>
              </a:cxn>
              <a:cxn ang="0">
                <a:pos x="154" y="127"/>
              </a:cxn>
              <a:cxn ang="0">
                <a:pos x="147" y="138"/>
              </a:cxn>
              <a:cxn ang="0">
                <a:pos x="191" y="143"/>
              </a:cxn>
              <a:cxn ang="0">
                <a:pos x="211" y="156"/>
              </a:cxn>
              <a:cxn ang="0">
                <a:pos x="243" y="191"/>
              </a:cxn>
              <a:cxn ang="0">
                <a:pos x="258" y="212"/>
              </a:cxn>
              <a:cxn ang="0">
                <a:pos x="260" y="237"/>
              </a:cxn>
              <a:cxn ang="0">
                <a:pos x="272" y="254"/>
              </a:cxn>
              <a:cxn ang="0">
                <a:pos x="286" y="279"/>
              </a:cxn>
              <a:cxn ang="0">
                <a:pos x="306" y="297"/>
              </a:cxn>
              <a:cxn ang="0">
                <a:pos x="327" y="320"/>
              </a:cxn>
              <a:cxn ang="0">
                <a:pos x="346" y="337"/>
              </a:cxn>
              <a:cxn ang="0">
                <a:pos x="370" y="341"/>
              </a:cxn>
              <a:cxn ang="0">
                <a:pos x="396" y="365"/>
              </a:cxn>
              <a:cxn ang="0">
                <a:pos x="395" y="395"/>
              </a:cxn>
              <a:cxn ang="0">
                <a:pos x="382" y="404"/>
              </a:cxn>
              <a:cxn ang="0">
                <a:pos x="367" y="415"/>
              </a:cxn>
              <a:cxn ang="0">
                <a:pos x="368" y="426"/>
              </a:cxn>
              <a:cxn ang="0">
                <a:pos x="376" y="443"/>
              </a:cxn>
              <a:cxn ang="0">
                <a:pos x="359" y="463"/>
              </a:cxn>
              <a:cxn ang="0">
                <a:pos x="146" y="500"/>
              </a:cxn>
              <a:cxn ang="0">
                <a:pos x="68" y="508"/>
              </a:cxn>
              <a:cxn ang="0">
                <a:pos x="53" y="518"/>
              </a:cxn>
              <a:cxn ang="0">
                <a:pos x="58" y="493"/>
              </a:cxn>
              <a:cxn ang="0">
                <a:pos x="71" y="476"/>
              </a:cxn>
              <a:cxn ang="0">
                <a:pos x="114" y="458"/>
              </a:cxn>
              <a:cxn ang="0">
                <a:pos x="172" y="439"/>
              </a:cxn>
              <a:cxn ang="0">
                <a:pos x="179" y="426"/>
              </a:cxn>
              <a:cxn ang="0">
                <a:pos x="171" y="434"/>
              </a:cxn>
              <a:cxn ang="0">
                <a:pos x="111" y="432"/>
              </a:cxn>
              <a:cxn ang="0">
                <a:pos x="76" y="420"/>
              </a:cxn>
              <a:cxn ang="0">
                <a:pos x="77" y="402"/>
              </a:cxn>
              <a:cxn ang="0">
                <a:pos x="95" y="391"/>
              </a:cxn>
              <a:cxn ang="0">
                <a:pos x="87" y="352"/>
              </a:cxn>
              <a:cxn ang="0">
                <a:pos x="105" y="329"/>
              </a:cxn>
              <a:cxn ang="0">
                <a:pos x="154" y="309"/>
              </a:cxn>
              <a:cxn ang="0">
                <a:pos x="172" y="291"/>
              </a:cxn>
              <a:cxn ang="0">
                <a:pos x="148" y="271"/>
              </a:cxn>
              <a:cxn ang="0">
                <a:pos x="139" y="247"/>
              </a:cxn>
              <a:cxn ang="0">
                <a:pos x="94" y="239"/>
              </a:cxn>
              <a:cxn ang="0">
                <a:pos x="80" y="216"/>
              </a:cxn>
              <a:cxn ang="0">
                <a:pos x="90" y="192"/>
              </a:cxn>
              <a:cxn ang="0">
                <a:pos x="100" y="168"/>
              </a:cxn>
              <a:cxn ang="0">
                <a:pos x="73" y="186"/>
              </a:cxn>
              <a:cxn ang="0">
                <a:pos x="22" y="162"/>
              </a:cxn>
              <a:cxn ang="0">
                <a:pos x="20" y="142"/>
              </a:cxn>
              <a:cxn ang="0">
                <a:pos x="14" y="131"/>
              </a:cxn>
              <a:cxn ang="0">
                <a:pos x="20" y="63"/>
              </a:cxn>
              <a:cxn ang="0">
                <a:pos x="19" y="49"/>
              </a:cxn>
              <a:cxn ang="0">
                <a:pos x="4" y="40"/>
              </a:cxn>
              <a:cxn ang="0">
                <a:pos x="20" y="19"/>
              </a:cxn>
              <a:cxn ang="0">
                <a:pos x="3" y="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9" name="Freeform 13"/>
          <p:cNvSpPr>
            <a:spLocks/>
          </p:cNvSpPr>
          <p:nvPr>
            <p:custDataLst>
              <p:tags r:id="rId4"/>
            </p:custDataLst>
          </p:nvPr>
        </p:nvSpPr>
        <p:spPr bwMode="auto">
          <a:xfrm>
            <a:off x="1939082" y="2456501"/>
            <a:ext cx="169862" cy="76200"/>
          </a:xfrm>
          <a:custGeom>
            <a:avLst/>
            <a:gdLst/>
            <a:ahLst/>
            <a:cxnLst>
              <a:cxn ang="0">
                <a:pos x="190" y="21"/>
              </a:cxn>
              <a:cxn ang="0">
                <a:pos x="177" y="31"/>
              </a:cxn>
              <a:cxn ang="0">
                <a:pos x="174" y="45"/>
              </a:cxn>
              <a:cxn ang="0">
                <a:pos x="168" y="53"/>
              </a:cxn>
              <a:cxn ang="0">
                <a:pos x="166" y="61"/>
              </a:cxn>
              <a:cxn ang="0">
                <a:pos x="177" y="74"/>
              </a:cxn>
              <a:cxn ang="0">
                <a:pos x="155" y="86"/>
              </a:cxn>
              <a:cxn ang="0">
                <a:pos x="108" y="96"/>
              </a:cxn>
              <a:cxn ang="0">
                <a:pos x="77" y="97"/>
              </a:cxn>
              <a:cxn ang="0">
                <a:pos x="52" y="95"/>
              </a:cxn>
              <a:cxn ang="0">
                <a:pos x="4" y="111"/>
              </a:cxn>
              <a:cxn ang="0">
                <a:pos x="0" y="129"/>
              </a:cxn>
              <a:cxn ang="0">
                <a:pos x="4" y="131"/>
              </a:cxn>
              <a:cxn ang="0">
                <a:pos x="12" y="131"/>
              </a:cxn>
              <a:cxn ang="0">
                <a:pos x="51" y="129"/>
              </a:cxn>
              <a:cxn ang="0">
                <a:pos x="114" y="127"/>
              </a:cxn>
              <a:cxn ang="0">
                <a:pos x="123" y="134"/>
              </a:cxn>
              <a:cxn ang="0">
                <a:pos x="137" y="141"/>
              </a:cxn>
              <a:cxn ang="0">
                <a:pos x="159" y="147"/>
              </a:cxn>
              <a:cxn ang="0">
                <a:pos x="185" y="148"/>
              </a:cxn>
              <a:cxn ang="0">
                <a:pos x="210" y="148"/>
              </a:cxn>
              <a:cxn ang="0">
                <a:pos x="233" y="148"/>
              </a:cxn>
              <a:cxn ang="0">
                <a:pos x="255" y="148"/>
              </a:cxn>
              <a:cxn ang="0">
                <a:pos x="275" y="143"/>
              </a:cxn>
              <a:cxn ang="0">
                <a:pos x="301" y="134"/>
              </a:cxn>
              <a:cxn ang="0">
                <a:pos x="334" y="121"/>
              </a:cxn>
              <a:cxn ang="0">
                <a:pos x="353" y="103"/>
              </a:cxn>
              <a:cxn ang="0">
                <a:pos x="372" y="72"/>
              </a:cxn>
              <a:cxn ang="0">
                <a:pos x="376" y="52"/>
              </a:cxn>
              <a:cxn ang="0">
                <a:pos x="363" y="44"/>
              </a:cxn>
              <a:cxn ang="0">
                <a:pos x="357" y="32"/>
              </a:cxn>
              <a:cxn ang="0">
                <a:pos x="347" y="22"/>
              </a:cxn>
              <a:cxn ang="0">
                <a:pos x="334" y="17"/>
              </a:cxn>
              <a:cxn ang="0">
                <a:pos x="319" y="8"/>
              </a:cxn>
              <a:cxn ang="0">
                <a:pos x="203" y="18"/>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0" name="Freeform 14"/>
          <p:cNvSpPr>
            <a:spLocks/>
          </p:cNvSpPr>
          <p:nvPr>
            <p:custDataLst>
              <p:tags r:id="rId5"/>
            </p:custDataLst>
          </p:nvPr>
        </p:nvSpPr>
        <p:spPr bwMode="auto">
          <a:xfrm>
            <a:off x="3431332" y="2305689"/>
            <a:ext cx="1281112" cy="1038225"/>
          </a:xfrm>
          <a:custGeom>
            <a:avLst/>
            <a:gdLst/>
            <a:ahLst/>
            <a:cxnLst>
              <a:cxn ang="0">
                <a:pos x="373" y="1071"/>
              </a:cxn>
              <a:cxn ang="0">
                <a:pos x="385" y="1182"/>
              </a:cxn>
              <a:cxn ang="0">
                <a:pos x="478" y="1358"/>
              </a:cxn>
              <a:cxn ang="0">
                <a:pos x="768" y="1492"/>
              </a:cxn>
              <a:cxn ang="0">
                <a:pos x="1036" y="1552"/>
              </a:cxn>
              <a:cxn ang="0">
                <a:pos x="1124" y="1529"/>
              </a:cxn>
              <a:cxn ang="0">
                <a:pos x="1401" y="1448"/>
              </a:cxn>
              <a:cxn ang="0">
                <a:pos x="1547" y="1542"/>
              </a:cxn>
              <a:cxn ang="0">
                <a:pos x="1577" y="1697"/>
              </a:cxn>
              <a:cxn ang="0">
                <a:pos x="1607" y="1773"/>
              </a:cxn>
              <a:cxn ang="0">
                <a:pos x="1706" y="1912"/>
              </a:cxn>
              <a:cxn ang="0">
                <a:pos x="1842" y="1859"/>
              </a:cxn>
              <a:cxn ang="0">
                <a:pos x="2072" y="1854"/>
              </a:cxn>
              <a:cxn ang="0">
                <a:pos x="2265" y="1983"/>
              </a:cxn>
              <a:cxn ang="0">
                <a:pos x="2357" y="1910"/>
              </a:cxn>
              <a:cxn ang="0">
                <a:pos x="2457" y="1866"/>
              </a:cxn>
              <a:cxn ang="0">
                <a:pos x="2546" y="1826"/>
              </a:cxn>
              <a:cxn ang="0">
                <a:pos x="2683" y="1732"/>
              </a:cxn>
              <a:cxn ang="0">
                <a:pos x="2719" y="1616"/>
              </a:cxn>
              <a:cxn ang="0">
                <a:pos x="2794" y="1420"/>
              </a:cxn>
              <a:cxn ang="0">
                <a:pos x="2705" y="1375"/>
              </a:cxn>
              <a:cxn ang="0">
                <a:pos x="2640" y="1273"/>
              </a:cxn>
              <a:cxn ang="0">
                <a:pos x="2669" y="1227"/>
              </a:cxn>
              <a:cxn ang="0">
                <a:pos x="2532" y="1061"/>
              </a:cxn>
              <a:cxn ang="0">
                <a:pos x="2583" y="993"/>
              </a:cxn>
              <a:cxn ang="0">
                <a:pos x="2453" y="962"/>
              </a:cxn>
              <a:cxn ang="0">
                <a:pos x="2333" y="887"/>
              </a:cxn>
              <a:cxn ang="0">
                <a:pos x="2368" y="836"/>
              </a:cxn>
              <a:cxn ang="0">
                <a:pos x="2443" y="756"/>
              </a:cxn>
              <a:cxn ang="0">
                <a:pos x="2496" y="780"/>
              </a:cxn>
              <a:cxn ang="0">
                <a:pos x="2532" y="853"/>
              </a:cxn>
              <a:cxn ang="0">
                <a:pos x="2689" y="763"/>
              </a:cxn>
              <a:cxn ang="0">
                <a:pos x="2828" y="673"/>
              </a:cxn>
              <a:cxn ang="0">
                <a:pos x="2886" y="564"/>
              </a:cxn>
              <a:cxn ang="0">
                <a:pos x="2928" y="494"/>
              </a:cxn>
              <a:cxn ang="0">
                <a:pos x="2893" y="307"/>
              </a:cxn>
              <a:cxn ang="0">
                <a:pos x="2722" y="341"/>
              </a:cxn>
              <a:cxn ang="0">
                <a:pos x="2461" y="205"/>
              </a:cxn>
              <a:cxn ang="0">
                <a:pos x="2300" y="89"/>
              </a:cxn>
              <a:cxn ang="0">
                <a:pos x="1980" y="53"/>
              </a:cxn>
              <a:cxn ang="0">
                <a:pos x="2007" y="155"/>
              </a:cxn>
              <a:cxn ang="0">
                <a:pos x="1952" y="227"/>
              </a:cxn>
              <a:cxn ang="0">
                <a:pos x="2025" y="350"/>
              </a:cxn>
              <a:cxn ang="0">
                <a:pos x="2146" y="370"/>
              </a:cxn>
              <a:cxn ang="0">
                <a:pos x="2041" y="455"/>
              </a:cxn>
              <a:cxn ang="0">
                <a:pos x="1891" y="570"/>
              </a:cxn>
              <a:cxn ang="0">
                <a:pos x="1630" y="713"/>
              </a:cxn>
              <a:cxn ang="0">
                <a:pos x="1228" y="659"/>
              </a:cxn>
              <a:cxn ang="0">
                <a:pos x="1036" y="560"/>
              </a:cxn>
              <a:cxn ang="0">
                <a:pos x="752" y="495"/>
              </a:cxn>
              <a:cxn ang="0">
                <a:pos x="686" y="379"/>
              </a:cxn>
              <a:cxn ang="0">
                <a:pos x="512" y="299"/>
              </a:cxn>
              <a:cxn ang="0">
                <a:pos x="430" y="311"/>
              </a:cxn>
              <a:cxn ang="0">
                <a:pos x="423" y="388"/>
              </a:cxn>
              <a:cxn ang="0">
                <a:pos x="305" y="382"/>
              </a:cxn>
              <a:cxn ang="0">
                <a:pos x="227" y="507"/>
              </a:cxn>
              <a:cxn ang="0">
                <a:pos x="260" y="595"/>
              </a:cxn>
              <a:cxn ang="0">
                <a:pos x="252" y="716"/>
              </a:cxn>
              <a:cxn ang="0">
                <a:pos x="118" y="781"/>
              </a:cxn>
              <a:cxn ang="0">
                <a:pos x="40" y="894"/>
              </a:cxn>
            </a:cxnLst>
            <a:rect l="0" t="0" r="r" b="b"/>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1" name="Freeform 15"/>
          <p:cNvSpPr>
            <a:spLocks/>
          </p:cNvSpPr>
          <p:nvPr>
            <p:custDataLst>
              <p:tags r:id="rId6"/>
            </p:custDataLst>
          </p:nvPr>
        </p:nvSpPr>
        <p:spPr bwMode="auto">
          <a:xfrm>
            <a:off x="2123232" y="1846901"/>
            <a:ext cx="220662" cy="273050"/>
          </a:xfrm>
          <a:custGeom>
            <a:avLst/>
            <a:gdLst/>
            <a:ahLst/>
            <a:cxnLst>
              <a:cxn ang="0">
                <a:pos x="345" y="493"/>
              </a:cxn>
              <a:cxn ang="0">
                <a:pos x="256" y="505"/>
              </a:cxn>
              <a:cxn ang="0">
                <a:pos x="235" y="517"/>
              </a:cxn>
              <a:cxn ang="0">
                <a:pos x="210" y="522"/>
              </a:cxn>
              <a:cxn ang="0">
                <a:pos x="155" y="524"/>
              </a:cxn>
              <a:cxn ang="0">
                <a:pos x="106" y="522"/>
              </a:cxn>
              <a:cxn ang="0">
                <a:pos x="94" y="516"/>
              </a:cxn>
              <a:cxn ang="0">
                <a:pos x="71" y="509"/>
              </a:cxn>
              <a:cxn ang="0">
                <a:pos x="36" y="496"/>
              </a:cxn>
              <a:cxn ang="0">
                <a:pos x="22" y="486"/>
              </a:cxn>
              <a:cxn ang="0">
                <a:pos x="20" y="477"/>
              </a:cxn>
              <a:cxn ang="0">
                <a:pos x="27" y="463"/>
              </a:cxn>
              <a:cxn ang="0">
                <a:pos x="32" y="445"/>
              </a:cxn>
              <a:cxn ang="0">
                <a:pos x="28" y="432"/>
              </a:cxn>
              <a:cxn ang="0">
                <a:pos x="10" y="417"/>
              </a:cxn>
              <a:cxn ang="0">
                <a:pos x="1" y="407"/>
              </a:cxn>
              <a:cxn ang="0">
                <a:pos x="1" y="391"/>
              </a:cxn>
              <a:cxn ang="0">
                <a:pos x="17" y="360"/>
              </a:cxn>
              <a:cxn ang="0">
                <a:pos x="48" y="328"/>
              </a:cxn>
              <a:cxn ang="0">
                <a:pos x="86" y="299"/>
              </a:cxn>
              <a:cxn ang="0">
                <a:pos x="124" y="279"/>
              </a:cxn>
              <a:cxn ang="0">
                <a:pos x="160" y="272"/>
              </a:cxn>
              <a:cxn ang="0">
                <a:pos x="155" y="264"/>
              </a:cxn>
              <a:cxn ang="0">
                <a:pos x="142" y="259"/>
              </a:cxn>
              <a:cxn ang="0">
                <a:pos x="133" y="251"/>
              </a:cxn>
              <a:cxn ang="0">
                <a:pos x="127" y="229"/>
              </a:cxn>
              <a:cxn ang="0">
                <a:pos x="124" y="195"/>
              </a:cxn>
              <a:cxn ang="0">
                <a:pos x="115" y="161"/>
              </a:cxn>
              <a:cxn ang="0">
                <a:pos x="100" y="134"/>
              </a:cxn>
              <a:cxn ang="0">
                <a:pos x="68" y="90"/>
              </a:cxn>
              <a:cxn ang="0">
                <a:pos x="86" y="60"/>
              </a:cxn>
              <a:cxn ang="0">
                <a:pos x="106" y="56"/>
              </a:cxn>
              <a:cxn ang="0">
                <a:pos x="130" y="58"/>
              </a:cxn>
              <a:cxn ang="0">
                <a:pos x="139" y="61"/>
              </a:cxn>
              <a:cxn ang="0">
                <a:pos x="160" y="56"/>
              </a:cxn>
              <a:cxn ang="0">
                <a:pos x="164" y="33"/>
              </a:cxn>
              <a:cxn ang="0">
                <a:pos x="171" y="13"/>
              </a:cxn>
              <a:cxn ang="0">
                <a:pos x="187" y="0"/>
              </a:cxn>
              <a:cxn ang="0">
                <a:pos x="225" y="0"/>
              </a:cxn>
              <a:cxn ang="0">
                <a:pos x="254" y="8"/>
              </a:cxn>
              <a:cxn ang="0">
                <a:pos x="280" y="21"/>
              </a:cxn>
              <a:cxn ang="0">
                <a:pos x="279" y="62"/>
              </a:cxn>
              <a:cxn ang="0">
                <a:pos x="292" y="77"/>
              </a:cxn>
              <a:cxn ang="0">
                <a:pos x="319" y="94"/>
              </a:cxn>
              <a:cxn ang="0">
                <a:pos x="356" y="119"/>
              </a:cxn>
              <a:cxn ang="0">
                <a:pos x="346" y="135"/>
              </a:cxn>
              <a:cxn ang="0">
                <a:pos x="340" y="153"/>
              </a:cxn>
              <a:cxn ang="0">
                <a:pos x="344" y="176"/>
              </a:cxn>
              <a:cxn ang="0">
                <a:pos x="363" y="200"/>
              </a:cxn>
              <a:cxn ang="0">
                <a:pos x="378" y="210"/>
              </a:cxn>
              <a:cxn ang="0">
                <a:pos x="386" y="256"/>
              </a:cxn>
              <a:cxn ang="0">
                <a:pos x="404" y="289"/>
              </a:cxn>
              <a:cxn ang="0">
                <a:pos x="432" y="315"/>
              </a:cxn>
              <a:cxn ang="0">
                <a:pos x="463" y="335"/>
              </a:cxn>
              <a:cxn ang="0">
                <a:pos x="466" y="390"/>
              </a:cxn>
              <a:cxn ang="0">
                <a:pos x="397" y="457"/>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2" name="Freeform 16"/>
          <p:cNvSpPr>
            <a:spLocks/>
          </p:cNvSpPr>
          <p:nvPr>
            <p:custDataLst>
              <p:tags r:id="rId7"/>
            </p:custDataLst>
          </p:nvPr>
        </p:nvSpPr>
        <p:spPr bwMode="auto">
          <a:xfrm>
            <a:off x="1859707" y="2264414"/>
            <a:ext cx="182562" cy="238125"/>
          </a:xfrm>
          <a:custGeom>
            <a:avLst/>
            <a:gdLst/>
            <a:ahLst/>
            <a:cxnLst>
              <a:cxn ang="0">
                <a:pos x="426" y="190"/>
              </a:cxn>
              <a:cxn ang="0">
                <a:pos x="408" y="128"/>
              </a:cxn>
              <a:cxn ang="0">
                <a:pos x="387" y="85"/>
              </a:cxn>
              <a:cxn ang="0">
                <a:pos x="367" y="62"/>
              </a:cxn>
              <a:cxn ang="0">
                <a:pos x="356" y="58"/>
              </a:cxn>
              <a:cxn ang="0">
                <a:pos x="335" y="45"/>
              </a:cxn>
              <a:cxn ang="0">
                <a:pos x="314" y="38"/>
              </a:cxn>
              <a:cxn ang="0">
                <a:pos x="293" y="38"/>
              </a:cxn>
              <a:cxn ang="0">
                <a:pos x="276" y="42"/>
              </a:cxn>
              <a:cxn ang="0">
                <a:pos x="251" y="58"/>
              </a:cxn>
              <a:cxn ang="0">
                <a:pos x="235" y="67"/>
              </a:cxn>
              <a:cxn ang="0">
                <a:pos x="217" y="66"/>
              </a:cxn>
              <a:cxn ang="0">
                <a:pos x="174" y="37"/>
              </a:cxn>
              <a:cxn ang="0">
                <a:pos x="113" y="0"/>
              </a:cxn>
              <a:cxn ang="0">
                <a:pos x="95" y="23"/>
              </a:cxn>
              <a:cxn ang="0">
                <a:pos x="93" y="43"/>
              </a:cxn>
              <a:cxn ang="0">
                <a:pos x="98" y="52"/>
              </a:cxn>
              <a:cxn ang="0">
                <a:pos x="119" y="69"/>
              </a:cxn>
              <a:cxn ang="0">
                <a:pos x="99" y="73"/>
              </a:cxn>
              <a:cxn ang="0">
                <a:pos x="66" y="93"/>
              </a:cxn>
              <a:cxn ang="0">
                <a:pos x="58" y="119"/>
              </a:cxn>
              <a:cxn ang="0">
                <a:pos x="45" y="138"/>
              </a:cxn>
              <a:cxn ang="0">
                <a:pos x="35" y="156"/>
              </a:cxn>
              <a:cxn ang="0">
                <a:pos x="33" y="179"/>
              </a:cxn>
              <a:cxn ang="0">
                <a:pos x="7" y="238"/>
              </a:cxn>
              <a:cxn ang="0">
                <a:pos x="15" y="246"/>
              </a:cxn>
              <a:cxn ang="0">
                <a:pos x="26" y="247"/>
              </a:cxn>
              <a:cxn ang="0">
                <a:pos x="33" y="346"/>
              </a:cxn>
              <a:cxn ang="0">
                <a:pos x="93" y="353"/>
              </a:cxn>
              <a:cxn ang="0">
                <a:pos x="104" y="376"/>
              </a:cxn>
              <a:cxn ang="0">
                <a:pos x="89" y="425"/>
              </a:cxn>
              <a:cxn ang="0">
                <a:pos x="109" y="447"/>
              </a:cxn>
              <a:cxn ang="0">
                <a:pos x="152" y="447"/>
              </a:cxn>
              <a:cxn ang="0">
                <a:pos x="205" y="444"/>
              </a:cxn>
              <a:cxn ang="0">
                <a:pos x="276" y="446"/>
              </a:cxn>
              <a:cxn ang="0">
                <a:pos x="343" y="442"/>
              </a:cxn>
              <a:cxn ang="0">
                <a:pos x="372" y="432"/>
              </a:cxn>
              <a:cxn ang="0">
                <a:pos x="359" y="413"/>
              </a:cxn>
              <a:cxn ang="0">
                <a:pos x="369" y="403"/>
              </a:cxn>
              <a:cxn ang="0">
                <a:pos x="372" y="382"/>
              </a:cxn>
              <a:cxn ang="0">
                <a:pos x="380" y="367"/>
              </a:cxn>
              <a:cxn ang="0">
                <a:pos x="343" y="344"/>
              </a:cxn>
              <a:cxn ang="0">
                <a:pos x="325" y="323"/>
              </a:cxn>
              <a:cxn ang="0">
                <a:pos x="311" y="294"/>
              </a:cxn>
              <a:cxn ang="0">
                <a:pos x="294" y="277"/>
              </a:cxn>
              <a:cxn ang="0">
                <a:pos x="314" y="275"/>
              </a:cxn>
              <a:cxn ang="0">
                <a:pos x="346" y="271"/>
              </a:cxn>
              <a:cxn ang="0">
                <a:pos x="369" y="260"/>
              </a:cxn>
              <a:cxn ang="0">
                <a:pos x="407" y="240"/>
              </a:cxn>
              <a:cxn ang="0">
                <a:pos x="438" y="235"/>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3" name="Freeform 17"/>
          <p:cNvSpPr>
            <a:spLocks/>
          </p:cNvSpPr>
          <p:nvPr>
            <p:custDataLst>
              <p:tags r:id="rId8"/>
            </p:custDataLst>
          </p:nvPr>
        </p:nvSpPr>
        <p:spPr bwMode="auto">
          <a:xfrm>
            <a:off x="1885107" y="2521589"/>
            <a:ext cx="250825" cy="274637"/>
          </a:xfrm>
          <a:custGeom>
            <a:avLst/>
            <a:gdLst/>
            <a:ahLst/>
            <a:cxnLst>
              <a:cxn ang="0">
                <a:pos x="327" y="88"/>
              </a:cxn>
              <a:cxn ang="0">
                <a:pos x="312" y="85"/>
              </a:cxn>
              <a:cxn ang="0">
                <a:pos x="301" y="79"/>
              </a:cxn>
              <a:cxn ang="0">
                <a:pos x="275" y="66"/>
              </a:cxn>
              <a:cxn ang="0">
                <a:pos x="251" y="78"/>
              </a:cxn>
              <a:cxn ang="0">
                <a:pos x="246" y="105"/>
              </a:cxn>
              <a:cxn ang="0">
                <a:pos x="253" y="153"/>
              </a:cxn>
              <a:cxn ang="0">
                <a:pos x="270" y="172"/>
              </a:cxn>
              <a:cxn ang="0">
                <a:pos x="287" y="178"/>
              </a:cxn>
              <a:cxn ang="0">
                <a:pos x="298" y="191"/>
              </a:cxn>
              <a:cxn ang="0">
                <a:pos x="351" y="225"/>
              </a:cxn>
              <a:cxn ang="0">
                <a:pos x="449" y="309"/>
              </a:cxn>
              <a:cxn ang="0">
                <a:pos x="477" y="322"/>
              </a:cxn>
              <a:cxn ang="0">
                <a:pos x="504" y="328"/>
              </a:cxn>
              <a:cxn ang="0">
                <a:pos x="536" y="356"/>
              </a:cxn>
              <a:cxn ang="0">
                <a:pos x="578" y="376"/>
              </a:cxn>
              <a:cxn ang="0">
                <a:pos x="565" y="407"/>
              </a:cxn>
              <a:cxn ang="0">
                <a:pos x="526" y="383"/>
              </a:cxn>
              <a:cxn ang="0">
                <a:pos x="508" y="376"/>
              </a:cxn>
              <a:cxn ang="0">
                <a:pos x="498" y="397"/>
              </a:cxn>
              <a:cxn ang="0">
                <a:pos x="506" y="426"/>
              </a:cxn>
              <a:cxn ang="0">
                <a:pos x="514" y="442"/>
              </a:cxn>
              <a:cxn ang="0">
                <a:pos x="500" y="468"/>
              </a:cxn>
              <a:cxn ang="0">
                <a:pos x="483" y="505"/>
              </a:cxn>
              <a:cxn ang="0">
                <a:pos x="465" y="522"/>
              </a:cxn>
              <a:cxn ang="0">
                <a:pos x="436" y="505"/>
              </a:cxn>
              <a:cxn ang="0">
                <a:pos x="456" y="484"/>
              </a:cxn>
              <a:cxn ang="0">
                <a:pos x="465" y="467"/>
              </a:cxn>
              <a:cxn ang="0">
                <a:pos x="461" y="441"/>
              </a:cxn>
              <a:cxn ang="0">
                <a:pos x="427" y="395"/>
              </a:cxn>
              <a:cxn ang="0">
                <a:pos x="385" y="369"/>
              </a:cxn>
              <a:cxn ang="0">
                <a:pos x="355" y="356"/>
              </a:cxn>
              <a:cxn ang="0">
                <a:pos x="318" y="330"/>
              </a:cxn>
              <a:cxn ang="0">
                <a:pos x="268" y="315"/>
              </a:cxn>
              <a:cxn ang="0">
                <a:pos x="218" y="285"/>
              </a:cxn>
              <a:cxn ang="0">
                <a:pos x="162" y="229"/>
              </a:cxn>
              <a:cxn ang="0">
                <a:pos x="126" y="168"/>
              </a:cxn>
              <a:cxn ang="0">
                <a:pos x="77" y="154"/>
              </a:cxn>
              <a:cxn ang="0">
                <a:pos x="51" y="157"/>
              </a:cxn>
              <a:cxn ang="0">
                <a:pos x="15" y="165"/>
              </a:cxn>
              <a:cxn ang="0">
                <a:pos x="3" y="133"/>
              </a:cxn>
              <a:cxn ang="0">
                <a:pos x="1" y="93"/>
              </a:cxn>
              <a:cxn ang="0">
                <a:pos x="6" y="49"/>
              </a:cxn>
              <a:cxn ang="0">
                <a:pos x="45" y="41"/>
              </a:cxn>
              <a:cxn ang="0">
                <a:pos x="68" y="33"/>
              </a:cxn>
              <a:cxn ang="0">
                <a:pos x="83" y="48"/>
              </a:cxn>
              <a:cxn ang="0">
                <a:pos x="104" y="44"/>
              </a:cxn>
              <a:cxn ang="0">
                <a:pos x="149" y="16"/>
              </a:cxn>
              <a:cxn ang="0">
                <a:pos x="239" y="0"/>
              </a:cxn>
              <a:cxn ang="0">
                <a:pos x="257" y="13"/>
              </a:cxn>
              <a:cxn ang="0">
                <a:pos x="332" y="19"/>
              </a:cxn>
              <a:cxn ang="0">
                <a:pos x="322" y="65"/>
              </a:cxn>
              <a:cxn ang="0">
                <a:pos x="325" y="90"/>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4" name="Freeform 18"/>
          <p:cNvSpPr>
            <a:spLocks/>
          </p:cNvSpPr>
          <p:nvPr>
            <p:custDataLst>
              <p:tags r:id="rId9"/>
            </p:custDataLst>
          </p:nvPr>
        </p:nvSpPr>
        <p:spPr bwMode="auto">
          <a:xfrm>
            <a:off x="1902569" y="2689864"/>
            <a:ext cx="33338" cy="82550"/>
          </a:xfrm>
          <a:custGeom>
            <a:avLst/>
            <a:gdLst/>
            <a:ahLst/>
            <a:cxnLst>
              <a:cxn ang="0">
                <a:pos x="0" y="37"/>
              </a:cxn>
              <a:cxn ang="0">
                <a:pos x="6" y="37"/>
              </a:cxn>
              <a:cxn ang="0">
                <a:pos x="11" y="36"/>
              </a:cxn>
              <a:cxn ang="0">
                <a:pos x="16" y="35"/>
              </a:cxn>
              <a:cxn ang="0">
                <a:pos x="19" y="33"/>
              </a:cxn>
              <a:cxn ang="0">
                <a:pos x="26" y="28"/>
              </a:cxn>
              <a:cxn ang="0">
                <a:pos x="31" y="22"/>
              </a:cxn>
              <a:cxn ang="0">
                <a:pos x="37" y="16"/>
              </a:cxn>
              <a:cxn ang="0">
                <a:pos x="41" y="10"/>
              </a:cxn>
              <a:cxn ang="0">
                <a:pos x="46" y="5"/>
              </a:cxn>
              <a:cxn ang="0">
                <a:pos x="53" y="0"/>
              </a:cxn>
              <a:cxn ang="0">
                <a:pos x="57" y="3"/>
              </a:cxn>
              <a:cxn ang="0">
                <a:pos x="62" y="7"/>
              </a:cxn>
              <a:cxn ang="0">
                <a:pos x="64" y="10"/>
              </a:cxn>
              <a:cxn ang="0">
                <a:pos x="66" y="14"/>
              </a:cxn>
              <a:cxn ang="0">
                <a:pos x="69" y="22"/>
              </a:cxn>
              <a:cxn ang="0">
                <a:pos x="72" y="32"/>
              </a:cxn>
              <a:cxn ang="0">
                <a:pos x="73" y="40"/>
              </a:cxn>
              <a:cxn ang="0">
                <a:pos x="74" y="49"/>
              </a:cxn>
              <a:cxn ang="0">
                <a:pos x="76" y="58"/>
              </a:cxn>
              <a:cxn ang="0">
                <a:pos x="79" y="67"/>
              </a:cxn>
              <a:cxn ang="0">
                <a:pos x="79" y="98"/>
              </a:cxn>
              <a:cxn ang="0">
                <a:pos x="68" y="115"/>
              </a:cxn>
              <a:cxn ang="0">
                <a:pos x="59" y="129"/>
              </a:cxn>
              <a:cxn ang="0">
                <a:pos x="53" y="136"/>
              </a:cxn>
              <a:cxn ang="0">
                <a:pos x="50" y="144"/>
              </a:cxn>
              <a:cxn ang="0">
                <a:pos x="48" y="151"/>
              </a:cxn>
              <a:cxn ang="0">
                <a:pos x="46" y="160"/>
              </a:cxn>
              <a:cxn ang="0">
                <a:pos x="40" y="155"/>
              </a:cxn>
              <a:cxn ang="0">
                <a:pos x="33" y="150"/>
              </a:cxn>
              <a:cxn ang="0">
                <a:pos x="28" y="144"/>
              </a:cxn>
              <a:cxn ang="0">
                <a:pos x="22" y="137"/>
              </a:cxn>
              <a:cxn ang="0">
                <a:pos x="18" y="130"/>
              </a:cxn>
              <a:cxn ang="0">
                <a:pos x="15" y="123"/>
              </a:cxn>
              <a:cxn ang="0">
                <a:pos x="11" y="115"/>
              </a:cxn>
              <a:cxn ang="0">
                <a:pos x="8" y="108"/>
              </a:cxn>
              <a:cxn ang="0">
                <a:pos x="4" y="91"/>
              </a:cxn>
              <a:cxn ang="0">
                <a:pos x="1" y="73"/>
              </a:cxn>
              <a:cxn ang="0">
                <a:pos x="0" y="55"/>
              </a:cxn>
              <a:cxn ang="0">
                <a:pos x="0" y="37"/>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grpSp>
        <p:nvGrpSpPr>
          <p:cNvPr id="15" name="Group 19"/>
          <p:cNvGrpSpPr>
            <a:grpSpLocks/>
          </p:cNvGrpSpPr>
          <p:nvPr>
            <p:custDataLst>
              <p:tags r:id="rId10"/>
            </p:custDataLst>
          </p:nvPr>
        </p:nvGrpSpPr>
        <p:grpSpPr bwMode="auto">
          <a:xfrm>
            <a:off x="4221907" y="3750314"/>
            <a:ext cx="473075" cy="212725"/>
            <a:chOff x="4488" y="2394"/>
            <a:chExt cx="358" cy="124"/>
          </a:xfrm>
          <a:solidFill>
            <a:schemeClr val="accent3">
              <a:lumMod val="75000"/>
            </a:schemeClr>
          </a:solidFill>
        </p:grpSpPr>
        <p:sp>
          <p:nvSpPr>
            <p:cNvPr id="16" name="Freeform 20"/>
            <p:cNvSpPr>
              <a:spLocks/>
            </p:cNvSpPr>
            <p:nvPr/>
          </p:nvSpPr>
          <p:spPr bwMode="auto">
            <a:xfrm>
              <a:off x="4675" y="2394"/>
              <a:ext cx="171" cy="124"/>
            </a:xfrm>
            <a:custGeom>
              <a:avLst/>
              <a:gdLst/>
              <a:ahLst/>
              <a:cxnLst>
                <a:cxn ang="0">
                  <a:pos x="424" y="198"/>
                </a:cxn>
                <a:cxn ang="0">
                  <a:pos x="387" y="193"/>
                </a:cxn>
                <a:cxn ang="0">
                  <a:pos x="367" y="203"/>
                </a:cxn>
                <a:cxn ang="0">
                  <a:pos x="354" y="217"/>
                </a:cxn>
                <a:cxn ang="0">
                  <a:pos x="347" y="254"/>
                </a:cxn>
                <a:cxn ang="0">
                  <a:pos x="327" y="306"/>
                </a:cxn>
                <a:cxn ang="0">
                  <a:pos x="305" y="335"/>
                </a:cxn>
                <a:cxn ang="0">
                  <a:pos x="289" y="350"/>
                </a:cxn>
                <a:cxn ang="0">
                  <a:pos x="271" y="359"/>
                </a:cxn>
                <a:cxn ang="0">
                  <a:pos x="256" y="368"/>
                </a:cxn>
                <a:cxn ang="0">
                  <a:pos x="253" y="376"/>
                </a:cxn>
                <a:cxn ang="0">
                  <a:pos x="215" y="370"/>
                </a:cxn>
                <a:cxn ang="0">
                  <a:pos x="183" y="367"/>
                </a:cxn>
                <a:cxn ang="0">
                  <a:pos x="155" y="373"/>
                </a:cxn>
                <a:cxn ang="0">
                  <a:pos x="138" y="388"/>
                </a:cxn>
                <a:cxn ang="0">
                  <a:pos x="97" y="405"/>
                </a:cxn>
                <a:cxn ang="0">
                  <a:pos x="62" y="407"/>
                </a:cxn>
                <a:cxn ang="0">
                  <a:pos x="45" y="400"/>
                </a:cxn>
                <a:cxn ang="0">
                  <a:pos x="15" y="368"/>
                </a:cxn>
                <a:cxn ang="0">
                  <a:pos x="2" y="344"/>
                </a:cxn>
                <a:cxn ang="0">
                  <a:pos x="8" y="335"/>
                </a:cxn>
                <a:cxn ang="0">
                  <a:pos x="34" y="344"/>
                </a:cxn>
                <a:cxn ang="0">
                  <a:pos x="53" y="336"/>
                </a:cxn>
                <a:cxn ang="0">
                  <a:pos x="56" y="314"/>
                </a:cxn>
                <a:cxn ang="0">
                  <a:pos x="71" y="300"/>
                </a:cxn>
                <a:cxn ang="0">
                  <a:pos x="82" y="286"/>
                </a:cxn>
                <a:cxn ang="0">
                  <a:pos x="89" y="272"/>
                </a:cxn>
                <a:cxn ang="0">
                  <a:pos x="101" y="262"/>
                </a:cxn>
                <a:cxn ang="0">
                  <a:pos x="137" y="246"/>
                </a:cxn>
                <a:cxn ang="0">
                  <a:pos x="175" y="232"/>
                </a:cxn>
                <a:cxn ang="0">
                  <a:pos x="202" y="217"/>
                </a:cxn>
                <a:cxn ang="0">
                  <a:pos x="213" y="205"/>
                </a:cxn>
                <a:cxn ang="0">
                  <a:pos x="219" y="191"/>
                </a:cxn>
                <a:cxn ang="0">
                  <a:pos x="227" y="161"/>
                </a:cxn>
                <a:cxn ang="0">
                  <a:pos x="229" y="149"/>
                </a:cxn>
                <a:cxn ang="0">
                  <a:pos x="231" y="152"/>
                </a:cxn>
                <a:cxn ang="0">
                  <a:pos x="239" y="143"/>
                </a:cxn>
                <a:cxn ang="0">
                  <a:pos x="237" y="155"/>
                </a:cxn>
                <a:cxn ang="0">
                  <a:pos x="240" y="174"/>
                </a:cxn>
                <a:cxn ang="0">
                  <a:pos x="251" y="193"/>
                </a:cxn>
                <a:cxn ang="0">
                  <a:pos x="272" y="205"/>
                </a:cxn>
                <a:cxn ang="0">
                  <a:pos x="306" y="204"/>
                </a:cxn>
                <a:cxn ang="0">
                  <a:pos x="320" y="205"/>
                </a:cxn>
                <a:cxn ang="0">
                  <a:pos x="327" y="198"/>
                </a:cxn>
                <a:cxn ang="0">
                  <a:pos x="324" y="176"/>
                </a:cxn>
                <a:cxn ang="0">
                  <a:pos x="299" y="130"/>
                </a:cxn>
                <a:cxn ang="0">
                  <a:pos x="319" y="109"/>
                </a:cxn>
                <a:cxn ang="0">
                  <a:pos x="344" y="66"/>
                </a:cxn>
                <a:cxn ang="0">
                  <a:pos x="374" y="22"/>
                </a:cxn>
                <a:cxn ang="0">
                  <a:pos x="399" y="0"/>
                </a:cxn>
                <a:cxn ang="0">
                  <a:pos x="401" y="23"/>
                </a:cxn>
                <a:cxn ang="0">
                  <a:pos x="413" y="50"/>
                </a:cxn>
                <a:cxn ang="0">
                  <a:pos x="439" y="75"/>
                </a:cxn>
                <a:cxn ang="0">
                  <a:pos x="486" y="106"/>
                </a:cxn>
                <a:cxn ang="0">
                  <a:pos x="508" y="132"/>
                </a:cxn>
                <a:cxn ang="0">
                  <a:pos x="499" y="149"/>
                </a:cxn>
                <a:cxn ang="0">
                  <a:pos x="478" y="152"/>
                </a:cxn>
                <a:cxn ang="0">
                  <a:pos x="458" y="180"/>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7" name="Freeform 21"/>
            <p:cNvSpPr>
              <a:spLocks/>
            </p:cNvSpPr>
            <p:nvPr/>
          </p:nvSpPr>
          <p:spPr bwMode="auto">
            <a:xfrm>
              <a:off x="4488" y="2420"/>
              <a:ext cx="77" cy="89"/>
            </a:xfrm>
            <a:custGeom>
              <a:avLst/>
              <a:gdLst/>
              <a:ahLst/>
              <a:cxnLst>
                <a:cxn ang="0">
                  <a:pos x="151" y="24"/>
                </a:cxn>
                <a:cxn ang="0">
                  <a:pos x="165" y="48"/>
                </a:cxn>
                <a:cxn ang="0">
                  <a:pos x="174" y="56"/>
                </a:cxn>
                <a:cxn ang="0">
                  <a:pos x="181" y="60"/>
                </a:cxn>
                <a:cxn ang="0">
                  <a:pos x="186" y="166"/>
                </a:cxn>
                <a:cxn ang="0">
                  <a:pos x="189" y="196"/>
                </a:cxn>
                <a:cxn ang="0">
                  <a:pos x="193" y="207"/>
                </a:cxn>
                <a:cxn ang="0">
                  <a:pos x="199" y="216"/>
                </a:cxn>
                <a:cxn ang="0">
                  <a:pos x="232" y="246"/>
                </a:cxn>
                <a:cxn ang="0">
                  <a:pos x="219" y="288"/>
                </a:cxn>
                <a:cxn ang="0">
                  <a:pos x="186" y="282"/>
                </a:cxn>
                <a:cxn ang="0">
                  <a:pos x="151" y="264"/>
                </a:cxn>
                <a:cxn ang="0">
                  <a:pos x="113" y="235"/>
                </a:cxn>
                <a:cxn ang="0">
                  <a:pos x="81" y="207"/>
                </a:cxn>
                <a:cxn ang="0">
                  <a:pos x="56" y="176"/>
                </a:cxn>
                <a:cxn ang="0">
                  <a:pos x="31" y="145"/>
                </a:cxn>
                <a:cxn ang="0">
                  <a:pos x="9" y="126"/>
                </a:cxn>
                <a:cxn ang="0">
                  <a:pos x="2" y="117"/>
                </a:cxn>
                <a:cxn ang="0">
                  <a:pos x="0" y="109"/>
                </a:cxn>
                <a:cxn ang="0">
                  <a:pos x="0" y="100"/>
                </a:cxn>
                <a:cxn ang="0">
                  <a:pos x="3" y="92"/>
                </a:cxn>
                <a:cxn ang="0">
                  <a:pos x="11" y="79"/>
                </a:cxn>
                <a:cxn ang="0">
                  <a:pos x="12" y="52"/>
                </a:cxn>
                <a:cxn ang="0">
                  <a:pos x="7" y="15"/>
                </a:cxn>
                <a:cxn ang="0">
                  <a:pos x="13" y="0"/>
                </a:cxn>
                <a:cxn ang="0">
                  <a:pos x="26" y="3"/>
                </a:cxn>
                <a:cxn ang="0">
                  <a:pos x="42" y="10"/>
                </a:cxn>
                <a:cxn ang="0">
                  <a:pos x="59" y="21"/>
                </a:cxn>
                <a:cxn ang="0">
                  <a:pos x="73" y="28"/>
                </a:cxn>
                <a:cxn ang="0">
                  <a:pos x="81" y="31"/>
                </a:cxn>
                <a:cxn ang="0">
                  <a:pos x="91" y="31"/>
                </a:cxn>
                <a:cxn ang="0">
                  <a:pos x="105" y="26"/>
                </a:cxn>
                <a:cxn ang="0">
                  <a:pos x="120" y="19"/>
                </a:cxn>
                <a:cxn ang="0">
                  <a:pos x="133" y="11"/>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grpSp>
      <p:sp>
        <p:nvSpPr>
          <p:cNvPr id="18" name="Freeform 22"/>
          <p:cNvSpPr>
            <a:spLocks/>
          </p:cNvSpPr>
          <p:nvPr>
            <p:custDataLst>
              <p:tags r:id="rId11"/>
            </p:custDataLst>
          </p:nvPr>
        </p:nvSpPr>
        <p:spPr bwMode="auto">
          <a:xfrm>
            <a:off x="2243882" y="1626239"/>
            <a:ext cx="3065462" cy="1074737"/>
          </a:xfrm>
          <a:custGeom>
            <a:avLst/>
            <a:gdLst/>
            <a:ahLst/>
            <a:cxnLst>
              <a:cxn ang="0">
                <a:pos x="725" y="1733"/>
              </a:cxn>
              <a:cxn ang="0">
                <a:pos x="1070" y="1937"/>
              </a:cxn>
              <a:cxn ang="0">
                <a:pos x="1212" y="1814"/>
              </a:cxn>
              <a:cxn ang="0">
                <a:pos x="1674" y="1469"/>
              </a:cxn>
              <a:cxn ang="0">
                <a:pos x="2618" y="1315"/>
              </a:cxn>
              <a:cxn ang="0">
                <a:pos x="3350" y="1494"/>
              </a:cxn>
              <a:cxn ang="0">
                <a:pos x="3676" y="1438"/>
              </a:cxn>
              <a:cxn ang="0">
                <a:pos x="4136" y="1492"/>
              </a:cxn>
              <a:cxn ang="0">
                <a:pos x="4577" y="1509"/>
              </a:cxn>
              <a:cxn ang="0">
                <a:pos x="4759" y="1372"/>
              </a:cxn>
              <a:cxn ang="0">
                <a:pos x="5156" y="1476"/>
              </a:cxn>
              <a:cxn ang="0">
                <a:pos x="5614" y="1598"/>
              </a:cxn>
              <a:cxn ang="0">
                <a:pos x="5604" y="1844"/>
              </a:cxn>
              <a:cxn ang="0">
                <a:pos x="5853" y="1612"/>
              </a:cxn>
              <a:cxn ang="0">
                <a:pos x="5570" y="1256"/>
              </a:cxn>
              <a:cxn ang="0">
                <a:pos x="5331" y="1147"/>
              </a:cxn>
              <a:cxn ang="0">
                <a:pos x="5857" y="982"/>
              </a:cxn>
              <a:cxn ang="0">
                <a:pos x="5974" y="822"/>
              </a:cxn>
              <a:cxn ang="0">
                <a:pos x="6132" y="761"/>
              </a:cxn>
              <a:cxn ang="0">
                <a:pos x="6195" y="974"/>
              </a:cxn>
              <a:cxn ang="0">
                <a:pos x="6352" y="1251"/>
              </a:cxn>
              <a:cxn ang="0">
                <a:pos x="6575" y="1410"/>
              </a:cxn>
              <a:cxn ang="0">
                <a:pos x="6566" y="1214"/>
              </a:cxn>
              <a:cxn ang="0">
                <a:pos x="6373" y="1037"/>
              </a:cxn>
              <a:cxn ang="0">
                <a:pos x="6547" y="885"/>
              </a:cxn>
              <a:cxn ang="0">
                <a:pos x="6801" y="784"/>
              </a:cxn>
              <a:cxn ang="0">
                <a:pos x="6628" y="618"/>
              </a:cxn>
              <a:cxn ang="0">
                <a:pos x="6799" y="636"/>
              </a:cxn>
              <a:cxn ang="0">
                <a:pos x="6861" y="543"/>
              </a:cxn>
              <a:cxn ang="0">
                <a:pos x="6500" y="462"/>
              </a:cxn>
              <a:cxn ang="0">
                <a:pos x="5843" y="410"/>
              </a:cxn>
              <a:cxn ang="0">
                <a:pos x="5693" y="415"/>
              </a:cxn>
              <a:cxn ang="0">
                <a:pos x="4991" y="351"/>
              </a:cxn>
              <a:cxn ang="0">
                <a:pos x="4728" y="290"/>
              </a:cxn>
              <a:cxn ang="0">
                <a:pos x="4412" y="290"/>
              </a:cxn>
              <a:cxn ang="0">
                <a:pos x="4009" y="318"/>
              </a:cxn>
              <a:cxn ang="0">
                <a:pos x="3574" y="261"/>
              </a:cxn>
              <a:cxn ang="0">
                <a:pos x="3290" y="244"/>
              </a:cxn>
              <a:cxn ang="0">
                <a:pos x="3008" y="235"/>
              </a:cxn>
              <a:cxn ang="0">
                <a:pos x="2724" y="58"/>
              </a:cxn>
              <a:cxn ang="0">
                <a:pos x="2617" y="140"/>
              </a:cxn>
              <a:cxn ang="0">
                <a:pos x="2134" y="167"/>
              </a:cxn>
              <a:cxn ang="0">
                <a:pos x="2159" y="200"/>
              </a:cxn>
              <a:cxn ang="0">
                <a:pos x="2198" y="342"/>
              </a:cxn>
              <a:cxn ang="0">
                <a:pos x="1933" y="256"/>
              </a:cxn>
              <a:cxn ang="0">
                <a:pos x="1787" y="273"/>
              </a:cxn>
              <a:cxn ang="0">
                <a:pos x="1917" y="446"/>
              </a:cxn>
              <a:cxn ang="0">
                <a:pos x="2076" y="529"/>
              </a:cxn>
              <a:cxn ang="0">
                <a:pos x="1883" y="593"/>
              </a:cxn>
              <a:cxn ang="0">
                <a:pos x="1832" y="464"/>
              </a:cxn>
              <a:cxn ang="0">
                <a:pos x="1621" y="231"/>
              </a:cxn>
              <a:cxn ang="0">
                <a:pos x="1623" y="451"/>
              </a:cxn>
              <a:cxn ang="0">
                <a:pos x="1238" y="397"/>
              </a:cxn>
              <a:cxn ang="0">
                <a:pos x="1198" y="477"/>
              </a:cxn>
              <a:cxn ang="0">
                <a:pos x="908" y="500"/>
              </a:cxn>
              <a:cxn ang="0">
                <a:pos x="692" y="483"/>
              </a:cxn>
              <a:cxn ang="0">
                <a:pos x="602" y="585"/>
              </a:cxn>
              <a:cxn ang="0">
                <a:pos x="407" y="739"/>
              </a:cxn>
              <a:cxn ang="0">
                <a:pos x="390" y="612"/>
              </a:cxn>
              <a:cxn ang="0">
                <a:pos x="150" y="440"/>
              </a:cxn>
              <a:cxn ang="0">
                <a:pos x="71" y="605"/>
              </a:cxn>
              <a:cxn ang="0">
                <a:pos x="112" y="958"/>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9" name="Freeform 23"/>
          <p:cNvSpPr>
            <a:spLocks/>
          </p:cNvSpPr>
          <p:nvPr>
            <p:custDataLst>
              <p:tags r:id="rId12"/>
            </p:custDataLst>
          </p:nvPr>
        </p:nvSpPr>
        <p:spPr bwMode="auto">
          <a:xfrm>
            <a:off x="1507282" y="2613664"/>
            <a:ext cx="280987" cy="247650"/>
          </a:xfrm>
          <a:custGeom>
            <a:avLst/>
            <a:gdLst/>
            <a:ahLst/>
            <a:cxnLst>
              <a:cxn ang="0">
                <a:pos x="406" y="27"/>
              </a:cxn>
              <a:cxn ang="0">
                <a:pos x="428" y="45"/>
              </a:cxn>
              <a:cxn ang="0">
                <a:pos x="458" y="60"/>
              </a:cxn>
              <a:cxn ang="0">
                <a:pos x="512" y="78"/>
              </a:cxn>
              <a:cxn ang="0">
                <a:pos x="538" y="81"/>
              </a:cxn>
              <a:cxn ang="0">
                <a:pos x="562" y="99"/>
              </a:cxn>
              <a:cxn ang="0">
                <a:pos x="567" y="97"/>
              </a:cxn>
              <a:cxn ang="0">
                <a:pos x="575" y="85"/>
              </a:cxn>
              <a:cxn ang="0">
                <a:pos x="583" y="78"/>
              </a:cxn>
              <a:cxn ang="0">
                <a:pos x="603" y="80"/>
              </a:cxn>
              <a:cxn ang="0">
                <a:pos x="624" y="79"/>
              </a:cxn>
              <a:cxn ang="0">
                <a:pos x="640" y="84"/>
              </a:cxn>
              <a:cxn ang="0">
                <a:pos x="646" y="103"/>
              </a:cxn>
              <a:cxn ang="0">
                <a:pos x="646" y="123"/>
              </a:cxn>
              <a:cxn ang="0">
                <a:pos x="618" y="131"/>
              </a:cxn>
              <a:cxn ang="0">
                <a:pos x="586" y="146"/>
              </a:cxn>
              <a:cxn ang="0">
                <a:pos x="560" y="165"/>
              </a:cxn>
              <a:cxn ang="0">
                <a:pos x="504" y="214"/>
              </a:cxn>
              <a:cxn ang="0">
                <a:pos x="489" y="227"/>
              </a:cxn>
              <a:cxn ang="0">
                <a:pos x="474" y="254"/>
              </a:cxn>
              <a:cxn ang="0">
                <a:pos x="473" y="282"/>
              </a:cxn>
              <a:cxn ang="0">
                <a:pos x="473" y="311"/>
              </a:cxn>
              <a:cxn ang="0">
                <a:pos x="463" y="340"/>
              </a:cxn>
              <a:cxn ang="0">
                <a:pos x="450" y="354"/>
              </a:cxn>
              <a:cxn ang="0">
                <a:pos x="411" y="384"/>
              </a:cxn>
              <a:cxn ang="0">
                <a:pos x="383" y="411"/>
              </a:cxn>
              <a:cxn ang="0">
                <a:pos x="374" y="425"/>
              </a:cxn>
              <a:cxn ang="0">
                <a:pos x="369" y="432"/>
              </a:cxn>
              <a:cxn ang="0">
                <a:pos x="310" y="429"/>
              </a:cxn>
              <a:cxn ang="0">
                <a:pos x="257" y="434"/>
              </a:cxn>
              <a:cxn ang="0">
                <a:pos x="224" y="446"/>
              </a:cxn>
              <a:cxn ang="0">
                <a:pos x="193" y="467"/>
              </a:cxn>
              <a:cxn ang="0">
                <a:pos x="179" y="469"/>
              </a:cxn>
              <a:cxn ang="0">
                <a:pos x="169" y="461"/>
              </a:cxn>
              <a:cxn ang="0">
                <a:pos x="153" y="432"/>
              </a:cxn>
              <a:cxn ang="0">
                <a:pos x="140" y="414"/>
              </a:cxn>
              <a:cxn ang="0">
                <a:pos x="122" y="400"/>
              </a:cxn>
              <a:cxn ang="0">
                <a:pos x="114" y="379"/>
              </a:cxn>
              <a:cxn ang="0">
                <a:pos x="126" y="336"/>
              </a:cxn>
              <a:cxn ang="0">
                <a:pos x="127" y="267"/>
              </a:cxn>
              <a:cxn ang="0">
                <a:pos x="147" y="206"/>
              </a:cxn>
              <a:cxn ang="0">
                <a:pos x="168" y="149"/>
              </a:cxn>
              <a:cxn ang="0">
                <a:pos x="172" y="131"/>
              </a:cxn>
              <a:cxn ang="0">
                <a:pos x="116" y="123"/>
              </a:cxn>
              <a:cxn ang="0">
                <a:pos x="62" y="109"/>
              </a:cxn>
              <a:cxn ang="0">
                <a:pos x="17" y="93"/>
              </a:cxn>
              <a:cxn ang="0">
                <a:pos x="0" y="38"/>
              </a:cxn>
              <a:cxn ang="0">
                <a:pos x="23" y="34"/>
              </a:cxn>
              <a:cxn ang="0">
                <a:pos x="51" y="20"/>
              </a:cxn>
              <a:cxn ang="0">
                <a:pos x="73" y="4"/>
              </a:cxn>
              <a:cxn ang="0">
                <a:pos x="86" y="0"/>
              </a:cxn>
              <a:cxn ang="0">
                <a:pos x="132" y="7"/>
              </a:cxn>
              <a:cxn ang="0">
                <a:pos x="171" y="17"/>
              </a:cxn>
              <a:cxn ang="0">
                <a:pos x="209" y="20"/>
              </a:cxn>
              <a:cxn ang="0">
                <a:pos x="235" y="29"/>
              </a:cxn>
              <a:cxn ang="0">
                <a:pos x="258" y="37"/>
              </a:cxn>
              <a:cxn ang="0">
                <a:pos x="385" y="26"/>
              </a:cxn>
            </a:cxnLst>
            <a:rect l="0" t="0" r="r" b="b"/>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0" name="Freeform 24"/>
          <p:cNvSpPr>
            <a:spLocks/>
          </p:cNvSpPr>
          <p:nvPr>
            <p:custDataLst>
              <p:tags r:id="rId13"/>
            </p:custDataLst>
          </p:nvPr>
        </p:nvSpPr>
        <p:spPr bwMode="auto">
          <a:xfrm>
            <a:off x="4139357" y="3351851"/>
            <a:ext cx="207962" cy="455613"/>
          </a:xfrm>
          <a:custGeom>
            <a:avLst/>
            <a:gdLst/>
            <a:ahLst/>
            <a:cxnLst>
              <a:cxn ang="0">
                <a:pos x="379" y="357"/>
              </a:cxn>
              <a:cxn ang="0">
                <a:pos x="333" y="370"/>
              </a:cxn>
              <a:cxn ang="0">
                <a:pos x="314" y="390"/>
              </a:cxn>
              <a:cxn ang="0">
                <a:pos x="316" y="428"/>
              </a:cxn>
              <a:cxn ang="0">
                <a:pos x="352" y="492"/>
              </a:cxn>
              <a:cxn ang="0">
                <a:pos x="359" y="530"/>
              </a:cxn>
              <a:cxn ang="0">
                <a:pos x="366" y="555"/>
              </a:cxn>
              <a:cxn ang="0">
                <a:pos x="323" y="526"/>
              </a:cxn>
              <a:cxn ang="0">
                <a:pos x="309" y="492"/>
              </a:cxn>
              <a:cxn ang="0">
                <a:pos x="269" y="467"/>
              </a:cxn>
              <a:cxn ang="0">
                <a:pos x="210" y="439"/>
              </a:cxn>
              <a:cxn ang="0">
                <a:pos x="193" y="406"/>
              </a:cxn>
              <a:cxn ang="0">
                <a:pos x="156" y="477"/>
              </a:cxn>
              <a:cxn ang="0">
                <a:pos x="156" y="524"/>
              </a:cxn>
              <a:cxn ang="0">
                <a:pos x="132" y="575"/>
              </a:cxn>
              <a:cxn ang="0">
                <a:pos x="128" y="621"/>
              </a:cxn>
              <a:cxn ang="0">
                <a:pos x="154" y="650"/>
              </a:cxn>
              <a:cxn ang="0">
                <a:pos x="175" y="685"/>
              </a:cxn>
              <a:cxn ang="0">
                <a:pos x="185" y="730"/>
              </a:cxn>
              <a:cxn ang="0">
                <a:pos x="226" y="780"/>
              </a:cxn>
              <a:cxn ang="0">
                <a:pos x="281" y="825"/>
              </a:cxn>
              <a:cxn ang="0">
                <a:pos x="340" y="850"/>
              </a:cxn>
              <a:cxn ang="0">
                <a:pos x="298" y="867"/>
              </a:cxn>
              <a:cxn ang="0">
                <a:pos x="269" y="864"/>
              </a:cxn>
              <a:cxn ang="0">
                <a:pos x="229" y="841"/>
              </a:cxn>
              <a:cxn ang="0">
                <a:pos x="200" y="823"/>
              </a:cxn>
              <a:cxn ang="0">
                <a:pos x="137" y="759"/>
              </a:cxn>
              <a:cxn ang="0">
                <a:pos x="83" y="730"/>
              </a:cxn>
              <a:cxn ang="0">
                <a:pos x="74" y="688"/>
              </a:cxn>
              <a:cxn ang="0">
                <a:pos x="80" y="653"/>
              </a:cxn>
              <a:cxn ang="0">
                <a:pos x="88" y="617"/>
              </a:cxn>
              <a:cxn ang="0">
                <a:pos x="120" y="498"/>
              </a:cxn>
              <a:cxn ang="0">
                <a:pos x="108" y="404"/>
              </a:cxn>
              <a:cxn ang="0">
                <a:pos x="62" y="319"/>
              </a:cxn>
              <a:cxn ang="0">
                <a:pos x="64" y="285"/>
              </a:cxn>
              <a:cxn ang="0">
                <a:pos x="74" y="265"/>
              </a:cxn>
              <a:cxn ang="0">
                <a:pos x="56" y="202"/>
              </a:cxn>
              <a:cxn ang="0">
                <a:pos x="23" y="158"/>
              </a:cxn>
              <a:cxn ang="0">
                <a:pos x="1" y="102"/>
              </a:cxn>
              <a:cxn ang="0">
                <a:pos x="11" y="44"/>
              </a:cxn>
              <a:cxn ang="0">
                <a:pos x="49" y="16"/>
              </a:cxn>
              <a:cxn ang="0">
                <a:pos x="120" y="0"/>
              </a:cxn>
              <a:cxn ang="0">
                <a:pos x="156" y="28"/>
              </a:cxn>
              <a:cxn ang="0">
                <a:pos x="179" y="36"/>
              </a:cxn>
              <a:cxn ang="0">
                <a:pos x="197" y="136"/>
              </a:cxn>
              <a:cxn ang="0">
                <a:pos x="213" y="166"/>
              </a:cxn>
              <a:cxn ang="0">
                <a:pos x="231" y="155"/>
              </a:cxn>
              <a:cxn ang="0">
                <a:pos x="258" y="126"/>
              </a:cxn>
              <a:cxn ang="0">
                <a:pos x="281" y="141"/>
              </a:cxn>
              <a:cxn ang="0">
                <a:pos x="298" y="136"/>
              </a:cxn>
              <a:cxn ang="0">
                <a:pos x="316" y="108"/>
              </a:cxn>
              <a:cxn ang="0">
                <a:pos x="346" y="108"/>
              </a:cxn>
              <a:cxn ang="0">
                <a:pos x="387" y="157"/>
              </a:cxn>
              <a:cxn ang="0">
                <a:pos x="454" y="246"/>
              </a:cxn>
              <a:cxn ang="0">
                <a:pos x="478" y="307"/>
              </a:cxn>
              <a:cxn ang="0">
                <a:pos x="468" y="338"/>
              </a:cxn>
            </a:cxnLst>
            <a:rect l="0" t="0" r="r" b="b"/>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21" name="Freeform 30"/>
          <p:cNvSpPr>
            <a:spLocks/>
          </p:cNvSpPr>
          <p:nvPr>
            <p:custDataLst>
              <p:tags r:id="rId14"/>
            </p:custDataLst>
          </p:nvPr>
        </p:nvSpPr>
        <p:spPr bwMode="auto">
          <a:xfrm>
            <a:off x="2753469" y="2264414"/>
            <a:ext cx="874713" cy="452437"/>
          </a:xfrm>
          <a:custGeom>
            <a:avLst/>
            <a:gdLst/>
            <a:ahLst/>
            <a:cxnLst>
              <a:cxn ang="0">
                <a:pos x="433" y="765"/>
              </a:cxn>
              <a:cxn ang="0">
                <a:pos x="412" y="764"/>
              </a:cxn>
              <a:cxn ang="0">
                <a:pos x="390" y="794"/>
              </a:cxn>
              <a:cxn ang="0">
                <a:pos x="375" y="792"/>
              </a:cxn>
              <a:cxn ang="0">
                <a:pos x="370" y="751"/>
              </a:cxn>
              <a:cxn ang="0">
                <a:pos x="324" y="724"/>
              </a:cxn>
              <a:cxn ang="0">
                <a:pos x="312" y="708"/>
              </a:cxn>
              <a:cxn ang="0">
                <a:pos x="288" y="692"/>
              </a:cxn>
              <a:cxn ang="0">
                <a:pos x="251" y="641"/>
              </a:cxn>
              <a:cxn ang="0">
                <a:pos x="232" y="610"/>
              </a:cxn>
              <a:cxn ang="0">
                <a:pos x="253" y="594"/>
              </a:cxn>
              <a:cxn ang="0">
                <a:pos x="279" y="573"/>
              </a:cxn>
              <a:cxn ang="0">
                <a:pos x="338" y="544"/>
              </a:cxn>
              <a:cxn ang="0">
                <a:pos x="319" y="487"/>
              </a:cxn>
              <a:cxn ang="0">
                <a:pos x="258" y="475"/>
              </a:cxn>
              <a:cxn ang="0">
                <a:pos x="209" y="470"/>
              </a:cxn>
              <a:cxn ang="0">
                <a:pos x="157" y="495"/>
              </a:cxn>
              <a:cxn ang="0">
                <a:pos x="106" y="505"/>
              </a:cxn>
              <a:cxn ang="0">
                <a:pos x="27" y="413"/>
              </a:cxn>
              <a:cxn ang="0">
                <a:pos x="20" y="283"/>
              </a:cxn>
              <a:cxn ang="0">
                <a:pos x="113" y="259"/>
              </a:cxn>
              <a:cxn ang="0">
                <a:pos x="292" y="222"/>
              </a:cxn>
              <a:cxn ang="0">
                <a:pos x="498" y="253"/>
              </a:cxn>
              <a:cxn ang="0">
                <a:pos x="717" y="253"/>
              </a:cxn>
              <a:cxn ang="0">
                <a:pos x="658" y="185"/>
              </a:cxn>
              <a:cxn ang="0">
                <a:pos x="830" y="68"/>
              </a:cxn>
              <a:cxn ang="0">
                <a:pos x="1050" y="13"/>
              </a:cxn>
              <a:cxn ang="0">
                <a:pos x="1176" y="61"/>
              </a:cxn>
              <a:cxn ang="0">
                <a:pos x="1296" y="111"/>
              </a:cxn>
              <a:cxn ang="0">
                <a:pos x="1442" y="99"/>
              </a:cxn>
              <a:cxn ang="0">
                <a:pos x="1647" y="271"/>
              </a:cxn>
              <a:cxn ang="0">
                <a:pos x="1793" y="265"/>
              </a:cxn>
              <a:cxn ang="0">
                <a:pos x="2000" y="339"/>
              </a:cxn>
              <a:cxn ang="0">
                <a:pos x="2002" y="381"/>
              </a:cxn>
              <a:cxn ang="0">
                <a:pos x="1981" y="399"/>
              </a:cxn>
              <a:cxn ang="0">
                <a:pos x="1960" y="404"/>
              </a:cxn>
              <a:cxn ang="0">
                <a:pos x="1963" y="425"/>
              </a:cxn>
              <a:cxn ang="0">
                <a:pos x="1985" y="466"/>
              </a:cxn>
              <a:cxn ang="0">
                <a:pos x="1979" y="478"/>
              </a:cxn>
              <a:cxn ang="0">
                <a:pos x="1939" y="481"/>
              </a:cxn>
              <a:cxn ang="0">
                <a:pos x="1893" y="474"/>
              </a:cxn>
              <a:cxn ang="0">
                <a:pos x="1864" y="474"/>
              </a:cxn>
              <a:cxn ang="0">
                <a:pos x="1878" y="548"/>
              </a:cxn>
              <a:cxn ang="0">
                <a:pos x="1880" y="586"/>
              </a:cxn>
              <a:cxn ang="0">
                <a:pos x="1789" y="588"/>
              </a:cxn>
              <a:cxn ang="0">
                <a:pos x="1768" y="604"/>
              </a:cxn>
              <a:cxn ang="0">
                <a:pos x="1795" y="619"/>
              </a:cxn>
              <a:cxn ang="0">
                <a:pos x="1814" y="650"/>
              </a:cxn>
              <a:cxn ang="0">
                <a:pos x="1834" y="689"/>
              </a:cxn>
              <a:cxn ang="0">
                <a:pos x="1837" y="706"/>
              </a:cxn>
              <a:cxn ang="0">
                <a:pos x="1837" y="754"/>
              </a:cxn>
              <a:cxn ang="0">
                <a:pos x="1741" y="740"/>
              </a:cxn>
              <a:cxn ang="0">
                <a:pos x="1475" y="764"/>
              </a:cxn>
              <a:cxn ang="0">
                <a:pos x="1316" y="795"/>
              </a:cxn>
              <a:cxn ang="0">
                <a:pos x="1142" y="838"/>
              </a:cxn>
              <a:cxn ang="0">
                <a:pos x="963" y="697"/>
              </a:cxn>
              <a:cxn ang="0">
                <a:pos x="684" y="586"/>
              </a:cxn>
              <a:cxn ang="0">
                <a:pos x="584" y="832"/>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2" name="Freeform 31"/>
          <p:cNvSpPr>
            <a:spLocks/>
          </p:cNvSpPr>
          <p:nvPr>
            <p:custDataLst>
              <p:tags r:id="rId15"/>
            </p:custDataLst>
          </p:nvPr>
        </p:nvSpPr>
        <p:spPr bwMode="auto">
          <a:xfrm>
            <a:off x="2983657" y="2567626"/>
            <a:ext cx="409575" cy="249238"/>
          </a:xfrm>
          <a:custGeom>
            <a:avLst/>
            <a:gdLst/>
            <a:ahLst/>
            <a:cxnLst>
              <a:cxn ang="0">
                <a:pos x="638" y="443"/>
              </a:cxn>
              <a:cxn ang="0">
                <a:pos x="558" y="418"/>
              </a:cxn>
              <a:cxn ang="0">
                <a:pos x="471" y="376"/>
              </a:cxn>
              <a:cxn ang="0">
                <a:pos x="392" y="307"/>
              </a:cxn>
              <a:cxn ang="0">
                <a:pos x="305" y="258"/>
              </a:cxn>
              <a:cxn ang="0">
                <a:pos x="253" y="209"/>
              </a:cxn>
              <a:cxn ang="0">
                <a:pos x="186" y="172"/>
              </a:cxn>
              <a:cxn ang="0">
                <a:pos x="133" y="190"/>
              </a:cxn>
              <a:cxn ang="0">
                <a:pos x="99" y="240"/>
              </a:cxn>
              <a:cxn ang="0">
                <a:pos x="40" y="246"/>
              </a:cxn>
              <a:cxn ang="0">
                <a:pos x="0" y="24"/>
              </a:cxn>
              <a:cxn ang="0">
                <a:pos x="79" y="6"/>
              </a:cxn>
              <a:cxn ang="0">
                <a:pos x="133" y="55"/>
              </a:cxn>
              <a:cxn ang="0">
                <a:pos x="157" y="15"/>
              </a:cxn>
              <a:cxn ang="0">
                <a:pos x="332" y="117"/>
              </a:cxn>
              <a:cxn ang="0">
                <a:pos x="438" y="117"/>
              </a:cxn>
              <a:cxn ang="0">
                <a:pos x="525" y="135"/>
              </a:cxn>
              <a:cxn ang="0">
                <a:pos x="597" y="228"/>
              </a:cxn>
              <a:cxn ang="0">
                <a:pos x="671" y="252"/>
              </a:cxn>
              <a:cxn ang="0">
                <a:pos x="730" y="258"/>
              </a:cxn>
              <a:cxn ang="0">
                <a:pos x="791" y="215"/>
              </a:cxn>
              <a:cxn ang="0">
                <a:pos x="843" y="196"/>
              </a:cxn>
              <a:cxn ang="0">
                <a:pos x="824" y="252"/>
              </a:cxn>
              <a:cxn ang="0">
                <a:pos x="870" y="240"/>
              </a:cxn>
              <a:cxn ang="0">
                <a:pos x="950" y="283"/>
              </a:cxn>
              <a:cxn ang="0">
                <a:pos x="883" y="320"/>
              </a:cxn>
              <a:cxn ang="0">
                <a:pos x="824" y="283"/>
              </a:cxn>
              <a:cxn ang="0">
                <a:pos x="764" y="277"/>
              </a:cxn>
              <a:cxn ang="0">
                <a:pos x="737" y="320"/>
              </a:cxn>
              <a:cxn ang="0">
                <a:pos x="684" y="357"/>
              </a:cxn>
              <a:cxn ang="0">
                <a:pos x="710" y="388"/>
              </a:cxn>
              <a:cxn ang="0">
                <a:pos x="743" y="437"/>
              </a:cxn>
              <a:cxn ang="0">
                <a:pos x="717" y="468"/>
              </a:cxn>
              <a:cxn ang="0">
                <a:pos x="703" y="465"/>
              </a:cxn>
              <a:cxn ang="0">
                <a:pos x="684" y="461"/>
              </a:cxn>
              <a:cxn ang="0">
                <a:pos x="658" y="46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3" name="Freeform 32"/>
          <p:cNvSpPr>
            <a:spLocks/>
          </p:cNvSpPr>
          <p:nvPr>
            <p:custDataLst>
              <p:tags r:id="rId16"/>
            </p:custDataLst>
          </p:nvPr>
        </p:nvSpPr>
        <p:spPr bwMode="auto">
          <a:xfrm>
            <a:off x="1791444" y="3570926"/>
            <a:ext cx="296863" cy="288925"/>
          </a:xfrm>
          <a:custGeom>
            <a:avLst/>
            <a:gdLst/>
            <a:ahLst/>
            <a:cxnLst>
              <a:cxn ang="0">
                <a:pos x="6" y="383"/>
              </a:cxn>
              <a:cxn ang="0">
                <a:pos x="8" y="316"/>
              </a:cxn>
              <a:cxn ang="0">
                <a:pos x="17" y="287"/>
              </a:cxn>
              <a:cxn ang="0">
                <a:pos x="52" y="238"/>
              </a:cxn>
              <a:cxn ang="0">
                <a:pos x="71" y="205"/>
              </a:cxn>
              <a:cxn ang="0">
                <a:pos x="73" y="167"/>
              </a:cxn>
              <a:cxn ang="0">
                <a:pos x="73" y="137"/>
              </a:cxn>
              <a:cxn ang="0">
                <a:pos x="54" y="108"/>
              </a:cxn>
              <a:cxn ang="0">
                <a:pos x="61" y="79"/>
              </a:cxn>
              <a:cxn ang="0">
                <a:pos x="76" y="50"/>
              </a:cxn>
              <a:cxn ang="0">
                <a:pos x="96" y="25"/>
              </a:cxn>
              <a:cxn ang="0">
                <a:pos x="120" y="7"/>
              </a:cxn>
              <a:cxn ang="0">
                <a:pos x="146" y="0"/>
              </a:cxn>
              <a:cxn ang="0">
                <a:pos x="173" y="5"/>
              </a:cxn>
              <a:cxn ang="0">
                <a:pos x="206" y="26"/>
              </a:cxn>
              <a:cxn ang="0">
                <a:pos x="236" y="45"/>
              </a:cxn>
              <a:cxn ang="0">
                <a:pos x="259" y="50"/>
              </a:cxn>
              <a:cxn ang="0">
                <a:pos x="272" y="44"/>
              </a:cxn>
              <a:cxn ang="0">
                <a:pos x="284" y="35"/>
              </a:cxn>
              <a:cxn ang="0">
                <a:pos x="300" y="32"/>
              </a:cxn>
              <a:cxn ang="0">
                <a:pos x="318" y="39"/>
              </a:cxn>
              <a:cxn ang="0">
                <a:pos x="337" y="65"/>
              </a:cxn>
              <a:cxn ang="0">
                <a:pos x="353" y="79"/>
              </a:cxn>
              <a:cxn ang="0">
                <a:pos x="370" y="81"/>
              </a:cxn>
              <a:cxn ang="0">
                <a:pos x="381" y="75"/>
              </a:cxn>
              <a:cxn ang="0">
                <a:pos x="397" y="56"/>
              </a:cxn>
              <a:cxn ang="0">
                <a:pos x="419" y="38"/>
              </a:cxn>
              <a:cxn ang="0">
                <a:pos x="458" y="22"/>
              </a:cxn>
              <a:cxn ang="0">
                <a:pos x="487" y="25"/>
              </a:cxn>
              <a:cxn ang="0">
                <a:pos x="511" y="35"/>
              </a:cxn>
              <a:cxn ang="0">
                <a:pos x="537" y="43"/>
              </a:cxn>
              <a:cxn ang="0">
                <a:pos x="571" y="39"/>
              </a:cxn>
              <a:cxn ang="0">
                <a:pos x="646" y="67"/>
              </a:cxn>
              <a:cxn ang="0">
                <a:pos x="665" y="105"/>
              </a:cxn>
              <a:cxn ang="0">
                <a:pos x="623" y="183"/>
              </a:cxn>
              <a:cxn ang="0">
                <a:pos x="593" y="233"/>
              </a:cxn>
              <a:cxn ang="0">
                <a:pos x="570" y="291"/>
              </a:cxn>
              <a:cxn ang="0">
                <a:pos x="550" y="343"/>
              </a:cxn>
              <a:cxn ang="0">
                <a:pos x="525" y="407"/>
              </a:cxn>
              <a:cxn ang="0">
                <a:pos x="516" y="422"/>
              </a:cxn>
              <a:cxn ang="0">
                <a:pos x="500" y="439"/>
              </a:cxn>
              <a:cxn ang="0">
                <a:pos x="482" y="443"/>
              </a:cxn>
              <a:cxn ang="0">
                <a:pos x="459" y="432"/>
              </a:cxn>
              <a:cxn ang="0">
                <a:pos x="440" y="421"/>
              </a:cxn>
              <a:cxn ang="0">
                <a:pos x="408" y="424"/>
              </a:cxn>
              <a:cxn ang="0">
                <a:pos x="381" y="441"/>
              </a:cxn>
              <a:cxn ang="0">
                <a:pos x="364" y="469"/>
              </a:cxn>
              <a:cxn ang="0">
                <a:pos x="342" y="521"/>
              </a:cxn>
              <a:cxn ang="0">
                <a:pos x="325" y="549"/>
              </a:cxn>
              <a:cxn ang="0">
                <a:pos x="229" y="546"/>
              </a:cxn>
              <a:cxn ang="0">
                <a:pos x="217" y="548"/>
              </a:cxn>
              <a:cxn ang="0">
                <a:pos x="179" y="543"/>
              </a:cxn>
              <a:cxn ang="0">
                <a:pos x="161" y="540"/>
              </a:cxn>
              <a:cxn ang="0">
                <a:pos x="144" y="531"/>
              </a:cxn>
              <a:cxn ang="0">
                <a:pos x="129" y="515"/>
              </a:cxn>
              <a:cxn ang="0">
                <a:pos x="119" y="496"/>
              </a:cxn>
              <a:cxn ang="0">
                <a:pos x="113" y="472"/>
              </a:cxn>
              <a:cxn ang="0">
                <a:pos x="100" y="460"/>
              </a:cxn>
              <a:cxn ang="0">
                <a:pos x="83" y="447"/>
              </a:cxn>
              <a:cxn ang="0">
                <a:pos x="63" y="432"/>
              </a:cxn>
              <a:cxn ang="0">
                <a:pos x="39" y="429"/>
              </a:cxn>
              <a:cxn ang="0">
                <a:pos x="0" y="438"/>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4" name="Freeform 33"/>
          <p:cNvSpPr>
            <a:spLocks/>
          </p:cNvSpPr>
          <p:nvPr>
            <p:custDataLst>
              <p:tags r:id="rId17"/>
            </p:custDataLst>
          </p:nvPr>
        </p:nvSpPr>
        <p:spPr bwMode="auto">
          <a:xfrm>
            <a:off x="2634407" y="3435989"/>
            <a:ext cx="152400" cy="169862"/>
          </a:xfrm>
          <a:custGeom>
            <a:avLst/>
            <a:gdLst/>
            <a:ahLst/>
            <a:cxnLst>
              <a:cxn ang="0">
                <a:pos x="326" y="324"/>
              </a:cxn>
              <a:cxn ang="0">
                <a:pos x="331" y="321"/>
              </a:cxn>
              <a:cxn ang="0">
                <a:pos x="337" y="318"/>
              </a:cxn>
              <a:cxn ang="0">
                <a:pos x="346" y="318"/>
              </a:cxn>
              <a:cxn ang="0">
                <a:pos x="356" y="324"/>
              </a:cxn>
              <a:cxn ang="0">
                <a:pos x="319" y="285"/>
              </a:cxn>
              <a:cxn ang="0">
                <a:pos x="278" y="235"/>
              </a:cxn>
              <a:cxn ang="0">
                <a:pos x="253" y="204"/>
              </a:cxn>
              <a:cxn ang="0">
                <a:pos x="232" y="186"/>
              </a:cxn>
              <a:cxn ang="0">
                <a:pos x="219" y="181"/>
              </a:cxn>
              <a:cxn ang="0">
                <a:pos x="208" y="180"/>
              </a:cxn>
              <a:cxn ang="0">
                <a:pos x="201" y="179"/>
              </a:cxn>
              <a:cxn ang="0">
                <a:pos x="199" y="174"/>
              </a:cxn>
              <a:cxn ang="0">
                <a:pos x="198" y="170"/>
              </a:cxn>
              <a:cxn ang="0">
                <a:pos x="195" y="169"/>
              </a:cxn>
              <a:cxn ang="0">
                <a:pos x="184" y="172"/>
              </a:cxn>
              <a:cxn ang="0">
                <a:pos x="171" y="172"/>
              </a:cxn>
              <a:cxn ang="0">
                <a:pos x="165" y="168"/>
              </a:cxn>
              <a:cxn ang="0">
                <a:pos x="160" y="161"/>
              </a:cxn>
              <a:cxn ang="0">
                <a:pos x="152" y="144"/>
              </a:cxn>
              <a:cxn ang="0">
                <a:pos x="143" y="131"/>
              </a:cxn>
              <a:cxn ang="0">
                <a:pos x="133" y="119"/>
              </a:cxn>
              <a:cxn ang="0">
                <a:pos x="127" y="105"/>
              </a:cxn>
              <a:cxn ang="0">
                <a:pos x="122" y="84"/>
              </a:cxn>
              <a:cxn ang="0">
                <a:pos x="119" y="53"/>
              </a:cxn>
              <a:cxn ang="0">
                <a:pos x="117" y="23"/>
              </a:cxn>
              <a:cxn ang="0">
                <a:pos x="112" y="0"/>
              </a:cxn>
              <a:cxn ang="0">
                <a:pos x="73" y="26"/>
              </a:cxn>
              <a:cxn ang="0">
                <a:pos x="61" y="33"/>
              </a:cxn>
              <a:cxn ang="0">
                <a:pos x="33" y="50"/>
              </a:cxn>
              <a:cxn ang="0">
                <a:pos x="21" y="61"/>
              </a:cxn>
              <a:cxn ang="0">
                <a:pos x="17" y="72"/>
              </a:cxn>
              <a:cxn ang="0">
                <a:pos x="16" y="83"/>
              </a:cxn>
              <a:cxn ang="0">
                <a:pos x="20" y="93"/>
              </a:cxn>
              <a:cxn ang="0">
                <a:pos x="22" y="100"/>
              </a:cxn>
              <a:cxn ang="0">
                <a:pos x="20" y="110"/>
              </a:cxn>
              <a:cxn ang="0">
                <a:pos x="15" y="123"/>
              </a:cxn>
              <a:cxn ang="0">
                <a:pos x="7" y="136"/>
              </a:cxn>
              <a:cxn ang="0">
                <a:pos x="0" y="155"/>
              </a:cxn>
              <a:cxn ang="0">
                <a:pos x="0" y="174"/>
              </a:cxn>
              <a:cxn ang="0">
                <a:pos x="5" y="182"/>
              </a:cxn>
              <a:cxn ang="0">
                <a:pos x="11" y="187"/>
              </a:cxn>
              <a:cxn ang="0">
                <a:pos x="20" y="186"/>
              </a:cxn>
              <a:cxn ang="0">
                <a:pos x="44" y="168"/>
              </a:cxn>
              <a:cxn ang="0">
                <a:pos x="60" y="161"/>
              </a:cxn>
              <a:cxn ang="0">
                <a:pos x="76" y="150"/>
              </a:cxn>
              <a:cxn ang="0">
                <a:pos x="93" y="159"/>
              </a:cxn>
              <a:cxn ang="0">
                <a:pos x="110" y="164"/>
              </a:cxn>
              <a:cxn ang="0">
                <a:pos x="142" y="180"/>
              </a:cxn>
              <a:cxn ang="0">
                <a:pos x="163" y="190"/>
              </a:cxn>
              <a:cxn ang="0">
                <a:pos x="196" y="209"/>
              </a:cxn>
              <a:cxn ang="0">
                <a:pos x="219" y="225"/>
              </a:cxn>
              <a:cxn ang="0">
                <a:pos x="245" y="244"/>
              </a:cxn>
              <a:cxn ang="0">
                <a:pos x="256" y="254"/>
              </a:cxn>
              <a:cxn ang="0">
                <a:pos x="267" y="270"/>
              </a:cxn>
              <a:cxn ang="0">
                <a:pos x="269" y="279"/>
              </a:cxn>
              <a:cxn ang="0">
                <a:pos x="269" y="286"/>
              </a:cxn>
              <a:cxn ang="0">
                <a:pos x="270" y="290"/>
              </a:cxn>
              <a:cxn ang="0">
                <a:pos x="276" y="292"/>
              </a:cxn>
              <a:cxn ang="0">
                <a:pos x="292" y="302"/>
              </a:cxn>
              <a:cxn ang="0">
                <a:pos x="318" y="3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5" name="Freeform 34"/>
          <p:cNvSpPr>
            <a:spLocks/>
          </p:cNvSpPr>
          <p:nvPr>
            <p:custDataLst>
              <p:tags r:id="rId18"/>
            </p:custDataLst>
          </p:nvPr>
        </p:nvSpPr>
        <p:spPr bwMode="auto">
          <a:xfrm>
            <a:off x="2096244" y="2440626"/>
            <a:ext cx="125413" cy="57150"/>
          </a:xfrm>
          <a:custGeom>
            <a:avLst/>
            <a:gdLst/>
            <a:ahLst/>
            <a:cxnLst>
              <a:cxn ang="0">
                <a:pos x="126" y="0"/>
              </a:cxn>
              <a:cxn ang="0">
                <a:pos x="153" y="0"/>
              </a:cxn>
              <a:cxn ang="0">
                <a:pos x="198" y="1"/>
              </a:cxn>
              <a:cxn ang="0">
                <a:pos x="250" y="6"/>
              </a:cxn>
              <a:cxn ang="0">
                <a:pos x="292" y="7"/>
              </a:cxn>
              <a:cxn ang="0">
                <a:pos x="290" y="20"/>
              </a:cxn>
              <a:cxn ang="0">
                <a:pos x="285" y="33"/>
              </a:cxn>
              <a:cxn ang="0">
                <a:pos x="279" y="55"/>
              </a:cxn>
              <a:cxn ang="0">
                <a:pos x="135" y="70"/>
              </a:cxn>
              <a:cxn ang="0">
                <a:pos x="99" y="89"/>
              </a:cxn>
              <a:cxn ang="0">
                <a:pos x="79" y="96"/>
              </a:cxn>
              <a:cxn ang="0">
                <a:pos x="66" y="98"/>
              </a:cxn>
              <a:cxn ang="0">
                <a:pos x="55" y="98"/>
              </a:cxn>
              <a:cxn ang="0">
                <a:pos x="45" y="94"/>
              </a:cxn>
              <a:cxn ang="0">
                <a:pos x="33" y="86"/>
              </a:cxn>
              <a:cxn ang="0">
                <a:pos x="20" y="77"/>
              </a:cxn>
              <a:cxn ang="0">
                <a:pos x="7" y="69"/>
              </a:cxn>
              <a:cxn ang="0">
                <a:pos x="1" y="57"/>
              </a:cxn>
              <a:cxn ang="0">
                <a:pos x="0" y="42"/>
              </a:cxn>
              <a:cxn ang="0">
                <a:pos x="1" y="25"/>
              </a:cxn>
              <a:cxn ang="0">
                <a:pos x="3" y="20"/>
              </a:cxn>
              <a:cxn ang="0">
                <a:pos x="9" y="18"/>
              </a:cxn>
              <a:cxn ang="0">
                <a:pos x="15" y="21"/>
              </a:cxn>
              <a:cxn ang="0">
                <a:pos x="25" y="28"/>
              </a:cxn>
              <a:cxn ang="0">
                <a:pos x="35" y="32"/>
              </a:cxn>
              <a:cxn ang="0">
                <a:pos x="45" y="34"/>
              </a:cxn>
              <a:cxn ang="0">
                <a:pos x="54" y="33"/>
              </a:cxn>
              <a:cxn ang="0">
                <a:pos x="67" y="29"/>
              </a:cxn>
              <a:cxn ang="0">
                <a:pos x="81" y="19"/>
              </a:cxn>
              <a:cxn ang="0">
                <a:pos x="88" y="11"/>
              </a:cxn>
              <a:cxn ang="0">
                <a:pos x="94" y="6"/>
              </a:cxn>
              <a:cxn ang="0">
                <a:pos x="109" y="1"/>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6" name="Freeform 35"/>
          <p:cNvSpPr>
            <a:spLocks/>
          </p:cNvSpPr>
          <p:nvPr>
            <p:custDataLst>
              <p:tags r:id="rId19"/>
            </p:custDataLst>
          </p:nvPr>
        </p:nvSpPr>
        <p:spPr bwMode="auto">
          <a:xfrm>
            <a:off x="2959844" y="3161351"/>
            <a:ext cx="19050" cy="57150"/>
          </a:xfrm>
          <a:custGeom>
            <a:avLst/>
            <a:gdLst/>
            <a:ahLst/>
            <a:cxnLst>
              <a:cxn ang="0">
                <a:pos x="39" y="93"/>
              </a:cxn>
              <a:cxn ang="0">
                <a:pos x="31" y="91"/>
              </a:cxn>
              <a:cxn ang="0">
                <a:pos x="26" y="89"/>
              </a:cxn>
              <a:cxn ang="0">
                <a:pos x="21" y="87"/>
              </a:cxn>
              <a:cxn ang="0">
                <a:pos x="18" y="84"/>
              </a:cxn>
              <a:cxn ang="0">
                <a:pos x="15" y="79"/>
              </a:cxn>
              <a:cxn ang="0">
                <a:pos x="14" y="73"/>
              </a:cxn>
              <a:cxn ang="0">
                <a:pos x="13" y="65"/>
              </a:cxn>
              <a:cxn ang="0">
                <a:pos x="11" y="55"/>
              </a:cxn>
              <a:cxn ang="0">
                <a:pos x="11" y="48"/>
              </a:cxn>
              <a:cxn ang="0">
                <a:pos x="9" y="42"/>
              </a:cxn>
              <a:cxn ang="0">
                <a:pos x="6" y="38"/>
              </a:cxn>
              <a:cxn ang="0">
                <a:pos x="4" y="36"/>
              </a:cxn>
              <a:cxn ang="0">
                <a:pos x="2" y="34"/>
              </a:cxn>
              <a:cxn ang="0">
                <a:pos x="0" y="32"/>
              </a:cxn>
              <a:cxn ang="0">
                <a:pos x="2" y="29"/>
              </a:cxn>
              <a:cxn ang="0">
                <a:pos x="5" y="24"/>
              </a:cxn>
              <a:cxn ang="0">
                <a:pos x="6" y="28"/>
              </a:cxn>
              <a:cxn ang="0">
                <a:pos x="7" y="29"/>
              </a:cxn>
              <a:cxn ang="0">
                <a:pos x="8" y="30"/>
              </a:cxn>
              <a:cxn ang="0">
                <a:pos x="9" y="29"/>
              </a:cxn>
              <a:cxn ang="0">
                <a:pos x="11" y="25"/>
              </a:cxn>
              <a:cxn ang="0">
                <a:pos x="14" y="19"/>
              </a:cxn>
              <a:cxn ang="0">
                <a:pos x="16" y="12"/>
              </a:cxn>
              <a:cxn ang="0">
                <a:pos x="20" y="6"/>
              </a:cxn>
              <a:cxn ang="0">
                <a:pos x="22" y="4"/>
              </a:cxn>
              <a:cxn ang="0">
                <a:pos x="25" y="2"/>
              </a:cxn>
              <a:cxn ang="0">
                <a:pos x="28" y="0"/>
              </a:cxn>
              <a:cxn ang="0">
                <a:pos x="32" y="0"/>
              </a:cxn>
              <a:cxn ang="0">
                <a:pos x="33" y="10"/>
              </a:cxn>
              <a:cxn ang="0">
                <a:pos x="33" y="16"/>
              </a:cxn>
              <a:cxn ang="0">
                <a:pos x="33" y="20"/>
              </a:cxn>
              <a:cxn ang="0">
                <a:pos x="32" y="23"/>
              </a:cxn>
              <a:cxn ang="0">
                <a:pos x="32" y="27"/>
              </a:cxn>
              <a:cxn ang="0">
                <a:pos x="32" y="31"/>
              </a:cxn>
              <a:cxn ang="0">
                <a:pos x="35" y="36"/>
              </a:cxn>
              <a:cxn ang="0">
                <a:pos x="39" y="43"/>
              </a:cxn>
              <a:cxn ang="0">
                <a:pos x="38" y="44"/>
              </a:cxn>
              <a:cxn ang="0">
                <a:pos x="37" y="45"/>
              </a:cxn>
              <a:cxn ang="0">
                <a:pos x="37" y="48"/>
              </a:cxn>
              <a:cxn ang="0">
                <a:pos x="38" y="51"/>
              </a:cxn>
              <a:cxn ang="0">
                <a:pos x="39" y="59"/>
              </a:cxn>
              <a:cxn ang="0">
                <a:pos x="41" y="68"/>
              </a:cxn>
              <a:cxn ang="0">
                <a:pos x="42" y="76"/>
              </a:cxn>
              <a:cxn ang="0">
                <a:pos x="43" y="85"/>
              </a:cxn>
              <a:cxn ang="0">
                <a:pos x="43" y="88"/>
              </a:cxn>
              <a:cxn ang="0">
                <a:pos x="42" y="91"/>
              </a:cxn>
              <a:cxn ang="0">
                <a:pos x="40" y="92"/>
              </a:cxn>
              <a:cxn ang="0">
                <a:pos x="39" y="93"/>
              </a:cxn>
            </a:cxnLst>
            <a:rect l="0" t="0" r="r" b="b"/>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7" name="Freeform 36"/>
          <p:cNvSpPr>
            <a:spLocks/>
          </p:cNvSpPr>
          <p:nvPr>
            <p:custDataLst>
              <p:tags r:id="rId20"/>
            </p:custDataLst>
          </p:nvPr>
        </p:nvSpPr>
        <p:spPr bwMode="auto">
          <a:xfrm>
            <a:off x="3078907" y="3166114"/>
            <a:ext cx="14287" cy="57150"/>
          </a:xfrm>
          <a:custGeom>
            <a:avLst/>
            <a:gdLst/>
            <a:ahLst/>
            <a:cxnLst>
              <a:cxn ang="0">
                <a:pos x="40" y="56"/>
              </a:cxn>
              <a:cxn ang="0">
                <a:pos x="37" y="46"/>
              </a:cxn>
              <a:cxn ang="0">
                <a:pos x="33" y="38"/>
              </a:cxn>
              <a:cxn ang="0">
                <a:pos x="28" y="32"/>
              </a:cxn>
              <a:cxn ang="0">
                <a:pos x="23" y="28"/>
              </a:cxn>
              <a:cxn ang="0">
                <a:pos x="11" y="21"/>
              </a:cxn>
              <a:cxn ang="0">
                <a:pos x="0" y="12"/>
              </a:cxn>
              <a:cxn ang="0">
                <a:pos x="13" y="4"/>
              </a:cxn>
              <a:cxn ang="0">
                <a:pos x="20" y="0"/>
              </a:cxn>
              <a:cxn ang="0">
                <a:pos x="28" y="12"/>
              </a:cxn>
              <a:cxn ang="0">
                <a:pos x="35" y="22"/>
              </a:cxn>
              <a:cxn ang="0">
                <a:pos x="37" y="25"/>
              </a:cxn>
              <a:cxn ang="0">
                <a:pos x="39" y="29"/>
              </a:cxn>
              <a:cxn ang="0">
                <a:pos x="39" y="33"/>
              </a:cxn>
              <a:cxn ang="0">
                <a:pos x="40" y="37"/>
              </a:cxn>
              <a:cxn ang="0">
                <a:pos x="40" y="44"/>
              </a:cxn>
              <a:cxn ang="0">
                <a:pos x="40" y="46"/>
              </a:cxn>
              <a:cxn ang="0">
                <a:pos x="40" y="49"/>
              </a:cxn>
              <a:cxn ang="0">
                <a:pos x="40" y="56"/>
              </a:cxn>
            </a:cxnLst>
            <a:rect l="0" t="0" r="r" b="b"/>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8" name="Freeform 37"/>
          <p:cNvSpPr>
            <a:spLocks/>
          </p:cNvSpPr>
          <p:nvPr>
            <p:custDataLst>
              <p:tags r:id="rId21"/>
            </p:custDataLst>
          </p:nvPr>
        </p:nvSpPr>
        <p:spPr bwMode="auto">
          <a:xfrm>
            <a:off x="4566394" y="3826514"/>
            <a:ext cx="44450" cy="57150"/>
          </a:xfrm>
          <a:custGeom>
            <a:avLst/>
            <a:gdLst/>
            <a:ahLst/>
            <a:cxnLst>
              <a:cxn ang="0">
                <a:pos x="0" y="7"/>
              </a:cxn>
              <a:cxn ang="0">
                <a:pos x="12" y="10"/>
              </a:cxn>
              <a:cxn ang="0">
                <a:pos x="24" y="12"/>
              </a:cxn>
              <a:cxn ang="0">
                <a:pos x="35" y="13"/>
              </a:cxn>
              <a:cxn ang="0">
                <a:pos x="45" y="13"/>
              </a:cxn>
              <a:cxn ang="0">
                <a:pos x="54" y="11"/>
              </a:cxn>
              <a:cxn ang="0">
                <a:pos x="61" y="8"/>
              </a:cxn>
              <a:cxn ang="0">
                <a:pos x="68" y="5"/>
              </a:cxn>
              <a:cxn ang="0">
                <a:pos x="74" y="0"/>
              </a:cxn>
              <a:cxn ang="0">
                <a:pos x="84" y="16"/>
              </a:cxn>
              <a:cxn ang="0">
                <a:pos x="94" y="30"/>
              </a:cxn>
              <a:cxn ang="0">
                <a:pos x="101" y="44"/>
              </a:cxn>
              <a:cxn ang="0">
                <a:pos x="105" y="55"/>
              </a:cxn>
              <a:cxn ang="0">
                <a:pos x="106" y="60"/>
              </a:cxn>
              <a:cxn ang="0">
                <a:pos x="106" y="63"/>
              </a:cxn>
              <a:cxn ang="0">
                <a:pos x="105" y="67"/>
              </a:cxn>
              <a:cxn ang="0">
                <a:pos x="103" y="69"/>
              </a:cxn>
              <a:cxn ang="0">
                <a:pos x="101" y="70"/>
              </a:cxn>
              <a:cxn ang="0">
                <a:pos x="98" y="70"/>
              </a:cxn>
              <a:cxn ang="0">
                <a:pos x="92" y="70"/>
              </a:cxn>
              <a:cxn ang="0">
                <a:pos x="87" y="68"/>
              </a:cxn>
              <a:cxn ang="0">
                <a:pos x="74" y="70"/>
              </a:cxn>
              <a:cxn ang="0">
                <a:pos x="63" y="71"/>
              </a:cxn>
              <a:cxn ang="0">
                <a:pos x="53" y="69"/>
              </a:cxn>
              <a:cxn ang="0">
                <a:pos x="45" y="66"/>
              </a:cxn>
              <a:cxn ang="0">
                <a:pos x="37" y="62"/>
              </a:cxn>
              <a:cxn ang="0">
                <a:pos x="32" y="57"/>
              </a:cxn>
              <a:cxn ang="0">
                <a:pos x="27" y="51"/>
              </a:cxn>
              <a:cxn ang="0">
                <a:pos x="24" y="45"/>
              </a:cxn>
              <a:cxn ang="0">
                <a:pos x="21" y="38"/>
              </a:cxn>
              <a:cxn ang="0">
                <a:pos x="20" y="30"/>
              </a:cxn>
              <a:cxn ang="0">
                <a:pos x="19" y="24"/>
              </a:cxn>
              <a:cxn ang="0">
                <a:pos x="18" y="19"/>
              </a:cxn>
              <a:cxn ang="0">
                <a:pos x="18" y="14"/>
              </a:cxn>
              <a:cxn ang="0">
                <a:pos x="19" y="10"/>
              </a:cxn>
              <a:cxn ang="0">
                <a:pos x="20" y="7"/>
              </a:cxn>
              <a:cxn ang="0">
                <a:pos x="21" y="7"/>
              </a:cxn>
              <a:cxn ang="0">
                <a:pos x="20" y="10"/>
              </a:cxn>
              <a:cxn ang="0">
                <a:pos x="19" y="16"/>
              </a:cxn>
              <a:cxn ang="0">
                <a:pos x="19" y="17"/>
              </a:cxn>
              <a:cxn ang="0">
                <a:pos x="19" y="17"/>
              </a:cxn>
              <a:cxn ang="0">
                <a:pos x="20" y="17"/>
              </a:cxn>
              <a:cxn ang="0">
                <a:pos x="21" y="17"/>
              </a:cxn>
              <a:cxn ang="0">
                <a:pos x="23" y="13"/>
              </a:cxn>
              <a:cxn ang="0">
                <a:pos x="27" y="7"/>
              </a:cxn>
              <a:cxn ang="0">
                <a:pos x="0" y="7"/>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19" y="17"/>
                </a:lnTo>
                <a:lnTo>
                  <a:pt x="20" y="17"/>
                </a:lnTo>
                <a:lnTo>
                  <a:pt x="21" y="17"/>
                </a:lnTo>
                <a:lnTo>
                  <a:pt x="23" y="13"/>
                </a:lnTo>
                <a:lnTo>
                  <a:pt x="27" y="7"/>
                </a:lnTo>
                <a:lnTo>
                  <a:pt x="0" y="7"/>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29" name="Freeform 69"/>
          <p:cNvSpPr>
            <a:spLocks/>
          </p:cNvSpPr>
          <p:nvPr>
            <p:custDataLst>
              <p:tags r:id="rId22"/>
            </p:custDataLst>
          </p:nvPr>
        </p:nvSpPr>
        <p:spPr bwMode="auto">
          <a:xfrm>
            <a:off x="5617319" y="4583751"/>
            <a:ext cx="12700" cy="57150"/>
          </a:xfrm>
          <a:custGeom>
            <a:avLst/>
            <a:gdLst/>
            <a:ahLst/>
            <a:cxnLst>
              <a:cxn ang="0">
                <a:pos x="0" y="62"/>
              </a:cxn>
              <a:cxn ang="0">
                <a:pos x="0" y="53"/>
              </a:cxn>
              <a:cxn ang="0">
                <a:pos x="0" y="45"/>
              </a:cxn>
              <a:cxn ang="0">
                <a:pos x="0" y="37"/>
              </a:cxn>
              <a:cxn ang="0">
                <a:pos x="0" y="31"/>
              </a:cxn>
              <a:cxn ang="0">
                <a:pos x="0" y="26"/>
              </a:cxn>
              <a:cxn ang="0">
                <a:pos x="2" y="22"/>
              </a:cxn>
              <a:cxn ang="0">
                <a:pos x="4" y="17"/>
              </a:cxn>
              <a:cxn ang="0">
                <a:pos x="8" y="13"/>
              </a:cxn>
              <a:cxn ang="0">
                <a:pos x="14" y="6"/>
              </a:cxn>
              <a:cxn ang="0">
                <a:pos x="20" y="0"/>
              </a:cxn>
              <a:cxn ang="0">
                <a:pos x="26" y="6"/>
              </a:cxn>
              <a:cxn ang="0">
                <a:pos x="33" y="13"/>
              </a:cxn>
            </a:cxnLst>
            <a:rect l="0" t="0" r="r" b="b"/>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0" name="Freeform 70"/>
          <p:cNvSpPr>
            <a:spLocks/>
          </p:cNvSpPr>
          <p:nvPr>
            <p:custDataLst>
              <p:tags r:id="rId23"/>
            </p:custDataLst>
          </p:nvPr>
        </p:nvSpPr>
        <p:spPr bwMode="auto">
          <a:xfrm>
            <a:off x="5626844" y="4674239"/>
            <a:ext cx="9525" cy="58737"/>
          </a:xfrm>
          <a:custGeom>
            <a:avLst/>
            <a:gdLst/>
            <a:ahLst/>
            <a:cxnLst>
              <a:cxn ang="0">
                <a:pos x="0" y="18"/>
              </a:cxn>
              <a:cxn ang="0">
                <a:pos x="0" y="0"/>
              </a:cxn>
              <a:cxn ang="0">
                <a:pos x="26" y="0"/>
              </a:cxn>
              <a:cxn ang="0">
                <a:pos x="6" y="12"/>
              </a:cxn>
              <a:cxn ang="0">
                <a:pos x="6" y="6"/>
              </a:cxn>
            </a:cxnLst>
            <a:rect l="0" t="0" r="r" b="b"/>
            <a:pathLst>
              <a:path w="26" h="18">
                <a:moveTo>
                  <a:pt x="0" y="18"/>
                </a:moveTo>
                <a:lnTo>
                  <a:pt x="0" y="0"/>
                </a:lnTo>
                <a:lnTo>
                  <a:pt x="26" y="0"/>
                </a:lnTo>
                <a:lnTo>
                  <a:pt x="6" y="12"/>
                </a:lnTo>
                <a:lnTo>
                  <a:pt x="6" y="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1" name="Freeform 71"/>
          <p:cNvSpPr>
            <a:spLocks/>
          </p:cNvSpPr>
          <p:nvPr>
            <p:custDataLst>
              <p:tags r:id="rId24"/>
            </p:custDataLst>
          </p:nvPr>
        </p:nvSpPr>
        <p:spPr bwMode="auto">
          <a:xfrm>
            <a:off x="5741144" y="4583751"/>
            <a:ext cx="77788" cy="130175"/>
          </a:xfrm>
          <a:custGeom>
            <a:avLst/>
            <a:gdLst/>
            <a:ahLst/>
            <a:cxnLst>
              <a:cxn ang="0">
                <a:pos x="180" y="222"/>
              </a:cxn>
              <a:cxn ang="0">
                <a:pos x="175" y="223"/>
              </a:cxn>
              <a:cxn ang="0">
                <a:pos x="171" y="223"/>
              </a:cxn>
              <a:cxn ang="0">
                <a:pos x="167" y="225"/>
              </a:cxn>
              <a:cxn ang="0">
                <a:pos x="164" y="227"/>
              </a:cxn>
              <a:cxn ang="0">
                <a:pos x="158" y="232"/>
              </a:cxn>
              <a:cxn ang="0">
                <a:pos x="153" y="240"/>
              </a:cxn>
              <a:cxn ang="0">
                <a:pos x="140" y="232"/>
              </a:cxn>
              <a:cxn ang="0">
                <a:pos x="131" y="223"/>
              </a:cxn>
              <a:cxn ang="0">
                <a:pos x="123" y="214"/>
              </a:cxn>
              <a:cxn ang="0">
                <a:pos x="118" y="206"/>
              </a:cxn>
              <a:cxn ang="0">
                <a:pos x="112" y="195"/>
              </a:cxn>
              <a:cxn ang="0">
                <a:pos x="106" y="185"/>
              </a:cxn>
              <a:cxn ang="0">
                <a:pos x="98" y="174"/>
              </a:cxn>
              <a:cxn ang="0">
                <a:pos x="87" y="161"/>
              </a:cxn>
              <a:cxn ang="0">
                <a:pos x="82" y="153"/>
              </a:cxn>
              <a:cxn ang="0">
                <a:pos x="75" y="146"/>
              </a:cxn>
              <a:cxn ang="0">
                <a:pos x="70" y="139"/>
              </a:cxn>
              <a:cxn ang="0">
                <a:pos x="62" y="133"/>
              </a:cxn>
              <a:cxn ang="0">
                <a:pos x="48" y="121"/>
              </a:cxn>
              <a:cxn ang="0">
                <a:pos x="33" y="110"/>
              </a:cxn>
              <a:cxn ang="0">
                <a:pos x="27" y="104"/>
              </a:cxn>
              <a:cxn ang="0">
                <a:pos x="21" y="98"/>
              </a:cxn>
              <a:cxn ang="0">
                <a:pos x="15" y="92"/>
              </a:cxn>
              <a:cxn ang="0">
                <a:pos x="10" y="84"/>
              </a:cxn>
              <a:cxn ang="0">
                <a:pos x="6" y="77"/>
              </a:cxn>
              <a:cxn ang="0">
                <a:pos x="4" y="68"/>
              </a:cxn>
              <a:cxn ang="0">
                <a:pos x="1" y="60"/>
              </a:cxn>
              <a:cxn ang="0">
                <a:pos x="0" y="50"/>
              </a:cxn>
              <a:cxn ang="0">
                <a:pos x="0" y="35"/>
              </a:cxn>
              <a:cxn ang="0">
                <a:pos x="0" y="25"/>
              </a:cxn>
              <a:cxn ang="0">
                <a:pos x="0" y="15"/>
              </a:cxn>
              <a:cxn ang="0">
                <a:pos x="0" y="0"/>
              </a:cxn>
              <a:cxn ang="0">
                <a:pos x="10" y="8"/>
              </a:cxn>
              <a:cxn ang="0">
                <a:pos x="19" y="17"/>
              </a:cxn>
              <a:cxn ang="0">
                <a:pos x="27" y="27"/>
              </a:cxn>
              <a:cxn ang="0">
                <a:pos x="34" y="38"/>
              </a:cxn>
              <a:cxn ang="0">
                <a:pos x="41" y="48"/>
              </a:cxn>
              <a:cxn ang="0">
                <a:pos x="46" y="58"/>
              </a:cxn>
              <a:cxn ang="0">
                <a:pos x="51" y="66"/>
              </a:cxn>
              <a:cxn ang="0">
                <a:pos x="54" y="74"/>
              </a:cxn>
              <a:cxn ang="0">
                <a:pos x="60" y="86"/>
              </a:cxn>
              <a:cxn ang="0">
                <a:pos x="66" y="98"/>
              </a:cxn>
              <a:cxn ang="0">
                <a:pos x="74" y="107"/>
              </a:cxn>
              <a:cxn ang="0">
                <a:pos x="82" y="116"/>
              </a:cxn>
              <a:cxn ang="0">
                <a:pos x="100" y="133"/>
              </a:cxn>
              <a:cxn ang="0">
                <a:pos x="119" y="149"/>
              </a:cxn>
              <a:cxn ang="0">
                <a:pos x="139" y="164"/>
              </a:cxn>
              <a:cxn ang="0">
                <a:pos x="155" y="180"/>
              </a:cxn>
              <a:cxn ang="0">
                <a:pos x="163" y="189"/>
              </a:cxn>
              <a:cxn ang="0">
                <a:pos x="169" y="199"/>
              </a:cxn>
              <a:cxn ang="0">
                <a:pos x="175" y="210"/>
              </a:cxn>
              <a:cxn ang="0">
                <a:pos x="180" y="222"/>
              </a:cxn>
            </a:cxnLst>
            <a:rect l="0" t="0" r="r" b="b"/>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2" name="Freeform 72"/>
          <p:cNvSpPr>
            <a:spLocks/>
          </p:cNvSpPr>
          <p:nvPr>
            <p:custDataLst>
              <p:tags r:id="rId25"/>
            </p:custDataLst>
          </p:nvPr>
        </p:nvSpPr>
        <p:spPr bwMode="auto">
          <a:xfrm>
            <a:off x="5741144" y="4556764"/>
            <a:ext cx="14288" cy="57150"/>
          </a:xfrm>
          <a:custGeom>
            <a:avLst/>
            <a:gdLst/>
            <a:ahLst/>
            <a:cxnLst>
              <a:cxn ang="0">
                <a:pos x="0" y="0"/>
              </a:cxn>
              <a:cxn ang="0">
                <a:pos x="1" y="5"/>
              </a:cxn>
              <a:cxn ang="0">
                <a:pos x="3" y="11"/>
              </a:cxn>
              <a:cxn ang="0">
                <a:pos x="4" y="14"/>
              </a:cxn>
              <a:cxn ang="0">
                <a:pos x="4" y="19"/>
              </a:cxn>
              <a:cxn ang="0">
                <a:pos x="3" y="24"/>
              </a:cxn>
              <a:cxn ang="0">
                <a:pos x="0" y="30"/>
              </a:cxn>
              <a:cxn ang="0">
                <a:pos x="17" y="27"/>
              </a:cxn>
              <a:cxn ang="0">
                <a:pos x="27" y="24"/>
              </a:cxn>
              <a:cxn ang="0">
                <a:pos x="23" y="20"/>
              </a:cxn>
              <a:cxn ang="0">
                <a:pos x="17" y="12"/>
              </a:cxn>
              <a:cxn ang="0">
                <a:pos x="11" y="8"/>
              </a:cxn>
              <a:cxn ang="0">
                <a:pos x="7" y="4"/>
              </a:cxn>
              <a:cxn ang="0">
                <a:pos x="4" y="1"/>
              </a:cxn>
              <a:cxn ang="0">
                <a:pos x="0" y="0"/>
              </a:cxn>
            </a:cxnLst>
            <a:rect l="0" t="0" r="r" b="b"/>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grpSp>
        <p:nvGrpSpPr>
          <p:cNvPr id="33" name="Group 73"/>
          <p:cNvGrpSpPr>
            <a:grpSpLocks/>
          </p:cNvGrpSpPr>
          <p:nvPr>
            <p:custDataLst>
              <p:tags r:id="rId26"/>
            </p:custDataLst>
          </p:nvPr>
        </p:nvGrpSpPr>
        <p:grpSpPr bwMode="auto">
          <a:xfrm>
            <a:off x="5431582" y="5077464"/>
            <a:ext cx="458787" cy="404812"/>
            <a:chOff x="5372" y="3323"/>
            <a:chExt cx="341" cy="253"/>
          </a:xfrm>
          <a:solidFill>
            <a:schemeClr val="accent3">
              <a:lumMod val="75000"/>
            </a:schemeClr>
          </a:solidFill>
        </p:grpSpPr>
        <p:sp>
          <p:nvSpPr>
            <p:cNvPr id="34" name="Freeform 74"/>
            <p:cNvSpPr>
              <a:spLocks/>
            </p:cNvSpPr>
            <p:nvPr/>
          </p:nvSpPr>
          <p:spPr bwMode="auto">
            <a:xfrm>
              <a:off x="5372" y="3565"/>
              <a:ext cx="16" cy="11"/>
            </a:xfrm>
            <a:custGeom>
              <a:avLst/>
              <a:gdLst/>
              <a:ahLst/>
              <a:cxnLst>
                <a:cxn ang="0">
                  <a:pos x="0" y="31"/>
                </a:cxn>
                <a:cxn ang="0">
                  <a:pos x="4" y="26"/>
                </a:cxn>
                <a:cxn ang="0">
                  <a:pos x="8" y="21"/>
                </a:cxn>
                <a:cxn ang="0">
                  <a:pos x="15" y="16"/>
                </a:cxn>
                <a:cxn ang="0">
                  <a:pos x="21" y="11"/>
                </a:cxn>
                <a:cxn ang="0">
                  <a:pos x="29" y="7"/>
                </a:cxn>
                <a:cxn ang="0">
                  <a:pos x="38" y="3"/>
                </a:cxn>
                <a:cxn ang="0">
                  <a:pos x="45" y="1"/>
                </a:cxn>
                <a:cxn ang="0">
                  <a:pos x="53" y="0"/>
                </a:cxn>
                <a:cxn ang="0">
                  <a:pos x="53" y="18"/>
                </a:cxn>
                <a:cxn ang="0">
                  <a:pos x="38" y="24"/>
                </a:cxn>
                <a:cxn ang="0">
                  <a:pos x="27" y="30"/>
                </a:cxn>
                <a:cxn ang="0">
                  <a:pos x="21" y="32"/>
                </a:cxn>
                <a:cxn ang="0">
                  <a:pos x="16" y="33"/>
                </a:cxn>
                <a:cxn ang="0">
                  <a:pos x="9" y="33"/>
                </a:cxn>
                <a:cxn ang="0">
                  <a:pos x="0" y="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5" name="Freeform 75"/>
            <p:cNvSpPr>
              <a:spLocks/>
            </p:cNvSpPr>
            <p:nvPr/>
          </p:nvSpPr>
          <p:spPr bwMode="auto">
            <a:xfrm>
              <a:off x="5379" y="3446"/>
              <a:ext cx="202" cy="117"/>
            </a:xfrm>
            <a:custGeom>
              <a:avLst/>
              <a:gdLst/>
              <a:ahLst/>
              <a:cxnLst>
                <a:cxn ang="0">
                  <a:pos x="24" y="296"/>
                </a:cxn>
                <a:cxn ang="0">
                  <a:pos x="50" y="290"/>
                </a:cxn>
                <a:cxn ang="0">
                  <a:pos x="65" y="277"/>
                </a:cxn>
                <a:cxn ang="0">
                  <a:pos x="79" y="253"/>
                </a:cxn>
                <a:cxn ang="0">
                  <a:pos x="100" y="256"/>
                </a:cxn>
                <a:cxn ang="0">
                  <a:pos x="126" y="253"/>
                </a:cxn>
                <a:cxn ang="0">
                  <a:pos x="141" y="247"/>
                </a:cxn>
                <a:cxn ang="0">
                  <a:pos x="162" y="229"/>
                </a:cxn>
                <a:cxn ang="0">
                  <a:pos x="180" y="208"/>
                </a:cxn>
                <a:cxn ang="0">
                  <a:pos x="211" y="192"/>
                </a:cxn>
                <a:cxn ang="0">
                  <a:pos x="260" y="175"/>
                </a:cxn>
                <a:cxn ang="0">
                  <a:pos x="329" y="152"/>
                </a:cxn>
                <a:cxn ang="0">
                  <a:pos x="361" y="137"/>
                </a:cxn>
                <a:cxn ang="0">
                  <a:pos x="392" y="130"/>
                </a:cxn>
                <a:cxn ang="0">
                  <a:pos x="406" y="127"/>
                </a:cxn>
                <a:cxn ang="0">
                  <a:pos x="440" y="107"/>
                </a:cxn>
                <a:cxn ang="0">
                  <a:pos x="469" y="80"/>
                </a:cxn>
                <a:cxn ang="0">
                  <a:pos x="478" y="63"/>
                </a:cxn>
                <a:cxn ang="0">
                  <a:pos x="504" y="58"/>
                </a:cxn>
                <a:cxn ang="0">
                  <a:pos x="537" y="36"/>
                </a:cxn>
                <a:cxn ang="0">
                  <a:pos x="568" y="11"/>
                </a:cxn>
                <a:cxn ang="0">
                  <a:pos x="591" y="0"/>
                </a:cxn>
                <a:cxn ang="0">
                  <a:pos x="602" y="22"/>
                </a:cxn>
                <a:cxn ang="0">
                  <a:pos x="617" y="30"/>
                </a:cxn>
                <a:cxn ang="0">
                  <a:pos x="625" y="46"/>
                </a:cxn>
                <a:cxn ang="0">
                  <a:pos x="601" y="88"/>
                </a:cxn>
                <a:cxn ang="0">
                  <a:pos x="568" y="125"/>
                </a:cxn>
                <a:cxn ang="0">
                  <a:pos x="529" y="154"/>
                </a:cxn>
                <a:cxn ang="0">
                  <a:pos x="487" y="173"/>
                </a:cxn>
                <a:cxn ang="0">
                  <a:pos x="445" y="180"/>
                </a:cxn>
                <a:cxn ang="0">
                  <a:pos x="438" y="197"/>
                </a:cxn>
                <a:cxn ang="0">
                  <a:pos x="433" y="200"/>
                </a:cxn>
                <a:cxn ang="0">
                  <a:pos x="395" y="199"/>
                </a:cxn>
                <a:cxn ang="0">
                  <a:pos x="367" y="210"/>
                </a:cxn>
                <a:cxn ang="0">
                  <a:pos x="347" y="212"/>
                </a:cxn>
                <a:cxn ang="0">
                  <a:pos x="338" y="204"/>
                </a:cxn>
                <a:cxn ang="0">
                  <a:pos x="313" y="241"/>
                </a:cxn>
                <a:cxn ang="0">
                  <a:pos x="272" y="280"/>
                </a:cxn>
                <a:cxn ang="0">
                  <a:pos x="220" y="315"/>
                </a:cxn>
                <a:cxn ang="0">
                  <a:pos x="164" y="343"/>
                </a:cxn>
                <a:cxn ang="0">
                  <a:pos x="110" y="357"/>
                </a:cxn>
                <a:cxn ang="0">
                  <a:pos x="71" y="356"/>
                </a:cxn>
                <a:cxn ang="0">
                  <a:pos x="56" y="348"/>
                </a:cxn>
                <a:cxn ang="0">
                  <a:pos x="33" y="340"/>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6" name="Freeform 76"/>
            <p:cNvSpPr>
              <a:spLocks/>
            </p:cNvSpPr>
            <p:nvPr/>
          </p:nvSpPr>
          <p:spPr bwMode="auto">
            <a:xfrm>
              <a:off x="5597" y="3323"/>
              <a:ext cx="116" cy="141"/>
            </a:xfrm>
            <a:custGeom>
              <a:avLst/>
              <a:gdLst/>
              <a:ahLst/>
              <a:cxnLst>
                <a:cxn ang="0">
                  <a:pos x="60" y="288"/>
                </a:cxn>
                <a:cxn ang="0">
                  <a:pos x="95" y="269"/>
                </a:cxn>
                <a:cxn ang="0">
                  <a:pos x="165" y="209"/>
                </a:cxn>
                <a:cxn ang="0">
                  <a:pos x="172" y="168"/>
                </a:cxn>
                <a:cxn ang="0">
                  <a:pos x="180" y="149"/>
                </a:cxn>
                <a:cxn ang="0">
                  <a:pos x="193" y="137"/>
                </a:cxn>
                <a:cxn ang="0">
                  <a:pos x="190" y="126"/>
                </a:cxn>
                <a:cxn ang="0">
                  <a:pos x="179" y="94"/>
                </a:cxn>
                <a:cxn ang="0">
                  <a:pos x="173" y="34"/>
                </a:cxn>
                <a:cxn ang="0">
                  <a:pos x="182" y="0"/>
                </a:cxn>
                <a:cxn ang="0">
                  <a:pos x="194" y="11"/>
                </a:cxn>
                <a:cxn ang="0">
                  <a:pos x="207" y="29"/>
                </a:cxn>
                <a:cxn ang="0">
                  <a:pos x="231" y="56"/>
                </a:cxn>
                <a:cxn ang="0">
                  <a:pos x="238" y="73"/>
                </a:cxn>
                <a:cxn ang="0">
                  <a:pos x="237" y="88"/>
                </a:cxn>
                <a:cxn ang="0">
                  <a:pos x="226" y="102"/>
                </a:cxn>
                <a:cxn ang="0">
                  <a:pos x="205" y="120"/>
                </a:cxn>
                <a:cxn ang="0">
                  <a:pos x="199" y="131"/>
                </a:cxn>
                <a:cxn ang="0">
                  <a:pos x="199" y="149"/>
                </a:cxn>
                <a:cxn ang="0">
                  <a:pos x="205" y="159"/>
                </a:cxn>
                <a:cxn ang="0">
                  <a:pos x="226" y="160"/>
                </a:cxn>
                <a:cxn ang="0">
                  <a:pos x="233" y="153"/>
                </a:cxn>
                <a:cxn ang="0">
                  <a:pos x="232" y="135"/>
                </a:cxn>
                <a:cxn ang="0">
                  <a:pos x="259" y="193"/>
                </a:cxn>
                <a:cxn ang="0">
                  <a:pos x="271" y="208"/>
                </a:cxn>
                <a:cxn ang="0">
                  <a:pos x="291" y="219"/>
                </a:cxn>
                <a:cxn ang="0">
                  <a:pos x="300" y="217"/>
                </a:cxn>
                <a:cxn ang="0">
                  <a:pos x="312" y="206"/>
                </a:cxn>
                <a:cxn ang="0">
                  <a:pos x="341" y="194"/>
                </a:cxn>
                <a:cxn ang="0">
                  <a:pos x="355" y="206"/>
                </a:cxn>
                <a:cxn ang="0">
                  <a:pos x="342" y="240"/>
                </a:cxn>
                <a:cxn ang="0">
                  <a:pos x="321" y="261"/>
                </a:cxn>
                <a:cxn ang="0">
                  <a:pos x="295" y="275"/>
                </a:cxn>
                <a:cxn ang="0">
                  <a:pos x="247" y="288"/>
                </a:cxn>
                <a:cxn ang="0">
                  <a:pos x="208" y="299"/>
                </a:cxn>
                <a:cxn ang="0">
                  <a:pos x="193" y="308"/>
                </a:cxn>
                <a:cxn ang="0">
                  <a:pos x="179" y="339"/>
                </a:cxn>
                <a:cxn ang="0">
                  <a:pos x="163" y="356"/>
                </a:cxn>
                <a:cxn ang="0">
                  <a:pos x="109" y="394"/>
                </a:cxn>
                <a:cxn ang="0">
                  <a:pos x="48" y="424"/>
                </a:cxn>
                <a:cxn ang="0">
                  <a:pos x="19" y="431"/>
                </a:cxn>
                <a:cxn ang="0">
                  <a:pos x="7" y="426"/>
                </a:cxn>
                <a:cxn ang="0">
                  <a:pos x="1" y="415"/>
                </a:cxn>
                <a:cxn ang="0">
                  <a:pos x="1" y="402"/>
                </a:cxn>
                <a:cxn ang="0">
                  <a:pos x="9" y="391"/>
                </a:cxn>
                <a:cxn ang="0">
                  <a:pos x="56" y="374"/>
                </a:cxn>
                <a:cxn ang="0">
                  <a:pos x="73" y="351"/>
                </a:cxn>
                <a:cxn ang="0">
                  <a:pos x="71" y="335"/>
                </a:cxn>
                <a:cxn ang="0">
                  <a:pos x="64" y="326"/>
                </a:cxn>
                <a:cxn ang="0">
                  <a:pos x="51" y="320"/>
                </a:cxn>
                <a:cxn ang="0">
                  <a:pos x="19" y="320"/>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grpSp>
      <p:sp>
        <p:nvSpPr>
          <p:cNvPr id="37" name="Freeform 77"/>
          <p:cNvSpPr>
            <a:spLocks/>
          </p:cNvSpPr>
          <p:nvPr>
            <p:custDataLst>
              <p:tags r:id="rId27"/>
            </p:custDataLst>
          </p:nvPr>
        </p:nvSpPr>
        <p:spPr bwMode="auto">
          <a:xfrm>
            <a:off x="5074394" y="3734439"/>
            <a:ext cx="9525" cy="57150"/>
          </a:xfrm>
          <a:custGeom>
            <a:avLst/>
            <a:gdLst/>
            <a:ahLst/>
            <a:cxnLst>
              <a:cxn ang="0">
                <a:pos x="0" y="43"/>
              </a:cxn>
              <a:cxn ang="0">
                <a:pos x="1" y="29"/>
              </a:cxn>
              <a:cxn ang="0">
                <a:pos x="3" y="17"/>
              </a:cxn>
              <a:cxn ang="0">
                <a:pos x="4" y="11"/>
              </a:cxn>
              <a:cxn ang="0">
                <a:pos x="6" y="7"/>
              </a:cxn>
              <a:cxn ang="0">
                <a:pos x="9" y="3"/>
              </a:cxn>
              <a:cxn ang="0">
                <a:pos x="15" y="0"/>
              </a:cxn>
              <a:cxn ang="0">
                <a:pos x="15" y="15"/>
              </a:cxn>
              <a:cxn ang="0">
                <a:pos x="18" y="31"/>
              </a:cxn>
              <a:cxn ang="0">
                <a:pos x="20" y="44"/>
              </a:cxn>
              <a:cxn ang="0">
                <a:pos x="21" y="49"/>
              </a:cxn>
              <a:cxn ang="0">
                <a:pos x="10" y="55"/>
              </a:cxn>
              <a:cxn ang="0">
                <a:pos x="0" y="62"/>
              </a:cxn>
              <a:cxn ang="0">
                <a:pos x="0" y="43"/>
              </a:cxn>
            </a:cxnLst>
            <a:rect l="0" t="0" r="r" b="b"/>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8" name="Freeform 78"/>
          <p:cNvSpPr>
            <a:spLocks/>
          </p:cNvSpPr>
          <p:nvPr>
            <p:custDataLst>
              <p:tags r:id="rId28"/>
            </p:custDataLst>
          </p:nvPr>
        </p:nvSpPr>
        <p:spPr bwMode="auto">
          <a:xfrm>
            <a:off x="5801469" y="4636139"/>
            <a:ext cx="14288" cy="57150"/>
          </a:xfrm>
          <a:custGeom>
            <a:avLst/>
            <a:gdLst/>
            <a:ahLst/>
            <a:cxnLst>
              <a:cxn ang="0">
                <a:pos x="0" y="0"/>
              </a:cxn>
              <a:cxn ang="0">
                <a:pos x="5" y="5"/>
              </a:cxn>
              <a:cxn ang="0">
                <a:pos x="10" y="10"/>
              </a:cxn>
              <a:cxn ang="0">
                <a:pos x="11" y="13"/>
              </a:cxn>
              <a:cxn ang="0">
                <a:pos x="12" y="16"/>
              </a:cxn>
              <a:cxn ang="0">
                <a:pos x="13" y="20"/>
              </a:cxn>
              <a:cxn ang="0">
                <a:pos x="13" y="24"/>
              </a:cxn>
              <a:cxn ang="0">
                <a:pos x="33" y="0"/>
              </a:cxn>
              <a:cxn ang="0">
                <a:pos x="24" y="0"/>
              </a:cxn>
              <a:cxn ang="0">
                <a:pos x="16" y="0"/>
              </a:cxn>
              <a:cxn ang="0">
                <a:pos x="9" y="0"/>
              </a:cxn>
              <a:cxn ang="0">
                <a:pos x="0" y="0"/>
              </a:cxn>
            </a:cxnLst>
            <a:rect l="0" t="0" r="r" b="b"/>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9" name="Freeform 79"/>
          <p:cNvSpPr>
            <a:spLocks/>
          </p:cNvSpPr>
          <p:nvPr>
            <p:custDataLst>
              <p:tags r:id="rId29"/>
            </p:custDataLst>
          </p:nvPr>
        </p:nvSpPr>
        <p:spPr bwMode="auto">
          <a:xfrm>
            <a:off x="5823694" y="4645664"/>
            <a:ext cx="17463" cy="58737"/>
          </a:xfrm>
          <a:custGeom>
            <a:avLst/>
            <a:gdLst/>
            <a:ahLst/>
            <a:cxnLst>
              <a:cxn ang="0">
                <a:pos x="26" y="25"/>
              </a:cxn>
              <a:cxn ang="0">
                <a:pos x="29" y="22"/>
              </a:cxn>
              <a:cxn ang="0">
                <a:pos x="33" y="18"/>
              </a:cxn>
              <a:cxn ang="0">
                <a:pos x="33" y="0"/>
              </a:cxn>
              <a:cxn ang="0">
                <a:pos x="25" y="0"/>
              </a:cxn>
              <a:cxn ang="0">
                <a:pos x="16" y="0"/>
              </a:cxn>
              <a:cxn ang="0">
                <a:pos x="6" y="0"/>
              </a:cxn>
              <a:cxn ang="0">
                <a:pos x="0" y="0"/>
              </a:cxn>
              <a:cxn ang="0">
                <a:pos x="26" y="25"/>
              </a:cxn>
            </a:cxnLst>
            <a:rect l="0" t="0" r="r" b="b"/>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0" name="Freeform 80"/>
          <p:cNvSpPr>
            <a:spLocks/>
          </p:cNvSpPr>
          <p:nvPr>
            <p:custDataLst>
              <p:tags r:id="rId30"/>
            </p:custDataLst>
          </p:nvPr>
        </p:nvSpPr>
        <p:spPr bwMode="auto">
          <a:xfrm>
            <a:off x="5137894" y="3723326"/>
            <a:ext cx="1588" cy="55563"/>
          </a:xfrm>
          <a:custGeom>
            <a:avLst/>
            <a:gdLst/>
            <a:ahLst/>
            <a:cxnLst>
              <a:cxn ang="0">
                <a:pos x="0" y="0"/>
              </a:cxn>
              <a:cxn ang="0">
                <a:pos x="7" y="0"/>
              </a:cxn>
              <a:cxn ang="0">
                <a:pos x="0" y="0"/>
              </a:cxn>
            </a:cxnLst>
            <a:rect l="0" t="0" r="r" b="b"/>
            <a:pathLst>
              <a:path w="7">
                <a:moveTo>
                  <a:pt x="0" y="0"/>
                </a:moveTo>
                <a:lnTo>
                  <a:pt x="7" y="0"/>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1" name="Freeform 81"/>
          <p:cNvSpPr>
            <a:spLocks/>
          </p:cNvSpPr>
          <p:nvPr>
            <p:custDataLst>
              <p:tags r:id="rId31"/>
            </p:custDataLst>
          </p:nvPr>
        </p:nvSpPr>
        <p:spPr bwMode="auto">
          <a:xfrm>
            <a:off x="5196632" y="3667764"/>
            <a:ext cx="6350" cy="57150"/>
          </a:xfrm>
          <a:custGeom>
            <a:avLst/>
            <a:gdLst/>
            <a:ahLst/>
            <a:cxnLst>
              <a:cxn ang="0">
                <a:pos x="16" y="0"/>
              </a:cxn>
              <a:cxn ang="0">
                <a:pos x="16" y="6"/>
              </a:cxn>
              <a:cxn ang="0">
                <a:pos x="14" y="13"/>
              </a:cxn>
              <a:cxn ang="0">
                <a:pos x="13" y="16"/>
              </a:cxn>
              <a:cxn ang="0">
                <a:pos x="11" y="20"/>
              </a:cxn>
              <a:cxn ang="0">
                <a:pos x="7" y="23"/>
              </a:cxn>
              <a:cxn ang="0">
                <a:pos x="3" y="25"/>
              </a:cxn>
              <a:cxn ang="0">
                <a:pos x="1" y="24"/>
              </a:cxn>
              <a:cxn ang="0">
                <a:pos x="0" y="21"/>
              </a:cxn>
              <a:cxn ang="0">
                <a:pos x="1" y="18"/>
              </a:cxn>
              <a:cxn ang="0">
                <a:pos x="2" y="13"/>
              </a:cxn>
              <a:cxn ang="0">
                <a:pos x="4" y="9"/>
              </a:cxn>
              <a:cxn ang="0">
                <a:pos x="7" y="4"/>
              </a:cxn>
              <a:cxn ang="0">
                <a:pos x="11" y="1"/>
              </a:cxn>
              <a:cxn ang="0">
                <a:pos x="16" y="0"/>
              </a:cxn>
            </a:cxnLst>
            <a:rect l="0" t="0" r="r" b="b"/>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2" name="Freeform 82"/>
          <p:cNvSpPr>
            <a:spLocks/>
          </p:cNvSpPr>
          <p:nvPr>
            <p:custDataLst>
              <p:tags r:id="rId32"/>
            </p:custDataLst>
          </p:nvPr>
        </p:nvSpPr>
        <p:spPr bwMode="auto">
          <a:xfrm>
            <a:off x="5309344" y="3556639"/>
            <a:ext cx="4763" cy="57150"/>
          </a:xfrm>
          <a:custGeom>
            <a:avLst/>
            <a:gdLst/>
            <a:ahLst/>
            <a:cxnLst>
              <a:cxn ang="0">
                <a:pos x="0" y="0"/>
              </a:cxn>
              <a:cxn ang="0">
                <a:pos x="3" y="1"/>
              </a:cxn>
              <a:cxn ang="0">
                <a:pos x="5" y="2"/>
              </a:cxn>
              <a:cxn ang="0">
                <a:pos x="7" y="4"/>
              </a:cxn>
              <a:cxn ang="0">
                <a:pos x="9" y="7"/>
              </a:cxn>
              <a:cxn ang="0">
                <a:pos x="13" y="13"/>
              </a:cxn>
              <a:cxn ang="0">
                <a:pos x="14" y="18"/>
              </a:cxn>
              <a:cxn ang="0">
                <a:pos x="0" y="0"/>
              </a:cxn>
            </a:cxnLst>
            <a:rect l="0" t="0" r="r" b="b"/>
            <a:pathLst>
              <a:path w="14" h="18">
                <a:moveTo>
                  <a:pt x="0" y="0"/>
                </a:moveTo>
                <a:lnTo>
                  <a:pt x="3" y="1"/>
                </a:lnTo>
                <a:lnTo>
                  <a:pt x="5" y="2"/>
                </a:lnTo>
                <a:lnTo>
                  <a:pt x="7" y="4"/>
                </a:lnTo>
                <a:lnTo>
                  <a:pt x="9" y="7"/>
                </a:lnTo>
                <a:lnTo>
                  <a:pt x="13" y="13"/>
                </a:lnTo>
                <a:lnTo>
                  <a:pt x="14" y="18"/>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3" name="Freeform 83"/>
          <p:cNvSpPr>
            <a:spLocks/>
          </p:cNvSpPr>
          <p:nvPr>
            <p:custDataLst>
              <p:tags r:id="rId33"/>
            </p:custDataLst>
          </p:nvPr>
        </p:nvSpPr>
        <p:spPr bwMode="auto">
          <a:xfrm>
            <a:off x="5461744" y="4255139"/>
            <a:ext cx="26988" cy="58737"/>
          </a:xfrm>
          <a:custGeom>
            <a:avLst/>
            <a:gdLst/>
            <a:ahLst/>
            <a:cxnLst>
              <a:cxn ang="0">
                <a:pos x="0" y="0"/>
              </a:cxn>
              <a:cxn ang="0">
                <a:pos x="1" y="17"/>
              </a:cxn>
              <a:cxn ang="0">
                <a:pos x="3" y="30"/>
              </a:cxn>
              <a:cxn ang="0">
                <a:pos x="7" y="41"/>
              </a:cxn>
              <a:cxn ang="0">
                <a:pos x="12" y="50"/>
              </a:cxn>
              <a:cxn ang="0">
                <a:pos x="17" y="58"/>
              </a:cxn>
              <a:cxn ang="0">
                <a:pos x="23" y="64"/>
              </a:cxn>
              <a:cxn ang="0">
                <a:pos x="28" y="69"/>
              </a:cxn>
              <a:cxn ang="0">
                <a:pos x="33" y="74"/>
              </a:cxn>
              <a:cxn ang="0">
                <a:pos x="44" y="65"/>
              </a:cxn>
              <a:cxn ang="0">
                <a:pos x="55" y="55"/>
              </a:cxn>
              <a:cxn ang="0">
                <a:pos x="59" y="49"/>
              </a:cxn>
              <a:cxn ang="0">
                <a:pos x="63" y="43"/>
              </a:cxn>
              <a:cxn ang="0">
                <a:pos x="66" y="37"/>
              </a:cxn>
              <a:cxn ang="0">
                <a:pos x="67" y="30"/>
              </a:cxn>
              <a:cxn ang="0">
                <a:pos x="67" y="25"/>
              </a:cxn>
              <a:cxn ang="0">
                <a:pos x="67" y="18"/>
              </a:cxn>
              <a:cxn ang="0">
                <a:pos x="67" y="9"/>
              </a:cxn>
              <a:cxn ang="0">
                <a:pos x="67" y="0"/>
              </a:cxn>
              <a:cxn ang="0">
                <a:pos x="48" y="0"/>
              </a:cxn>
              <a:cxn ang="0">
                <a:pos x="33" y="0"/>
              </a:cxn>
              <a:cxn ang="0">
                <a:pos x="17" y="0"/>
              </a:cxn>
              <a:cxn ang="0">
                <a:pos x="0" y="0"/>
              </a:cxn>
            </a:cxnLst>
            <a:rect l="0" t="0" r="r" b="b"/>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4" name="Freeform 84"/>
          <p:cNvSpPr>
            <a:spLocks/>
          </p:cNvSpPr>
          <p:nvPr>
            <p:custDataLst>
              <p:tags r:id="rId34"/>
            </p:custDataLst>
          </p:nvPr>
        </p:nvSpPr>
        <p:spPr bwMode="auto">
          <a:xfrm>
            <a:off x="5525244" y="4269426"/>
            <a:ext cx="12700" cy="57150"/>
          </a:xfrm>
          <a:custGeom>
            <a:avLst/>
            <a:gdLst/>
            <a:ahLst/>
            <a:cxnLst>
              <a:cxn ang="0">
                <a:pos x="0" y="0"/>
              </a:cxn>
              <a:cxn ang="0">
                <a:pos x="2" y="3"/>
              </a:cxn>
              <a:cxn ang="0">
                <a:pos x="4" y="7"/>
              </a:cxn>
              <a:cxn ang="0">
                <a:pos x="5" y="11"/>
              </a:cxn>
              <a:cxn ang="0">
                <a:pos x="6" y="16"/>
              </a:cxn>
              <a:cxn ang="0">
                <a:pos x="10" y="28"/>
              </a:cxn>
              <a:cxn ang="0">
                <a:pos x="13" y="38"/>
              </a:cxn>
              <a:cxn ang="0">
                <a:pos x="16" y="37"/>
              </a:cxn>
              <a:cxn ang="0">
                <a:pos x="20" y="36"/>
              </a:cxn>
              <a:cxn ang="0">
                <a:pos x="23" y="34"/>
              </a:cxn>
              <a:cxn ang="0">
                <a:pos x="26" y="31"/>
              </a:cxn>
              <a:cxn ang="0">
                <a:pos x="28" y="28"/>
              </a:cxn>
              <a:cxn ang="0">
                <a:pos x="32" y="24"/>
              </a:cxn>
              <a:cxn ang="0">
                <a:pos x="33" y="21"/>
              </a:cxn>
              <a:cxn ang="0">
                <a:pos x="34" y="19"/>
              </a:cxn>
              <a:cxn ang="0">
                <a:pos x="31" y="18"/>
              </a:cxn>
              <a:cxn ang="0">
                <a:pos x="28" y="17"/>
              </a:cxn>
              <a:cxn ang="0">
                <a:pos x="26" y="14"/>
              </a:cxn>
              <a:cxn ang="0">
                <a:pos x="24" y="12"/>
              </a:cxn>
              <a:cxn ang="0">
                <a:pos x="19" y="6"/>
              </a:cxn>
              <a:cxn ang="0">
                <a:pos x="13" y="0"/>
              </a:cxn>
              <a:cxn ang="0">
                <a:pos x="6" y="0"/>
              </a:cxn>
              <a:cxn ang="0">
                <a:pos x="0" y="0"/>
              </a:cxn>
            </a:cxnLst>
            <a:rect l="0" t="0" r="r" b="b"/>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5" name="Freeform 85"/>
          <p:cNvSpPr>
            <a:spLocks/>
          </p:cNvSpPr>
          <p:nvPr>
            <p:custDataLst>
              <p:tags r:id="rId35"/>
            </p:custDataLst>
          </p:nvPr>
        </p:nvSpPr>
        <p:spPr bwMode="auto">
          <a:xfrm>
            <a:off x="5382369" y="4045589"/>
            <a:ext cx="25400" cy="55562"/>
          </a:xfrm>
          <a:custGeom>
            <a:avLst/>
            <a:gdLst/>
            <a:ahLst/>
            <a:cxnLst>
              <a:cxn ang="0">
                <a:pos x="53" y="23"/>
              </a:cxn>
              <a:cxn ang="0">
                <a:pos x="53" y="4"/>
              </a:cxn>
              <a:cxn ang="0">
                <a:pos x="49" y="2"/>
              </a:cxn>
              <a:cxn ang="0">
                <a:pos x="45" y="1"/>
              </a:cxn>
              <a:cxn ang="0">
                <a:pos x="42" y="0"/>
              </a:cxn>
              <a:cxn ang="0">
                <a:pos x="38" y="0"/>
              </a:cxn>
              <a:cxn ang="0">
                <a:pos x="31" y="1"/>
              </a:cxn>
              <a:cxn ang="0">
                <a:pos x="24" y="4"/>
              </a:cxn>
              <a:cxn ang="0">
                <a:pos x="11" y="13"/>
              </a:cxn>
              <a:cxn ang="0">
                <a:pos x="0" y="23"/>
              </a:cxn>
              <a:cxn ang="0">
                <a:pos x="53" y="23"/>
              </a:cxn>
            </a:cxnLst>
            <a:rect l="0" t="0" r="r" b="b"/>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6" name="Freeform 86"/>
          <p:cNvSpPr>
            <a:spLocks/>
          </p:cNvSpPr>
          <p:nvPr>
            <p:custDataLst>
              <p:tags r:id="rId36"/>
            </p:custDataLst>
          </p:nvPr>
        </p:nvSpPr>
        <p:spPr bwMode="auto">
          <a:xfrm>
            <a:off x="5325219" y="4020189"/>
            <a:ext cx="11113" cy="57150"/>
          </a:xfrm>
          <a:custGeom>
            <a:avLst/>
            <a:gdLst/>
            <a:ahLst/>
            <a:cxnLst>
              <a:cxn ang="0">
                <a:pos x="0" y="0"/>
              </a:cxn>
              <a:cxn ang="0">
                <a:pos x="4" y="4"/>
              </a:cxn>
              <a:cxn ang="0">
                <a:pos x="11" y="8"/>
              </a:cxn>
              <a:cxn ang="0">
                <a:pos x="14" y="9"/>
              </a:cxn>
              <a:cxn ang="0">
                <a:pos x="18" y="11"/>
              </a:cxn>
              <a:cxn ang="0">
                <a:pos x="22" y="11"/>
              </a:cxn>
              <a:cxn ang="0">
                <a:pos x="26" y="12"/>
              </a:cxn>
              <a:cxn ang="0">
                <a:pos x="21" y="7"/>
              </a:cxn>
              <a:cxn ang="0">
                <a:pos x="13" y="3"/>
              </a:cxn>
              <a:cxn ang="0">
                <a:pos x="5" y="1"/>
              </a:cxn>
              <a:cxn ang="0">
                <a:pos x="0" y="0"/>
              </a:cxn>
            </a:cxnLst>
            <a:rect l="0" t="0" r="r" b="b"/>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7" name="Freeform 87"/>
          <p:cNvSpPr>
            <a:spLocks/>
          </p:cNvSpPr>
          <p:nvPr>
            <p:custDataLst>
              <p:tags r:id="rId37"/>
            </p:custDataLst>
          </p:nvPr>
        </p:nvSpPr>
        <p:spPr bwMode="auto">
          <a:xfrm>
            <a:off x="5525244" y="4351976"/>
            <a:ext cx="31750" cy="57150"/>
          </a:xfrm>
          <a:custGeom>
            <a:avLst/>
            <a:gdLst/>
            <a:ahLst/>
            <a:cxnLst>
              <a:cxn ang="0">
                <a:pos x="0" y="0"/>
              </a:cxn>
              <a:cxn ang="0">
                <a:pos x="20" y="0"/>
              </a:cxn>
              <a:cxn ang="0">
                <a:pos x="37" y="0"/>
              </a:cxn>
              <a:cxn ang="0">
                <a:pos x="55" y="0"/>
              </a:cxn>
              <a:cxn ang="0">
                <a:pos x="73" y="0"/>
              </a:cxn>
            </a:cxnLst>
            <a:rect l="0" t="0" r="r" b="b"/>
            <a:pathLst>
              <a:path w="73">
                <a:moveTo>
                  <a:pt x="0" y="0"/>
                </a:moveTo>
                <a:lnTo>
                  <a:pt x="20" y="0"/>
                </a:lnTo>
                <a:lnTo>
                  <a:pt x="37" y="0"/>
                </a:lnTo>
                <a:lnTo>
                  <a:pt x="55" y="0"/>
                </a:lnTo>
                <a:lnTo>
                  <a:pt x="73"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8" name="Freeform 88"/>
          <p:cNvSpPr>
            <a:spLocks/>
          </p:cNvSpPr>
          <p:nvPr>
            <p:custDataLst>
              <p:tags r:id="rId38"/>
            </p:custDataLst>
          </p:nvPr>
        </p:nvSpPr>
        <p:spPr bwMode="auto">
          <a:xfrm>
            <a:off x="5480794" y="4340864"/>
            <a:ext cx="22225" cy="57150"/>
          </a:xfrm>
          <a:custGeom>
            <a:avLst/>
            <a:gdLst/>
            <a:ahLst/>
            <a:cxnLst>
              <a:cxn ang="0">
                <a:pos x="0" y="0"/>
              </a:cxn>
              <a:cxn ang="0">
                <a:pos x="14" y="0"/>
              </a:cxn>
              <a:cxn ang="0">
                <a:pos x="27" y="3"/>
              </a:cxn>
              <a:cxn ang="0">
                <a:pos x="32" y="3"/>
              </a:cxn>
              <a:cxn ang="0">
                <a:pos x="39" y="3"/>
              </a:cxn>
              <a:cxn ang="0">
                <a:pos x="45" y="1"/>
              </a:cxn>
              <a:cxn ang="0">
                <a:pos x="53" y="0"/>
              </a:cxn>
            </a:cxnLst>
            <a:rect l="0" t="0" r="r" b="b"/>
            <a:pathLst>
              <a:path w="53" h="3">
                <a:moveTo>
                  <a:pt x="0" y="0"/>
                </a:moveTo>
                <a:lnTo>
                  <a:pt x="14" y="0"/>
                </a:lnTo>
                <a:lnTo>
                  <a:pt x="27" y="3"/>
                </a:lnTo>
                <a:lnTo>
                  <a:pt x="32" y="3"/>
                </a:lnTo>
                <a:lnTo>
                  <a:pt x="39" y="3"/>
                </a:lnTo>
                <a:lnTo>
                  <a:pt x="45" y="1"/>
                </a:lnTo>
                <a:lnTo>
                  <a:pt x="53"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9" name="Line 89"/>
          <p:cNvSpPr>
            <a:spLocks noChangeShapeType="1"/>
          </p:cNvSpPr>
          <p:nvPr>
            <p:custDataLst>
              <p:tags r:id="rId39"/>
            </p:custDataLst>
          </p:nvPr>
        </p:nvSpPr>
        <p:spPr bwMode="auto">
          <a:xfrm>
            <a:off x="5514132" y="4326576"/>
            <a:ext cx="20637" cy="6350"/>
          </a:xfrm>
          <a:prstGeom prst="line">
            <a:avLst/>
          </a:prstGeom>
          <a:noFill/>
          <a:ln w="6350">
            <a:solidFill>
              <a:schemeClr val="bg1">
                <a:lumMod val="65000"/>
              </a:schemeClr>
            </a:solidFill>
            <a:round/>
            <a:headEnd/>
            <a:tailEnd/>
          </a:ln>
        </p:spPr>
        <p:txBody>
          <a:bodyPr/>
          <a:lstStyle/>
          <a:p>
            <a:endParaRPr lang="en-CA" dirty="0"/>
          </a:p>
        </p:txBody>
      </p:sp>
      <p:sp>
        <p:nvSpPr>
          <p:cNvPr id="50" name="Freeform 90"/>
          <p:cNvSpPr>
            <a:spLocks/>
          </p:cNvSpPr>
          <p:nvPr>
            <p:custDataLst>
              <p:tags r:id="rId40"/>
            </p:custDataLst>
          </p:nvPr>
        </p:nvSpPr>
        <p:spPr bwMode="auto">
          <a:xfrm>
            <a:off x="5534769" y="4332926"/>
            <a:ext cx="1588" cy="57150"/>
          </a:xfrm>
          <a:custGeom>
            <a:avLst/>
            <a:gdLst/>
            <a:ahLst/>
            <a:cxnLst>
              <a:cxn ang="0">
                <a:pos x="0" y="0"/>
              </a:cxn>
              <a:cxn ang="0">
                <a:pos x="0" y="6"/>
              </a:cxn>
              <a:cxn ang="0">
                <a:pos x="0" y="13"/>
              </a:cxn>
            </a:cxnLst>
            <a:rect l="0" t="0" r="r" b="b"/>
            <a:pathLst>
              <a:path h="13">
                <a:moveTo>
                  <a:pt x="0" y="0"/>
                </a:moveTo>
                <a:lnTo>
                  <a:pt x="0" y="6"/>
                </a:lnTo>
                <a:lnTo>
                  <a:pt x="0" y="1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51" name="Freeform 91"/>
          <p:cNvSpPr>
            <a:spLocks/>
          </p:cNvSpPr>
          <p:nvPr>
            <p:custDataLst>
              <p:tags r:id="rId41"/>
            </p:custDataLst>
          </p:nvPr>
        </p:nvSpPr>
        <p:spPr bwMode="auto">
          <a:xfrm>
            <a:off x="5488732" y="4326576"/>
            <a:ext cx="14287" cy="58738"/>
          </a:xfrm>
          <a:custGeom>
            <a:avLst/>
            <a:gdLst/>
            <a:ahLst/>
            <a:cxnLst>
              <a:cxn ang="0">
                <a:pos x="0" y="0"/>
              </a:cxn>
              <a:cxn ang="0">
                <a:pos x="15" y="0"/>
              </a:cxn>
              <a:cxn ang="0">
                <a:pos x="26" y="0"/>
              </a:cxn>
            </a:cxnLst>
            <a:rect l="0" t="0" r="r" b="b"/>
            <a:pathLst>
              <a:path w="26">
                <a:moveTo>
                  <a:pt x="0" y="0"/>
                </a:moveTo>
                <a:lnTo>
                  <a:pt x="15" y="0"/>
                </a:lnTo>
                <a:lnTo>
                  <a:pt x="26"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52" name="Freeform 92"/>
          <p:cNvSpPr>
            <a:spLocks/>
          </p:cNvSpPr>
          <p:nvPr>
            <p:custDataLst>
              <p:tags r:id="rId42"/>
            </p:custDataLst>
          </p:nvPr>
        </p:nvSpPr>
        <p:spPr bwMode="auto">
          <a:xfrm>
            <a:off x="5482382" y="4307526"/>
            <a:ext cx="6350" cy="60325"/>
          </a:xfrm>
          <a:custGeom>
            <a:avLst/>
            <a:gdLst/>
            <a:ahLst/>
            <a:cxnLst>
              <a:cxn ang="0">
                <a:pos x="20" y="0"/>
              </a:cxn>
              <a:cxn ang="0">
                <a:pos x="0" y="13"/>
              </a:cxn>
              <a:cxn ang="0">
                <a:pos x="4" y="18"/>
              </a:cxn>
              <a:cxn ang="0">
                <a:pos x="10" y="21"/>
              </a:cxn>
              <a:cxn ang="0">
                <a:pos x="14" y="24"/>
              </a:cxn>
              <a:cxn ang="0">
                <a:pos x="20" y="25"/>
              </a:cxn>
              <a:cxn ang="0">
                <a:pos x="20" y="0"/>
              </a:cxn>
            </a:cxnLst>
            <a:rect l="0" t="0" r="r" b="b"/>
            <a:pathLst>
              <a:path w="20" h="25">
                <a:moveTo>
                  <a:pt x="20" y="0"/>
                </a:moveTo>
                <a:lnTo>
                  <a:pt x="0" y="13"/>
                </a:lnTo>
                <a:lnTo>
                  <a:pt x="4" y="18"/>
                </a:lnTo>
                <a:lnTo>
                  <a:pt x="10" y="21"/>
                </a:lnTo>
                <a:lnTo>
                  <a:pt x="14" y="24"/>
                </a:lnTo>
                <a:lnTo>
                  <a:pt x="20" y="25"/>
                </a:lnTo>
                <a:lnTo>
                  <a:pt x="2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53" name="Freeform 93"/>
          <p:cNvSpPr>
            <a:spLocks/>
          </p:cNvSpPr>
          <p:nvPr>
            <p:custDataLst>
              <p:tags r:id="rId43"/>
            </p:custDataLst>
          </p:nvPr>
        </p:nvSpPr>
        <p:spPr bwMode="auto">
          <a:xfrm>
            <a:off x="5563344" y="4034476"/>
            <a:ext cx="1588" cy="57150"/>
          </a:xfrm>
          <a:custGeom>
            <a:avLst/>
            <a:gdLst/>
            <a:ahLst/>
            <a:cxnLst>
              <a:cxn ang="0">
                <a:pos x="0" y="24"/>
              </a:cxn>
              <a:cxn ang="0">
                <a:pos x="0" y="0"/>
              </a:cxn>
              <a:cxn ang="0">
                <a:pos x="6" y="12"/>
              </a:cxn>
              <a:cxn ang="0">
                <a:pos x="0" y="24"/>
              </a:cxn>
            </a:cxnLst>
            <a:rect l="0" t="0" r="r" b="b"/>
            <a:pathLst>
              <a:path w="6" h="24">
                <a:moveTo>
                  <a:pt x="0" y="24"/>
                </a:moveTo>
                <a:lnTo>
                  <a:pt x="0" y="0"/>
                </a:lnTo>
                <a:lnTo>
                  <a:pt x="6" y="12"/>
                </a:lnTo>
                <a:lnTo>
                  <a:pt x="0" y="24"/>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grpSp>
        <p:nvGrpSpPr>
          <p:cNvPr id="54" name="Group 94"/>
          <p:cNvGrpSpPr>
            <a:grpSpLocks/>
          </p:cNvGrpSpPr>
          <p:nvPr>
            <p:custDataLst>
              <p:tags r:id="rId44"/>
            </p:custDataLst>
          </p:nvPr>
        </p:nvGrpSpPr>
        <p:grpSpPr bwMode="auto">
          <a:xfrm>
            <a:off x="5437932" y="3705864"/>
            <a:ext cx="163512" cy="114300"/>
            <a:chOff x="5379" y="2466"/>
            <a:chExt cx="122" cy="71"/>
          </a:xfrm>
        </p:grpSpPr>
        <p:sp>
          <p:nvSpPr>
            <p:cNvPr id="55" name="Freeform 95"/>
            <p:cNvSpPr>
              <a:spLocks/>
            </p:cNvSpPr>
            <p:nvPr/>
          </p:nvSpPr>
          <p:spPr bwMode="auto">
            <a:xfrm>
              <a:off x="5428" y="2492"/>
              <a:ext cx="6" cy="9"/>
            </a:xfrm>
            <a:custGeom>
              <a:avLst/>
              <a:gdLst/>
              <a:ahLst/>
              <a:cxnLst>
                <a:cxn ang="0">
                  <a:pos x="19" y="25"/>
                </a:cxn>
                <a:cxn ang="0">
                  <a:pos x="18" y="20"/>
                </a:cxn>
                <a:cxn ang="0">
                  <a:pos x="17" y="12"/>
                </a:cxn>
                <a:cxn ang="0">
                  <a:pos x="16" y="9"/>
                </a:cxn>
                <a:cxn ang="0">
                  <a:pos x="17" y="6"/>
                </a:cxn>
                <a:cxn ang="0">
                  <a:pos x="17" y="3"/>
                </a:cxn>
                <a:cxn ang="0">
                  <a:pos x="19" y="0"/>
                </a:cxn>
                <a:cxn ang="0">
                  <a:pos x="0" y="0"/>
                </a:cxn>
                <a:cxn ang="0">
                  <a:pos x="1" y="7"/>
                </a:cxn>
                <a:cxn ang="0">
                  <a:pos x="5" y="15"/>
                </a:cxn>
                <a:cxn ang="0">
                  <a:pos x="7" y="19"/>
                </a:cxn>
                <a:cxn ang="0">
                  <a:pos x="11" y="23"/>
                </a:cxn>
                <a:cxn ang="0">
                  <a:pos x="15" y="25"/>
                </a:cxn>
                <a:cxn ang="0">
                  <a:pos x="19" y="25"/>
                </a:cxn>
              </a:cxnLst>
              <a:rect l="0" t="0" r="r" b="b"/>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56" name="Freeform 96"/>
            <p:cNvSpPr>
              <a:spLocks/>
            </p:cNvSpPr>
            <p:nvPr/>
          </p:nvSpPr>
          <p:spPr bwMode="auto">
            <a:xfrm>
              <a:off x="5379" y="2505"/>
              <a:ext cx="7" cy="6"/>
            </a:xfrm>
            <a:custGeom>
              <a:avLst/>
              <a:gdLst/>
              <a:ahLst/>
              <a:cxnLst>
                <a:cxn ang="0">
                  <a:pos x="26" y="18"/>
                </a:cxn>
                <a:cxn ang="0">
                  <a:pos x="7" y="18"/>
                </a:cxn>
                <a:cxn ang="0">
                  <a:pos x="3" y="9"/>
                </a:cxn>
                <a:cxn ang="0">
                  <a:pos x="0" y="0"/>
                </a:cxn>
                <a:cxn ang="0">
                  <a:pos x="6" y="2"/>
                </a:cxn>
                <a:cxn ang="0">
                  <a:pos x="13" y="6"/>
                </a:cxn>
                <a:cxn ang="0">
                  <a:pos x="20" y="12"/>
                </a:cxn>
                <a:cxn ang="0">
                  <a:pos x="26" y="18"/>
                </a:cxn>
              </a:cxnLst>
              <a:rect l="0" t="0" r="r" b="b"/>
              <a:pathLst>
                <a:path w="26" h="18">
                  <a:moveTo>
                    <a:pt x="26" y="18"/>
                  </a:moveTo>
                  <a:lnTo>
                    <a:pt x="7" y="18"/>
                  </a:lnTo>
                  <a:lnTo>
                    <a:pt x="3" y="9"/>
                  </a:lnTo>
                  <a:lnTo>
                    <a:pt x="0" y="0"/>
                  </a:lnTo>
                  <a:lnTo>
                    <a:pt x="6" y="2"/>
                  </a:lnTo>
                  <a:lnTo>
                    <a:pt x="13" y="6"/>
                  </a:lnTo>
                  <a:lnTo>
                    <a:pt x="20" y="12"/>
                  </a:lnTo>
                  <a:lnTo>
                    <a:pt x="26" y="1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57" name="Freeform 97"/>
            <p:cNvSpPr>
              <a:spLocks/>
            </p:cNvSpPr>
            <p:nvPr/>
          </p:nvSpPr>
          <p:spPr bwMode="auto">
            <a:xfrm>
              <a:off x="5392" y="2466"/>
              <a:ext cx="5" cy="6"/>
            </a:xfrm>
            <a:custGeom>
              <a:avLst/>
              <a:gdLst/>
              <a:ahLst/>
              <a:cxnLst>
                <a:cxn ang="0">
                  <a:pos x="0" y="18"/>
                </a:cxn>
                <a:cxn ang="0">
                  <a:pos x="13" y="0"/>
                </a:cxn>
                <a:cxn ang="0">
                  <a:pos x="0" y="18"/>
                </a:cxn>
              </a:cxnLst>
              <a:rect l="0" t="0" r="r" b="b"/>
              <a:pathLst>
                <a:path w="13" h="18">
                  <a:moveTo>
                    <a:pt x="0" y="18"/>
                  </a:moveTo>
                  <a:lnTo>
                    <a:pt x="13" y="0"/>
                  </a:lnTo>
                  <a:lnTo>
                    <a:pt x="0" y="1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58" name="Freeform 98"/>
            <p:cNvSpPr>
              <a:spLocks/>
            </p:cNvSpPr>
            <p:nvPr/>
          </p:nvSpPr>
          <p:spPr bwMode="auto">
            <a:xfrm>
              <a:off x="5426" y="2468"/>
              <a:ext cx="8" cy="8"/>
            </a:xfrm>
            <a:custGeom>
              <a:avLst/>
              <a:gdLst/>
              <a:ahLst/>
              <a:cxnLst>
                <a:cxn ang="0">
                  <a:pos x="0" y="24"/>
                </a:cxn>
                <a:cxn ang="0">
                  <a:pos x="3" y="23"/>
                </a:cxn>
                <a:cxn ang="0">
                  <a:pos x="7" y="22"/>
                </a:cxn>
                <a:cxn ang="0">
                  <a:pos x="11" y="19"/>
                </a:cxn>
                <a:cxn ang="0">
                  <a:pos x="16" y="16"/>
                </a:cxn>
                <a:cxn ang="0">
                  <a:pos x="20" y="13"/>
                </a:cxn>
                <a:cxn ang="0">
                  <a:pos x="23" y="9"/>
                </a:cxn>
                <a:cxn ang="0">
                  <a:pos x="25" y="4"/>
                </a:cxn>
                <a:cxn ang="0">
                  <a:pos x="26" y="0"/>
                </a:cxn>
                <a:cxn ang="0">
                  <a:pos x="0" y="24"/>
                </a:cxn>
              </a:cxnLst>
              <a:rect l="0" t="0" r="r" b="b"/>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59" name="Freeform 99"/>
            <p:cNvSpPr>
              <a:spLocks/>
            </p:cNvSpPr>
            <p:nvPr/>
          </p:nvSpPr>
          <p:spPr bwMode="auto">
            <a:xfrm>
              <a:off x="5490" y="2490"/>
              <a:ext cx="11" cy="2"/>
            </a:xfrm>
            <a:custGeom>
              <a:avLst/>
              <a:gdLst/>
              <a:ahLst/>
              <a:cxnLst>
                <a:cxn ang="0">
                  <a:pos x="0" y="6"/>
                </a:cxn>
                <a:cxn ang="0">
                  <a:pos x="10" y="6"/>
                </a:cxn>
                <a:cxn ang="0">
                  <a:pos x="17" y="5"/>
                </a:cxn>
                <a:cxn ang="0">
                  <a:pos x="25" y="4"/>
                </a:cxn>
                <a:cxn ang="0">
                  <a:pos x="34" y="0"/>
                </a:cxn>
              </a:cxnLst>
              <a:rect l="0" t="0" r="r" b="b"/>
              <a:pathLst>
                <a:path w="34" h="6">
                  <a:moveTo>
                    <a:pt x="0" y="6"/>
                  </a:moveTo>
                  <a:lnTo>
                    <a:pt x="10" y="6"/>
                  </a:lnTo>
                  <a:lnTo>
                    <a:pt x="17" y="5"/>
                  </a:lnTo>
                  <a:lnTo>
                    <a:pt x="25" y="4"/>
                  </a:lnTo>
                  <a:lnTo>
                    <a:pt x="34"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60" name="Line 100"/>
            <p:cNvSpPr>
              <a:spLocks noChangeShapeType="1"/>
            </p:cNvSpPr>
            <p:nvPr/>
          </p:nvSpPr>
          <p:spPr bwMode="auto">
            <a:xfrm flipH="1">
              <a:off x="5495" y="2490"/>
              <a:ext cx="6" cy="1"/>
            </a:xfrm>
            <a:prstGeom prst="line">
              <a:avLst/>
            </a:prstGeom>
            <a:noFill/>
            <a:ln w="6350">
              <a:solidFill>
                <a:schemeClr val="bg1">
                  <a:lumMod val="65000"/>
                </a:schemeClr>
              </a:solidFill>
              <a:round/>
              <a:headEnd/>
              <a:tailEnd/>
            </a:ln>
          </p:spPr>
          <p:txBody>
            <a:bodyPr/>
            <a:lstStyle/>
            <a:p>
              <a:endParaRPr lang="en-CA" dirty="0"/>
            </a:p>
          </p:txBody>
        </p:sp>
        <p:sp>
          <p:nvSpPr>
            <p:cNvPr id="61" name="Freeform 101"/>
            <p:cNvSpPr>
              <a:spLocks/>
            </p:cNvSpPr>
            <p:nvPr/>
          </p:nvSpPr>
          <p:spPr bwMode="auto">
            <a:xfrm>
              <a:off x="5464" y="2530"/>
              <a:ext cx="1" cy="7"/>
            </a:xfrm>
            <a:custGeom>
              <a:avLst/>
              <a:gdLst/>
              <a:ahLst/>
              <a:cxnLst>
                <a:cxn ang="0">
                  <a:pos x="0" y="19"/>
                </a:cxn>
                <a:cxn ang="0">
                  <a:pos x="0" y="9"/>
                </a:cxn>
                <a:cxn ang="0">
                  <a:pos x="0" y="0"/>
                </a:cxn>
              </a:cxnLst>
              <a:rect l="0" t="0" r="r" b="b"/>
              <a:pathLst>
                <a:path h="19">
                  <a:moveTo>
                    <a:pt x="0" y="19"/>
                  </a:moveTo>
                  <a:lnTo>
                    <a:pt x="0" y="9"/>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62" name="Line 102"/>
            <p:cNvSpPr>
              <a:spLocks noChangeShapeType="1"/>
            </p:cNvSpPr>
            <p:nvPr/>
          </p:nvSpPr>
          <p:spPr bwMode="auto">
            <a:xfrm>
              <a:off x="5464" y="2530"/>
              <a:ext cx="6" cy="1"/>
            </a:xfrm>
            <a:prstGeom prst="line">
              <a:avLst/>
            </a:prstGeom>
            <a:noFill/>
            <a:ln w="6350">
              <a:solidFill>
                <a:schemeClr val="bg1">
                  <a:lumMod val="65000"/>
                </a:schemeClr>
              </a:solidFill>
              <a:round/>
              <a:headEnd/>
              <a:tailEnd/>
            </a:ln>
          </p:spPr>
          <p:txBody>
            <a:bodyPr/>
            <a:lstStyle/>
            <a:p>
              <a:endParaRPr lang="en-CA" dirty="0"/>
            </a:p>
          </p:txBody>
        </p:sp>
        <p:sp>
          <p:nvSpPr>
            <p:cNvPr id="63" name="Freeform 103"/>
            <p:cNvSpPr>
              <a:spLocks/>
            </p:cNvSpPr>
            <p:nvPr/>
          </p:nvSpPr>
          <p:spPr bwMode="auto">
            <a:xfrm>
              <a:off x="5466" y="2530"/>
              <a:ext cx="4" cy="2"/>
            </a:xfrm>
            <a:custGeom>
              <a:avLst/>
              <a:gdLst/>
              <a:ahLst/>
              <a:cxnLst>
                <a:cxn ang="0">
                  <a:pos x="14" y="0"/>
                </a:cxn>
                <a:cxn ang="0">
                  <a:pos x="7" y="3"/>
                </a:cxn>
                <a:cxn ang="0">
                  <a:pos x="0" y="6"/>
                </a:cxn>
              </a:cxnLst>
              <a:rect l="0" t="0" r="r" b="b"/>
              <a:pathLst>
                <a:path w="14" h="6">
                  <a:moveTo>
                    <a:pt x="14" y="0"/>
                  </a:moveTo>
                  <a:lnTo>
                    <a:pt x="7" y="3"/>
                  </a:lnTo>
                  <a:lnTo>
                    <a:pt x="0" y="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grpSp>
      <p:sp>
        <p:nvSpPr>
          <p:cNvPr id="64" name="Freeform 104"/>
          <p:cNvSpPr>
            <a:spLocks/>
          </p:cNvSpPr>
          <p:nvPr>
            <p:custDataLst>
              <p:tags r:id="rId45"/>
            </p:custDataLst>
          </p:nvPr>
        </p:nvSpPr>
        <p:spPr bwMode="auto">
          <a:xfrm>
            <a:off x="4021882" y="3567751"/>
            <a:ext cx="6350" cy="57150"/>
          </a:xfrm>
          <a:custGeom>
            <a:avLst/>
            <a:gdLst/>
            <a:ahLst/>
            <a:cxnLst>
              <a:cxn ang="0">
                <a:pos x="13" y="111"/>
              </a:cxn>
              <a:cxn ang="0">
                <a:pos x="9" y="103"/>
              </a:cxn>
              <a:cxn ang="0">
                <a:pos x="4" y="95"/>
              </a:cxn>
              <a:cxn ang="0">
                <a:pos x="2" y="91"/>
              </a:cxn>
              <a:cxn ang="0">
                <a:pos x="1" y="87"/>
              </a:cxn>
              <a:cxn ang="0">
                <a:pos x="0" y="80"/>
              </a:cxn>
              <a:cxn ang="0">
                <a:pos x="0" y="74"/>
              </a:cxn>
              <a:cxn ang="0">
                <a:pos x="0" y="61"/>
              </a:cxn>
              <a:cxn ang="0">
                <a:pos x="1" y="51"/>
              </a:cxn>
              <a:cxn ang="0">
                <a:pos x="3" y="41"/>
              </a:cxn>
              <a:cxn ang="0">
                <a:pos x="5" y="33"/>
              </a:cxn>
              <a:cxn ang="0">
                <a:pos x="9" y="24"/>
              </a:cxn>
              <a:cxn ang="0">
                <a:pos x="14" y="17"/>
              </a:cxn>
              <a:cxn ang="0">
                <a:pos x="20" y="9"/>
              </a:cxn>
              <a:cxn ang="0">
                <a:pos x="26" y="0"/>
              </a:cxn>
              <a:cxn ang="0">
                <a:pos x="26" y="6"/>
              </a:cxn>
              <a:cxn ang="0">
                <a:pos x="26" y="13"/>
              </a:cxn>
              <a:cxn ang="0">
                <a:pos x="26" y="22"/>
              </a:cxn>
              <a:cxn ang="0">
                <a:pos x="26" y="32"/>
              </a:cxn>
              <a:cxn ang="0">
                <a:pos x="25" y="44"/>
              </a:cxn>
              <a:cxn ang="0">
                <a:pos x="22" y="56"/>
              </a:cxn>
              <a:cxn ang="0">
                <a:pos x="18" y="67"/>
              </a:cxn>
              <a:cxn ang="0">
                <a:pos x="13" y="80"/>
              </a:cxn>
              <a:cxn ang="0">
                <a:pos x="13" y="111"/>
              </a:cxn>
            </a:cxnLst>
            <a:rect l="0" t="0" r="r" b="b"/>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65" name="Freeform 106"/>
          <p:cNvSpPr>
            <a:spLocks/>
          </p:cNvSpPr>
          <p:nvPr>
            <p:custDataLst>
              <p:tags r:id="rId46"/>
            </p:custDataLst>
          </p:nvPr>
        </p:nvSpPr>
        <p:spPr bwMode="auto">
          <a:xfrm>
            <a:off x="3223369" y="5545776"/>
            <a:ext cx="30163" cy="55563"/>
          </a:xfrm>
          <a:custGeom>
            <a:avLst/>
            <a:gdLst/>
            <a:ahLst/>
            <a:cxnLst>
              <a:cxn ang="0">
                <a:pos x="0" y="0"/>
              </a:cxn>
              <a:cxn ang="0">
                <a:pos x="13" y="1"/>
              </a:cxn>
              <a:cxn ang="0">
                <a:pos x="23" y="2"/>
              </a:cxn>
              <a:cxn ang="0">
                <a:pos x="32" y="4"/>
              </a:cxn>
              <a:cxn ang="0">
                <a:pos x="38" y="7"/>
              </a:cxn>
              <a:cxn ang="0">
                <a:pos x="44" y="9"/>
              </a:cxn>
              <a:cxn ang="0">
                <a:pos x="50" y="11"/>
              </a:cxn>
              <a:cxn ang="0">
                <a:pos x="57" y="12"/>
              </a:cxn>
              <a:cxn ang="0">
                <a:pos x="66" y="13"/>
              </a:cxn>
              <a:cxn ang="0">
                <a:pos x="65" y="17"/>
              </a:cxn>
              <a:cxn ang="0">
                <a:pos x="62" y="21"/>
              </a:cxn>
              <a:cxn ang="0">
                <a:pos x="60" y="25"/>
              </a:cxn>
              <a:cxn ang="0">
                <a:pos x="57" y="28"/>
              </a:cxn>
              <a:cxn ang="0">
                <a:pos x="49" y="34"/>
              </a:cxn>
              <a:cxn ang="0">
                <a:pos x="40" y="39"/>
              </a:cxn>
              <a:cxn ang="0">
                <a:pos x="31" y="42"/>
              </a:cxn>
              <a:cxn ang="0">
                <a:pos x="21" y="44"/>
              </a:cxn>
              <a:cxn ang="0">
                <a:pos x="10" y="44"/>
              </a:cxn>
              <a:cxn ang="0">
                <a:pos x="0" y="43"/>
              </a:cxn>
              <a:cxn ang="0">
                <a:pos x="0" y="31"/>
              </a:cxn>
              <a:cxn ang="0">
                <a:pos x="0" y="22"/>
              </a:cxn>
              <a:cxn ang="0">
                <a:pos x="0" y="12"/>
              </a:cxn>
              <a:cxn ang="0">
                <a:pos x="0" y="0"/>
              </a:cxn>
            </a:cxnLst>
            <a:rect l="0" t="0" r="r" b="b"/>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66" name="Freeform 107"/>
          <p:cNvSpPr>
            <a:spLocks/>
          </p:cNvSpPr>
          <p:nvPr>
            <p:custDataLst>
              <p:tags r:id="rId47"/>
            </p:custDataLst>
          </p:nvPr>
        </p:nvSpPr>
        <p:spPr bwMode="auto">
          <a:xfrm>
            <a:off x="5377607" y="2316801"/>
            <a:ext cx="20637" cy="57150"/>
          </a:xfrm>
          <a:custGeom>
            <a:avLst/>
            <a:gdLst/>
            <a:ahLst/>
            <a:cxnLst>
              <a:cxn ang="0">
                <a:pos x="46" y="0"/>
              </a:cxn>
              <a:cxn ang="0">
                <a:pos x="40" y="7"/>
              </a:cxn>
              <a:cxn ang="0">
                <a:pos x="35" y="13"/>
              </a:cxn>
              <a:cxn ang="0">
                <a:pos x="31" y="14"/>
              </a:cxn>
              <a:cxn ang="0">
                <a:pos x="29" y="15"/>
              </a:cxn>
              <a:cxn ang="0">
                <a:pos x="26" y="16"/>
              </a:cxn>
              <a:cxn ang="0">
                <a:pos x="23" y="16"/>
              </a:cxn>
              <a:cxn ang="0">
                <a:pos x="16" y="14"/>
              </a:cxn>
              <a:cxn ang="0">
                <a:pos x="11" y="11"/>
              </a:cxn>
              <a:cxn ang="0">
                <a:pos x="5" y="6"/>
              </a:cxn>
              <a:cxn ang="0">
                <a:pos x="0" y="0"/>
              </a:cxn>
              <a:cxn ang="0">
                <a:pos x="46" y="0"/>
              </a:cxn>
            </a:cxnLst>
            <a:rect l="0" t="0" r="r" b="b"/>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chemeClr val="bg1">
              <a:lumMod val="75000"/>
            </a:schemeClr>
          </a:solidFill>
          <a:ln w="6350" cmpd="sng">
            <a:solidFill>
              <a:schemeClr val="bg1">
                <a:lumMod val="65000"/>
              </a:schemeClr>
            </a:solidFill>
            <a:prstDash val="solid"/>
            <a:round/>
            <a:headEnd/>
            <a:tailEnd/>
          </a:ln>
        </p:spPr>
        <p:txBody>
          <a:bodyPr/>
          <a:lstStyle/>
          <a:p>
            <a:endParaRPr lang="en-CA" dirty="0"/>
          </a:p>
        </p:txBody>
      </p:sp>
      <p:sp>
        <p:nvSpPr>
          <p:cNvPr id="67" name="Freeform 108"/>
          <p:cNvSpPr>
            <a:spLocks/>
          </p:cNvSpPr>
          <p:nvPr>
            <p:custDataLst>
              <p:tags r:id="rId48"/>
            </p:custDataLst>
          </p:nvPr>
        </p:nvSpPr>
        <p:spPr bwMode="auto">
          <a:xfrm>
            <a:off x="5553819" y="2350139"/>
            <a:ext cx="15875" cy="57150"/>
          </a:xfrm>
          <a:custGeom>
            <a:avLst/>
            <a:gdLst/>
            <a:ahLst/>
            <a:cxnLst>
              <a:cxn ang="0">
                <a:pos x="39" y="25"/>
              </a:cxn>
              <a:cxn ang="0">
                <a:pos x="36" y="26"/>
              </a:cxn>
              <a:cxn ang="0">
                <a:pos x="32" y="26"/>
              </a:cxn>
              <a:cxn ang="0">
                <a:pos x="28" y="26"/>
              </a:cxn>
              <a:cxn ang="0">
                <a:pos x="25" y="25"/>
              </a:cxn>
              <a:cxn ang="0">
                <a:pos x="18" y="22"/>
              </a:cxn>
              <a:cxn ang="0">
                <a:pos x="12" y="18"/>
              </a:cxn>
              <a:cxn ang="0">
                <a:pos x="7" y="13"/>
              </a:cxn>
              <a:cxn ang="0">
                <a:pos x="3" y="7"/>
              </a:cxn>
              <a:cxn ang="0">
                <a:pos x="1" y="3"/>
              </a:cxn>
              <a:cxn ang="0">
                <a:pos x="0" y="0"/>
              </a:cxn>
              <a:cxn ang="0">
                <a:pos x="11" y="6"/>
              </a:cxn>
              <a:cxn ang="0">
                <a:pos x="22" y="13"/>
              </a:cxn>
              <a:cxn ang="0">
                <a:pos x="33" y="20"/>
              </a:cxn>
              <a:cxn ang="0">
                <a:pos x="39" y="25"/>
              </a:cxn>
            </a:cxnLst>
            <a:rect l="0" t="0" r="r" b="b"/>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68" name="Freeform 109"/>
          <p:cNvSpPr>
            <a:spLocks/>
          </p:cNvSpPr>
          <p:nvPr>
            <p:custDataLst>
              <p:tags r:id="rId49"/>
            </p:custDataLst>
          </p:nvPr>
        </p:nvSpPr>
        <p:spPr bwMode="auto">
          <a:xfrm>
            <a:off x="5002957" y="2580326"/>
            <a:ext cx="4762" cy="58738"/>
          </a:xfrm>
          <a:custGeom>
            <a:avLst/>
            <a:gdLst/>
            <a:ahLst/>
            <a:cxnLst>
              <a:cxn ang="0">
                <a:pos x="11" y="0"/>
              </a:cxn>
              <a:cxn ang="0">
                <a:pos x="11" y="5"/>
              </a:cxn>
              <a:cxn ang="0">
                <a:pos x="10" y="12"/>
              </a:cxn>
              <a:cxn ang="0">
                <a:pos x="9" y="20"/>
              </a:cxn>
              <a:cxn ang="0">
                <a:pos x="4" y="25"/>
              </a:cxn>
              <a:cxn ang="0">
                <a:pos x="2" y="23"/>
              </a:cxn>
              <a:cxn ang="0">
                <a:pos x="1" y="20"/>
              </a:cxn>
              <a:cxn ang="0">
                <a:pos x="0" y="15"/>
              </a:cxn>
              <a:cxn ang="0">
                <a:pos x="0" y="12"/>
              </a:cxn>
              <a:cxn ang="0">
                <a:pos x="1" y="9"/>
              </a:cxn>
              <a:cxn ang="0">
                <a:pos x="3" y="5"/>
              </a:cxn>
              <a:cxn ang="0">
                <a:pos x="6" y="2"/>
              </a:cxn>
              <a:cxn ang="0">
                <a:pos x="11" y="0"/>
              </a:cxn>
            </a:cxnLst>
            <a:rect l="0" t="0" r="r" b="b"/>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69" name="Freeform 110"/>
          <p:cNvSpPr>
            <a:spLocks/>
          </p:cNvSpPr>
          <p:nvPr>
            <p:custDataLst>
              <p:tags r:id="rId50"/>
            </p:custDataLst>
          </p:nvPr>
        </p:nvSpPr>
        <p:spPr bwMode="auto">
          <a:xfrm>
            <a:off x="4817219" y="3142301"/>
            <a:ext cx="14288" cy="58738"/>
          </a:xfrm>
          <a:custGeom>
            <a:avLst/>
            <a:gdLst/>
            <a:ahLst/>
            <a:cxnLst>
              <a:cxn ang="0">
                <a:pos x="20" y="0"/>
              </a:cxn>
              <a:cxn ang="0">
                <a:pos x="16" y="12"/>
              </a:cxn>
              <a:cxn ang="0">
                <a:pos x="10" y="20"/>
              </a:cxn>
              <a:cxn ang="0">
                <a:pos x="5" y="26"/>
              </a:cxn>
              <a:cxn ang="0">
                <a:pos x="0" y="31"/>
              </a:cxn>
              <a:cxn ang="0">
                <a:pos x="0" y="25"/>
              </a:cxn>
              <a:cxn ang="0">
                <a:pos x="1" y="19"/>
              </a:cxn>
              <a:cxn ang="0">
                <a:pos x="2" y="13"/>
              </a:cxn>
              <a:cxn ang="0">
                <a:pos x="5" y="9"/>
              </a:cxn>
              <a:cxn ang="0">
                <a:pos x="8" y="6"/>
              </a:cxn>
              <a:cxn ang="0">
                <a:pos x="11" y="3"/>
              </a:cxn>
              <a:cxn ang="0">
                <a:pos x="16" y="0"/>
              </a:cxn>
              <a:cxn ang="0">
                <a:pos x="20" y="0"/>
              </a:cxn>
            </a:cxnLst>
            <a:rect l="0" t="0" r="r" b="b"/>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70" name="Freeform 111"/>
          <p:cNvSpPr>
            <a:spLocks/>
          </p:cNvSpPr>
          <p:nvPr>
            <p:custDataLst>
              <p:tags r:id="rId51"/>
            </p:custDataLst>
          </p:nvPr>
        </p:nvSpPr>
        <p:spPr bwMode="auto">
          <a:xfrm>
            <a:off x="4834682" y="3077214"/>
            <a:ext cx="15875" cy="57150"/>
          </a:xfrm>
          <a:custGeom>
            <a:avLst/>
            <a:gdLst/>
            <a:ahLst/>
            <a:cxnLst>
              <a:cxn ang="0">
                <a:pos x="13" y="37"/>
              </a:cxn>
              <a:cxn ang="0">
                <a:pos x="0" y="12"/>
              </a:cxn>
              <a:cxn ang="0">
                <a:pos x="6" y="7"/>
              </a:cxn>
              <a:cxn ang="0">
                <a:pos x="13" y="4"/>
              </a:cxn>
              <a:cxn ang="0">
                <a:pos x="21" y="1"/>
              </a:cxn>
              <a:cxn ang="0">
                <a:pos x="26" y="0"/>
              </a:cxn>
              <a:cxn ang="0">
                <a:pos x="26" y="6"/>
              </a:cxn>
              <a:cxn ang="0">
                <a:pos x="25" y="11"/>
              </a:cxn>
              <a:cxn ang="0">
                <a:pos x="24" y="17"/>
              </a:cxn>
              <a:cxn ang="0">
                <a:pos x="23" y="21"/>
              </a:cxn>
              <a:cxn ang="0">
                <a:pos x="18" y="29"/>
              </a:cxn>
              <a:cxn ang="0">
                <a:pos x="13" y="37"/>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71" name="Freeform 112"/>
          <p:cNvSpPr>
            <a:spLocks/>
          </p:cNvSpPr>
          <p:nvPr>
            <p:custDataLst>
              <p:tags r:id="rId52"/>
            </p:custDataLst>
          </p:nvPr>
        </p:nvSpPr>
        <p:spPr bwMode="auto">
          <a:xfrm>
            <a:off x="4723557" y="2926401"/>
            <a:ext cx="1587" cy="60325"/>
          </a:xfrm>
          <a:custGeom>
            <a:avLst/>
            <a:gdLst/>
            <a:ahLst/>
            <a:cxnLst>
              <a:cxn ang="0">
                <a:pos x="0" y="18"/>
              </a:cxn>
              <a:cxn ang="0">
                <a:pos x="0" y="0"/>
              </a:cxn>
              <a:cxn ang="0">
                <a:pos x="7" y="12"/>
              </a:cxn>
              <a:cxn ang="0">
                <a:pos x="0" y="18"/>
              </a:cxn>
            </a:cxnLst>
            <a:rect l="0" t="0" r="r" b="b"/>
            <a:pathLst>
              <a:path w="7" h="18">
                <a:moveTo>
                  <a:pt x="0" y="18"/>
                </a:moveTo>
                <a:lnTo>
                  <a:pt x="0" y="0"/>
                </a:lnTo>
                <a:lnTo>
                  <a:pt x="7" y="12"/>
                </a:lnTo>
                <a:lnTo>
                  <a:pt x="0" y="1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72" name="Freeform 113"/>
          <p:cNvSpPr>
            <a:spLocks/>
          </p:cNvSpPr>
          <p:nvPr>
            <p:custDataLst>
              <p:tags r:id="rId53"/>
            </p:custDataLst>
          </p:nvPr>
        </p:nvSpPr>
        <p:spPr bwMode="auto">
          <a:xfrm>
            <a:off x="1575544" y="2053276"/>
            <a:ext cx="9525" cy="57150"/>
          </a:xfrm>
          <a:custGeom>
            <a:avLst/>
            <a:gdLst/>
            <a:ahLst/>
            <a:cxnLst>
              <a:cxn ang="0">
                <a:pos x="0" y="12"/>
              </a:cxn>
              <a:cxn ang="0">
                <a:pos x="19" y="0"/>
              </a:cxn>
              <a:cxn ang="0">
                <a:pos x="24" y="5"/>
              </a:cxn>
              <a:cxn ang="0">
                <a:pos x="28" y="12"/>
              </a:cxn>
              <a:cxn ang="0">
                <a:pos x="32" y="22"/>
              </a:cxn>
              <a:cxn ang="0">
                <a:pos x="33" y="31"/>
              </a:cxn>
              <a:cxn ang="0">
                <a:pos x="27" y="30"/>
              </a:cxn>
              <a:cxn ang="0">
                <a:pos x="22" y="28"/>
              </a:cxn>
              <a:cxn ang="0">
                <a:pos x="16" y="25"/>
              </a:cxn>
              <a:cxn ang="0">
                <a:pos x="11" y="22"/>
              </a:cxn>
              <a:cxn ang="0">
                <a:pos x="3" y="15"/>
              </a:cxn>
              <a:cxn ang="0">
                <a:pos x="0" y="12"/>
              </a:cxn>
            </a:cxnLst>
            <a:rect l="0" t="0" r="r" b="b"/>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73" name="Freeform 114"/>
          <p:cNvSpPr>
            <a:spLocks/>
          </p:cNvSpPr>
          <p:nvPr>
            <p:custDataLst>
              <p:tags r:id="rId54"/>
            </p:custDataLst>
          </p:nvPr>
        </p:nvSpPr>
        <p:spPr bwMode="auto">
          <a:xfrm>
            <a:off x="1561257" y="1821501"/>
            <a:ext cx="3175" cy="57150"/>
          </a:xfrm>
          <a:custGeom>
            <a:avLst/>
            <a:gdLst/>
            <a:ahLst/>
            <a:cxnLst>
              <a:cxn ang="0">
                <a:pos x="14" y="0"/>
              </a:cxn>
              <a:cxn ang="0">
                <a:pos x="0" y="6"/>
              </a:cxn>
              <a:cxn ang="0">
                <a:pos x="14" y="0"/>
              </a:cxn>
            </a:cxnLst>
            <a:rect l="0" t="0" r="r" b="b"/>
            <a:pathLst>
              <a:path w="14" h="6">
                <a:moveTo>
                  <a:pt x="14" y="0"/>
                </a:moveTo>
                <a:lnTo>
                  <a:pt x="0" y="6"/>
                </a:lnTo>
                <a:lnTo>
                  <a:pt x="14"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74" name="Freeform 115"/>
          <p:cNvSpPr>
            <a:spLocks/>
          </p:cNvSpPr>
          <p:nvPr>
            <p:custDataLst>
              <p:tags r:id="rId55"/>
            </p:custDataLst>
          </p:nvPr>
        </p:nvSpPr>
        <p:spPr bwMode="auto">
          <a:xfrm>
            <a:off x="3042394" y="3599501"/>
            <a:ext cx="25400" cy="55563"/>
          </a:xfrm>
          <a:custGeom>
            <a:avLst/>
            <a:gdLst/>
            <a:ahLst/>
            <a:cxnLst>
              <a:cxn ang="0">
                <a:pos x="59" y="6"/>
              </a:cxn>
              <a:cxn ang="0">
                <a:pos x="57" y="11"/>
              </a:cxn>
              <a:cxn ang="0">
                <a:pos x="53" y="15"/>
              </a:cxn>
              <a:cxn ang="0">
                <a:pos x="49" y="19"/>
              </a:cxn>
              <a:cxn ang="0">
                <a:pos x="45" y="24"/>
              </a:cxn>
              <a:cxn ang="0">
                <a:pos x="40" y="27"/>
              </a:cxn>
              <a:cxn ang="0">
                <a:pos x="36" y="29"/>
              </a:cxn>
              <a:cxn ang="0">
                <a:pos x="30" y="31"/>
              </a:cxn>
              <a:cxn ang="0">
                <a:pos x="26" y="31"/>
              </a:cxn>
              <a:cxn ang="0">
                <a:pos x="21" y="31"/>
              </a:cxn>
              <a:cxn ang="0">
                <a:pos x="17" y="30"/>
              </a:cxn>
              <a:cxn ang="0">
                <a:pos x="14" y="29"/>
              </a:cxn>
              <a:cxn ang="0">
                <a:pos x="11" y="27"/>
              </a:cxn>
              <a:cxn ang="0">
                <a:pos x="4" y="20"/>
              </a:cxn>
              <a:cxn ang="0">
                <a:pos x="0" y="12"/>
              </a:cxn>
              <a:cxn ang="0">
                <a:pos x="1" y="9"/>
              </a:cxn>
              <a:cxn ang="0">
                <a:pos x="3" y="6"/>
              </a:cxn>
              <a:cxn ang="0">
                <a:pos x="5" y="4"/>
              </a:cxn>
              <a:cxn ang="0">
                <a:pos x="8" y="3"/>
              </a:cxn>
              <a:cxn ang="0">
                <a:pos x="16" y="1"/>
              </a:cxn>
              <a:cxn ang="0">
                <a:pos x="24" y="0"/>
              </a:cxn>
              <a:cxn ang="0">
                <a:pos x="34" y="0"/>
              </a:cxn>
              <a:cxn ang="0">
                <a:pos x="42" y="2"/>
              </a:cxn>
              <a:cxn ang="0">
                <a:pos x="51" y="4"/>
              </a:cxn>
              <a:cxn ang="0">
                <a:pos x="59" y="6"/>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75" name="Freeform 116"/>
          <p:cNvSpPr>
            <a:spLocks/>
          </p:cNvSpPr>
          <p:nvPr>
            <p:custDataLst>
              <p:tags r:id="rId56"/>
            </p:custDataLst>
          </p:nvPr>
        </p:nvSpPr>
        <p:spPr bwMode="auto">
          <a:xfrm>
            <a:off x="2745532" y="3461389"/>
            <a:ext cx="19050" cy="58737"/>
          </a:xfrm>
          <a:custGeom>
            <a:avLst/>
            <a:gdLst/>
            <a:ahLst/>
            <a:cxnLst>
              <a:cxn ang="0">
                <a:pos x="14" y="0"/>
              </a:cxn>
              <a:cxn ang="0">
                <a:pos x="8" y="10"/>
              </a:cxn>
              <a:cxn ang="0">
                <a:pos x="4" y="19"/>
              </a:cxn>
              <a:cxn ang="0">
                <a:pos x="2" y="28"/>
              </a:cxn>
              <a:cxn ang="0">
                <a:pos x="0" y="37"/>
              </a:cxn>
              <a:cxn ang="0">
                <a:pos x="0" y="42"/>
              </a:cxn>
              <a:cxn ang="0">
                <a:pos x="2" y="47"/>
              </a:cxn>
              <a:cxn ang="0">
                <a:pos x="3" y="51"/>
              </a:cxn>
              <a:cxn ang="0">
                <a:pos x="5" y="55"/>
              </a:cxn>
              <a:cxn ang="0">
                <a:pos x="7" y="58"/>
              </a:cxn>
              <a:cxn ang="0">
                <a:pos x="9" y="60"/>
              </a:cxn>
              <a:cxn ang="0">
                <a:pos x="13" y="62"/>
              </a:cxn>
              <a:cxn ang="0">
                <a:pos x="16" y="64"/>
              </a:cxn>
              <a:cxn ang="0">
                <a:pos x="22" y="67"/>
              </a:cxn>
              <a:cxn ang="0">
                <a:pos x="31" y="68"/>
              </a:cxn>
              <a:cxn ang="0">
                <a:pos x="39" y="68"/>
              </a:cxn>
              <a:cxn ang="0">
                <a:pos x="47" y="68"/>
              </a:cxn>
              <a:cxn ang="0">
                <a:pos x="41" y="58"/>
              </a:cxn>
              <a:cxn ang="0">
                <a:pos x="38" y="48"/>
              </a:cxn>
              <a:cxn ang="0">
                <a:pos x="36" y="43"/>
              </a:cxn>
              <a:cxn ang="0">
                <a:pos x="35" y="38"/>
              </a:cxn>
              <a:cxn ang="0">
                <a:pos x="33" y="31"/>
              </a:cxn>
              <a:cxn ang="0">
                <a:pos x="33" y="25"/>
              </a:cxn>
              <a:cxn ang="0">
                <a:pos x="24" y="13"/>
              </a:cxn>
              <a:cxn ang="0">
                <a:pos x="14" y="0"/>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grpSp>
        <p:nvGrpSpPr>
          <p:cNvPr id="76" name="Group 117"/>
          <p:cNvGrpSpPr>
            <a:grpSpLocks/>
          </p:cNvGrpSpPr>
          <p:nvPr>
            <p:custDataLst>
              <p:tags r:id="rId57"/>
            </p:custDataLst>
          </p:nvPr>
        </p:nvGrpSpPr>
        <p:grpSpPr bwMode="auto">
          <a:xfrm>
            <a:off x="3517057" y="3648714"/>
            <a:ext cx="46037" cy="374650"/>
            <a:chOff x="3950" y="2430"/>
            <a:chExt cx="36" cy="234"/>
          </a:xfrm>
        </p:grpSpPr>
        <p:sp>
          <p:nvSpPr>
            <p:cNvPr id="77" name="Freeform 118"/>
            <p:cNvSpPr>
              <a:spLocks/>
            </p:cNvSpPr>
            <p:nvPr/>
          </p:nvSpPr>
          <p:spPr bwMode="auto">
            <a:xfrm>
              <a:off x="3975" y="2658"/>
              <a:ext cx="6" cy="6"/>
            </a:xfrm>
            <a:custGeom>
              <a:avLst/>
              <a:gdLst/>
              <a:ahLst/>
              <a:cxnLst>
                <a:cxn ang="0">
                  <a:pos x="0" y="0"/>
                </a:cxn>
                <a:cxn ang="0">
                  <a:pos x="0" y="20"/>
                </a:cxn>
                <a:cxn ang="0">
                  <a:pos x="19" y="14"/>
                </a:cxn>
                <a:cxn ang="0">
                  <a:pos x="14" y="8"/>
                </a:cxn>
                <a:cxn ang="0">
                  <a:pos x="10" y="4"/>
                </a:cxn>
                <a:cxn ang="0">
                  <a:pos x="4" y="1"/>
                </a:cxn>
                <a:cxn ang="0">
                  <a:pos x="0" y="0"/>
                </a:cxn>
              </a:cxnLst>
              <a:rect l="0" t="0" r="r" b="b"/>
              <a:pathLst>
                <a:path w="19" h="20">
                  <a:moveTo>
                    <a:pt x="0" y="0"/>
                  </a:moveTo>
                  <a:lnTo>
                    <a:pt x="0" y="20"/>
                  </a:lnTo>
                  <a:lnTo>
                    <a:pt x="19" y="14"/>
                  </a:lnTo>
                  <a:lnTo>
                    <a:pt x="14" y="8"/>
                  </a:lnTo>
                  <a:lnTo>
                    <a:pt x="10" y="4"/>
                  </a:lnTo>
                  <a:lnTo>
                    <a:pt x="4" y="1"/>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78" name="Freeform 119"/>
            <p:cNvSpPr>
              <a:spLocks/>
            </p:cNvSpPr>
            <p:nvPr/>
          </p:nvSpPr>
          <p:spPr bwMode="auto">
            <a:xfrm>
              <a:off x="3975" y="2644"/>
              <a:ext cx="6" cy="4"/>
            </a:xfrm>
            <a:custGeom>
              <a:avLst/>
              <a:gdLst/>
              <a:ahLst/>
              <a:cxnLst>
                <a:cxn ang="0">
                  <a:pos x="13" y="12"/>
                </a:cxn>
                <a:cxn ang="0">
                  <a:pos x="19" y="0"/>
                </a:cxn>
                <a:cxn ang="0">
                  <a:pos x="0" y="0"/>
                </a:cxn>
                <a:cxn ang="0">
                  <a:pos x="13" y="12"/>
                </a:cxn>
              </a:cxnLst>
              <a:rect l="0" t="0" r="r" b="b"/>
              <a:pathLst>
                <a:path w="19" h="12">
                  <a:moveTo>
                    <a:pt x="13" y="12"/>
                  </a:moveTo>
                  <a:lnTo>
                    <a:pt x="19" y="0"/>
                  </a:lnTo>
                  <a:lnTo>
                    <a:pt x="0" y="0"/>
                  </a:lnTo>
                  <a:lnTo>
                    <a:pt x="13" y="1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79" name="Freeform 120"/>
            <p:cNvSpPr>
              <a:spLocks/>
            </p:cNvSpPr>
            <p:nvPr/>
          </p:nvSpPr>
          <p:spPr bwMode="auto">
            <a:xfrm>
              <a:off x="3975" y="2637"/>
              <a:ext cx="6" cy="1"/>
            </a:xfrm>
            <a:custGeom>
              <a:avLst/>
              <a:gdLst/>
              <a:ahLst/>
              <a:cxnLst>
                <a:cxn ang="0">
                  <a:pos x="0" y="0"/>
                </a:cxn>
                <a:cxn ang="0">
                  <a:pos x="10" y="0"/>
                </a:cxn>
                <a:cxn ang="0">
                  <a:pos x="19" y="0"/>
                </a:cxn>
                <a:cxn ang="0">
                  <a:pos x="10" y="0"/>
                </a:cxn>
                <a:cxn ang="0">
                  <a:pos x="0" y="0"/>
                </a:cxn>
              </a:cxnLst>
              <a:rect l="0" t="0" r="r" b="b"/>
              <a:pathLst>
                <a:path w="19">
                  <a:moveTo>
                    <a:pt x="0" y="0"/>
                  </a:moveTo>
                  <a:lnTo>
                    <a:pt x="10" y="0"/>
                  </a:lnTo>
                  <a:lnTo>
                    <a:pt x="19" y="0"/>
                  </a:lnTo>
                  <a:lnTo>
                    <a:pt x="10" y="0"/>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80" name="Rectangle 121"/>
            <p:cNvSpPr>
              <a:spLocks noChangeArrowheads="1"/>
            </p:cNvSpPr>
            <p:nvPr/>
          </p:nvSpPr>
          <p:spPr bwMode="auto">
            <a:xfrm>
              <a:off x="3975" y="2632"/>
              <a:ext cx="8" cy="2"/>
            </a:xfrm>
            <a:prstGeom prst="rect">
              <a:avLst/>
            </a:prstGeom>
            <a:solidFill>
              <a:srgbClr val="C0C0C0"/>
            </a:solidFill>
            <a:ln w="6350">
              <a:solidFill>
                <a:schemeClr val="bg1">
                  <a:lumMod val="65000"/>
                </a:schemeClr>
              </a:solidFill>
              <a:miter lim="800000"/>
              <a:headEnd/>
              <a:tailEnd/>
            </a:ln>
          </p:spPr>
          <p:txBody>
            <a:bodyPr/>
            <a:lstStyle/>
            <a:p>
              <a:endParaRPr lang="en-CA" dirty="0"/>
            </a:p>
          </p:txBody>
        </p:sp>
        <p:sp>
          <p:nvSpPr>
            <p:cNvPr id="81" name="Line 122"/>
            <p:cNvSpPr>
              <a:spLocks noChangeShapeType="1"/>
            </p:cNvSpPr>
            <p:nvPr/>
          </p:nvSpPr>
          <p:spPr bwMode="auto">
            <a:xfrm flipV="1">
              <a:off x="3972" y="2595"/>
              <a:ext cx="5" cy="4"/>
            </a:xfrm>
            <a:prstGeom prst="line">
              <a:avLst/>
            </a:prstGeom>
            <a:noFill/>
            <a:ln w="6350">
              <a:solidFill>
                <a:schemeClr val="bg1">
                  <a:lumMod val="65000"/>
                </a:schemeClr>
              </a:solidFill>
              <a:round/>
              <a:headEnd/>
              <a:tailEnd/>
            </a:ln>
          </p:spPr>
          <p:txBody>
            <a:bodyPr/>
            <a:lstStyle/>
            <a:p>
              <a:endParaRPr lang="en-CA" dirty="0"/>
            </a:p>
          </p:txBody>
        </p:sp>
        <p:sp>
          <p:nvSpPr>
            <p:cNvPr id="82" name="Freeform 123"/>
            <p:cNvSpPr>
              <a:spLocks/>
            </p:cNvSpPr>
            <p:nvPr/>
          </p:nvSpPr>
          <p:spPr bwMode="auto">
            <a:xfrm>
              <a:off x="3975" y="2595"/>
              <a:ext cx="2" cy="1"/>
            </a:xfrm>
            <a:custGeom>
              <a:avLst/>
              <a:gdLst/>
              <a:ahLst/>
              <a:cxnLst>
                <a:cxn ang="0">
                  <a:pos x="6" y="0"/>
                </a:cxn>
                <a:cxn ang="0">
                  <a:pos x="5" y="1"/>
                </a:cxn>
                <a:cxn ang="0">
                  <a:pos x="3" y="2"/>
                </a:cxn>
                <a:cxn ang="0">
                  <a:pos x="1" y="3"/>
                </a:cxn>
                <a:cxn ang="0">
                  <a:pos x="0" y="2"/>
                </a:cxn>
                <a:cxn ang="0">
                  <a:pos x="0" y="2"/>
                </a:cxn>
                <a:cxn ang="0">
                  <a:pos x="0" y="0"/>
                </a:cxn>
              </a:cxnLst>
              <a:rect l="0" t="0" r="r" b="b"/>
              <a:pathLst>
                <a:path w="6" h="3">
                  <a:moveTo>
                    <a:pt x="6" y="0"/>
                  </a:moveTo>
                  <a:lnTo>
                    <a:pt x="5" y="1"/>
                  </a:lnTo>
                  <a:lnTo>
                    <a:pt x="3" y="2"/>
                  </a:lnTo>
                  <a:lnTo>
                    <a:pt x="1" y="3"/>
                  </a:lnTo>
                  <a:lnTo>
                    <a:pt x="0" y="2"/>
                  </a:lnTo>
                  <a:lnTo>
                    <a:pt x="0" y="2"/>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83" name="Freeform 124"/>
            <p:cNvSpPr>
              <a:spLocks/>
            </p:cNvSpPr>
            <p:nvPr/>
          </p:nvSpPr>
          <p:spPr bwMode="auto">
            <a:xfrm>
              <a:off x="3981" y="2555"/>
              <a:ext cx="5" cy="8"/>
            </a:xfrm>
            <a:custGeom>
              <a:avLst/>
              <a:gdLst/>
              <a:ahLst/>
              <a:cxnLst>
                <a:cxn ang="0">
                  <a:pos x="14" y="0"/>
                </a:cxn>
                <a:cxn ang="0">
                  <a:pos x="13" y="5"/>
                </a:cxn>
                <a:cxn ang="0">
                  <a:pos x="9" y="12"/>
                </a:cxn>
                <a:cxn ang="0">
                  <a:pos x="5" y="19"/>
                </a:cxn>
                <a:cxn ang="0">
                  <a:pos x="0" y="24"/>
                </a:cxn>
                <a:cxn ang="0">
                  <a:pos x="0" y="16"/>
                </a:cxn>
                <a:cxn ang="0">
                  <a:pos x="0" y="12"/>
                </a:cxn>
              </a:cxnLst>
              <a:rect l="0" t="0" r="r" b="b"/>
              <a:pathLst>
                <a:path w="14" h="24">
                  <a:moveTo>
                    <a:pt x="14" y="0"/>
                  </a:moveTo>
                  <a:lnTo>
                    <a:pt x="13" y="5"/>
                  </a:lnTo>
                  <a:lnTo>
                    <a:pt x="9" y="12"/>
                  </a:lnTo>
                  <a:lnTo>
                    <a:pt x="5" y="19"/>
                  </a:lnTo>
                  <a:lnTo>
                    <a:pt x="0" y="24"/>
                  </a:lnTo>
                  <a:lnTo>
                    <a:pt x="0" y="16"/>
                  </a:lnTo>
                  <a:lnTo>
                    <a:pt x="0" y="1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84" name="Line 125"/>
            <p:cNvSpPr>
              <a:spLocks noChangeShapeType="1"/>
            </p:cNvSpPr>
            <p:nvPr/>
          </p:nvSpPr>
          <p:spPr bwMode="auto">
            <a:xfrm>
              <a:off x="3981" y="2559"/>
              <a:ext cx="2" cy="1"/>
            </a:xfrm>
            <a:prstGeom prst="line">
              <a:avLst/>
            </a:prstGeom>
            <a:noFill/>
            <a:ln w="6350">
              <a:solidFill>
                <a:schemeClr val="bg1">
                  <a:lumMod val="65000"/>
                </a:schemeClr>
              </a:solidFill>
              <a:round/>
              <a:headEnd/>
              <a:tailEnd/>
            </a:ln>
          </p:spPr>
          <p:txBody>
            <a:bodyPr/>
            <a:lstStyle/>
            <a:p>
              <a:endParaRPr lang="en-CA" dirty="0"/>
            </a:p>
          </p:txBody>
        </p:sp>
        <p:sp>
          <p:nvSpPr>
            <p:cNvPr id="85" name="Freeform 126"/>
            <p:cNvSpPr>
              <a:spLocks/>
            </p:cNvSpPr>
            <p:nvPr/>
          </p:nvSpPr>
          <p:spPr bwMode="auto">
            <a:xfrm>
              <a:off x="3977" y="2572"/>
              <a:ext cx="4" cy="3"/>
            </a:xfrm>
            <a:custGeom>
              <a:avLst/>
              <a:gdLst/>
              <a:ahLst/>
              <a:cxnLst>
                <a:cxn ang="0">
                  <a:pos x="13" y="12"/>
                </a:cxn>
                <a:cxn ang="0">
                  <a:pos x="0" y="0"/>
                </a:cxn>
                <a:cxn ang="0">
                  <a:pos x="13" y="12"/>
                </a:cxn>
              </a:cxnLst>
              <a:rect l="0" t="0" r="r" b="b"/>
              <a:pathLst>
                <a:path w="13" h="12">
                  <a:moveTo>
                    <a:pt x="13" y="12"/>
                  </a:moveTo>
                  <a:lnTo>
                    <a:pt x="0" y="0"/>
                  </a:lnTo>
                  <a:lnTo>
                    <a:pt x="13" y="1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86" name="Freeform 127"/>
            <p:cNvSpPr>
              <a:spLocks/>
            </p:cNvSpPr>
            <p:nvPr/>
          </p:nvSpPr>
          <p:spPr bwMode="auto">
            <a:xfrm>
              <a:off x="3981" y="2585"/>
              <a:ext cx="2" cy="6"/>
            </a:xfrm>
            <a:custGeom>
              <a:avLst/>
              <a:gdLst/>
              <a:ahLst/>
              <a:cxnLst>
                <a:cxn ang="0">
                  <a:pos x="0" y="0"/>
                </a:cxn>
                <a:cxn ang="0">
                  <a:pos x="0" y="19"/>
                </a:cxn>
                <a:cxn ang="0">
                  <a:pos x="0" y="0"/>
                </a:cxn>
                <a:cxn ang="0">
                  <a:pos x="7" y="0"/>
                </a:cxn>
              </a:cxnLst>
              <a:rect l="0" t="0" r="r" b="b"/>
              <a:pathLst>
                <a:path w="7" h="19">
                  <a:moveTo>
                    <a:pt x="0" y="0"/>
                  </a:moveTo>
                  <a:lnTo>
                    <a:pt x="0" y="19"/>
                  </a:lnTo>
                  <a:lnTo>
                    <a:pt x="0" y="0"/>
                  </a:lnTo>
                  <a:lnTo>
                    <a:pt x="7"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87" name="Line 128"/>
            <p:cNvSpPr>
              <a:spLocks noChangeShapeType="1"/>
            </p:cNvSpPr>
            <p:nvPr/>
          </p:nvSpPr>
          <p:spPr bwMode="auto">
            <a:xfrm flipV="1">
              <a:off x="3981" y="2599"/>
              <a:ext cx="1" cy="4"/>
            </a:xfrm>
            <a:prstGeom prst="line">
              <a:avLst/>
            </a:prstGeom>
            <a:noFill/>
            <a:ln w="6350">
              <a:solidFill>
                <a:schemeClr val="bg1">
                  <a:lumMod val="65000"/>
                </a:schemeClr>
              </a:solidFill>
              <a:round/>
              <a:headEnd/>
              <a:tailEnd/>
            </a:ln>
          </p:spPr>
          <p:txBody>
            <a:bodyPr/>
            <a:lstStyle/>
            <a:p>
              <a:endParaRPr lang="en-CA" dirty="0"/>
            </a:p>
          </p:txBody>
        </p:sp>
        <p:sp>
          <p:nvSpPr>
            <p:cNvPr id="88" name="Freeform 129"/>
            <p:cNvSpPr>
              <a:spLocks/>
            </p:cNvSpPr>
            <p:nvPr/>
          </p:nvSpPr>
          <p:spPr bwMode="auto">
            <a:xfrm>
              <a:off x="3970" y="2545"/>
              <a:ext cx="2" cy="6"/>
            </a:xfrm>
            <a:custGeom>
              <a:avLst/>
              <a:gdLst/>
              <a:ahLst/>
              <a:cxnLst>
                <a:cxn ang="0">
                  <a:pos x="0" y="18"/>
                </a:cxn>
                <a:cxn ang="0">
                  <a:pos x="8" y="6"/>
                </a:cxn>
                <a:cxn ang="0">
                  <a:pos x="0" y="0"/>
                </a:cxn>
                <a:cxn ang="0">
                  <a:pos x="0" y="18"/>
                </a:cxn>
              </a:cxnLst>
              <a:rect l="0" t="0" r="r" b="b"/>
              <a:pathLst>
                <a:path w="8" h="18">
                  <a:moveTo>
                    <a:pt x="0" y="18"/>
                  </a:moveTo>
                  <a:lnTo>
                    <a:pt x="8" y="6"/>
                  </a:lnTo>
                  <a:lnTo>
                    <a:pt x="0" y="0"/>
                  </a:lnTo>
                  <a:lnTo>
                    <a:pt x="0" y="1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89" name="Freeform 130"/>
            <p:cNvSpPr>
              <a:spLocks/>
            </p:cNvSpPr>
            <p:nvPr/>
          </p:nvSpPr>
          <p:spPr bwMode="auto">
            <a:xfrm>
              <a:off x="3968" y="2532"/>
              <a:ext cx="2" cy="7"/>
            </a:xfrm>
            <a:custGeom>
              <a:avLst/>
              <a:gdLst/>
              <a:ahLst/>
              <a:cxnLst>
                <a:cxn ang="0">
                  <a:pos x="0" y="0"/>
                </a:cxn>
                <a:cxn ang="0">
                  <a:pos x="0" y="19"/>
                </a:cxn>
                <a:cxn ang="0">
                  <a:pos x="6" y="13"/>
                </a:cxn>
              </a:cxnLst>
              <a:rect l="0" t="0" r="r" b="b"/>
              <a:pathLst>
                <a:path w="6" h="19">
                  <a:moveTo>
                    <a:pt x="0" y="0"/>
                  </a:moveTo>
                  <a:lnTo>
                    <a:pt x="0" y="19"/>
                  </a:lnTo>
                  <a:lnTo>
                    <a:pt x="6" y="1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90" name="Freeform 131"/>
            <p:cNvSpPr>
              <a:spLocks/>
            </p:cNvSpPr>
            <p:nvPr/>
          </p:nvSpPr>
          <p:spPr bwMode="auto">
            <a:xfrm>
              <a:off x="3965" y="2513"/>
              <a:ext cx="10" cy="5"/>
            </a:xfrm>
            <a:custGeom>
              <a:avLst/>
              <a:gdLst/>
              <a:ahLst/>
              <a:cxnLst>
                <a:cxn ang="0">
                  <a:pos x="0" y="0"/>
                </a:cxn>
                <a:cxn ang="0">
                  <a:pos x="0" y="19"/>
                </a:cxn>
                <a:cxn ang="0">
                  <a:pos x="28" y="19"/>
                </a:cxn>
              </a:cxnLst>
              <a:rect l="0" t="0" r="r" b="b"/>
              <a:pathLst>
                <a:path w="28" h="19">
                  <a:moveTo>
                    <a:pt x="0" y="0"/>
                  </a:moveTo>
                  <a:lnTo>
                    <a:pt x="0" y="19"/>
                  </a:lnTo>
                  <a:lnTo>
                    <a:pt x="28" y="19"/>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91" name="Freeform 132"/>
            <p:cNvSpPr>
              <a:spLocks/>
            </p:cNvSpPr>
            <p:nvPr/>
          </p:nvSpPr>
          <p:spPr bwMode="auto">
            <a:xfrm>
              <a:off x="3970" y="2513"/>
              <a:ext cx="5" cy="5"/>
            </a:xfrm>
            <a:custGeom>
              <a:avLst/>
              <a:gdLst/>
              <a:ahLst/>
              <a:cxnLst>
                <a:cxn ang="0">
                  <a:pos x="15" y="19"/>
                </a:cxn>
                <a:cxn ang="0">
                  <a:pos x="8" y="9"/>
                </a:cxn>
                <a:cxn ang="0">
                  <a:pos x="0" y="0"/>
                </a:cxn>
              </a:cxnLst>
              <a:rect l="0" t="0" r="r" b="b"/>
              <a:pathLst>
                <a:path w="15" h="19">
                  <a:moveTo>
                    <a:pt x="15" y="19"/>
                  </a:moveTo>
                  <a:lnTo>
                    <a:pt x="8" y="9"/>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92" name="Freeform 133"/>
            <p:cNvSpPr>
              <a:spLocks/>
            </p:cNvSpPr>
            <p:nvPr/>
          </p:nvSpPr>
          <p:spPr bwMode="auto">
            <a:xfrm>
              <a:off x="3975" y="2658"/>
              <a:ext cx="6" cy="6"/>
            </a:xfrm>
            <a:custGeom>
              <a:avLst/>
              <a:gdLst/>
              <a:ahLst/>
              <a:cxnLst>
                <a:cxn ang="0">
                  <a:pos x="0" y="0"/>
                </a:cxn>
                <a:cxn ang="0">
                  <a:pos x="0" y="20"/>
                </a:cxn>
                <a:cxn ang="0">
                  <a:pos x="19" y="14"/>
                </a:cxn>
                <a:cxn ang="0">
                  <a:pos x="14" y="8"/>
                </a:cxn>
                <a:cxn ang="0">
                  <a:pos x="10" y="4"/>
                </a:cxn>
                <a:cxn ang="0">
                  <a:pos x="4" y="1"/>
                </a:cxn>
                <a:cxn ang="0">
                  <a:pos x="0" y="0"/>
                </a:cxn>
              </a:cxnLst>
              <a:rect l="0" t="0" r="r" b="b"/>
              <a:pathLst>
                <a:path w="19" h="20">
                  <a:moveTo>
                    <a:pt x="0" y="0"/>
                  </a:moveTo>
                  <a:lnTo>
                    <a:pt x="0" y="20"/>
                  </a:lnTo>
                  <a:lnTo>
                    <a:pt x="19" y="14"/>
                  </a:lnTo>
                  <a:lnTo>
                    <a:pt x="14" y="8"/>
                  </a:lnTo>
                  <a:lnTo>
                    <a:pt x="10" y="4"/>
                  </a:lnTo>
                  <a:lnTo>
                    <a:pt x="4" y="1"/>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93" name="Freeform 134"/>
            <p:cNvSpPr>
              <a:spLocks/>
            </p:cNvSpPr>
            <p:nvPr/>
          </p:nvSpPr>
          <p:spPr bwMode="auto">
            <a:xfrm>
              <a:off x="3975" y="2644"/>
              <a:ext cx="6" cy="4"/>
            </a:xfrm>
            <a:custGeom>
              <a:avLst/>
              <a:gdLst/>
              <a:ahLst/>
              <a:cxnLst>
                <a:cxn ang="0">
                  <a:pos x="13" y="12"/>
                </a:cxn>
                <a:cxn ang="0">
                  <a:pos x="19" y="0"/>
                </a:cxn>
                <a:cxn ang="0">
                  <a:pos x="0" y="0"/>
                </a:cxn>
                <a:cxn ang="0">
                  <a:pos x="13" y="12"/>
                </a:cxn>
              </a:cxnLst>
              <a:rect l="0" t="0" r="r" b="b"/>
              <a:pathLst>
                <a:path w="19" h="12">
                  <a:moveTo>
                    <a:pt x="13" y="12"/>
                  </a:moveTo>
                  <a:lnTo>
                    <a:pt x="19" y="0"/>
                  </a:lnTo>
                  <a:lnTo>
                    <a:pt x="0" y="0"/>
                  </a:lnTo>
                  <a:lnTo>
                    <a:pt x="13" y="1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94" name="Freeform 135"/>
            <p:cNvSpPr>
              <a:spLocks/>
            </p:cNvSpPr>
            <p:nvPr/>
          </p:nvSpPr>
          <p:spPr bwMode="auto">
            <a:xfrm>
              <a:off x="3975" y="2637"/>
              <a:ext cx="6" cy="1"/>
            </a:xfrm>
            <a:custGeom>
              <a:avLst/>
              <a:gdLst/>
              <a:ahLst/>
              <a:cxnLst>
                <a:cxn ang="0">
                  <a:pos x="0" y="0"/>
                </a:cxn>
                <a:cxn ang="0">
                  <a:pos x="10" y="0"/>
                </a:cxn>
                <a:cxn ang="0">
                  <a:pos x="19" y="0"/>
                </a:cxn>
                <a:cxn ang="0">
                  <a:pos x="10" y="0"/>
                </a:cxn>
                <a:cxn ang="0">
                  <a:pos x="0" y="0"/>
                </a:cxn>
              </a:cxnLst>
              <a:rect l="0" t="0" r="r" b="b"/>
              <a:pathLst>
                <a:path w="19">
                  <a:moveTo>
                    <a:pt x="0" y="0"/>
                  </a:moveTo>
                  <a:lnTo>
                    <a:pt x="10" y="0"/>
                  </a:lnTo>
                  <a:lnTo>
                    <a:pt x="19" y="0"/>
                  </a:lnTo>
                  <a:lnTo>
                    <a:pt x="10" y="0"/>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95" name="Rectangle 136"/>
            <p:cNvSpPr>
              <a:spLocks noChangeArrowheads="1"/>
            </p:cNvSpPr>
            <p:nvPr/>
          </p:nvSpPr>
          <p:spPr bwMode="auto">
            <a:xfrm>
              <a:off x="3975" y="2632"/>
              <a:ext cx="8" cy="2"/>
            </a:xfrm>
            <a:prstGeom prst="rect">
              <a:avLst/>
            </a:prstGeom>
            <a:solidFill>
              <a:srgbClr val="C0C0C0"/>
            </a:solidFill>
            <a:ln w="6350">
              <a:solidFill>
                <a:schemeClr val="bg1">
                  <a:lumMod val="65000"/>
                </a:schemeClr>
              </a:solidFill>
              <a:miter lim="800000"/>
              <a:headEnd/>
              <a:tailEnd/>
            </a:ln>
          </p:spPr>
          <p:txBody>
            <a:bodyPr/>
            <a:lstStyle/>
            <a:p>
              <a:endParaRPr lang="en-CA" dirty="0"/>
            </a:p>
          </p:txBody>
        </p:sp>
        <p:sp>
          <p:nvSpPr>
            <p:cNvPr id="96" name="Line 137"/>
            <p:cNvSpPr>
              <a:spLocks noChangeShapeType="1"/>
            </p:cNvSpPr>
            <p:nvPr/>
          </p:nvSpPr>
          <p:spPr bwMode="auto">
            <a:xfrm flipV="1">
              <a:off x="3972" y="2595"/>
              <a:ext cx="5" cy="4"/>
            </a:xfrm>
            <a:prstGeom prst="line">
              <a:avLst/>
            </a:prstGeom>
            <a:noFill/>
            <a:ln w="6350">
              <a:solidFill>
                <a:schemeClr val="bg1">
                  <a:lumMod val="65000"/>
                </a:schemeClr>
              </a:solidFill>
              <a:round/>
              <a:headEnd/>
              <a:tailEnd/>
            </a:ln>
          </p:spPr>
          <p:txBody>
            <a:bodyPr/>
            <a:lstStyle/>
            <a:p>
              <a:endParaRPr lang="en-CA" dirty="0"/>
            </a:p>
          </p:txBody>
        </p:sp>
        <p:sp>
          <p:nvSpPr>
            <p:cNvPr id="97" name="Freeform 138"/>
            <p:cNvSpPr>
              <a:spLocks/>
            </p:cNvSpPr>
            <p:nvPr/>
          </p:nvSpPr>
          <p:spPr bwMode="auto">
            <a:xfrm>
              <a:off x="3975" y="2595"/>
              <a:ext cx="2" cy="1"/>
            </a:xfrm>
            <a:custGeom>
              <a:avLst/>
              <a:gdLst/>
              <a:ahLst/>
              <a:cxnLst>
                <a:cxn ang="0">
                  <a:pos x="6" y="0"/>
                </a:cxn>
                <a:cxn ang="0">
                  <a:pos x="5" y="1"/>
                </a:cxn>
                <a:cxn ang="0">
                  <a:pos x="3" y="2"/>
                </a:cxn>
                <a:cxn ang="0">
                  <a:pos x="1" y="3"/>
                </a:cxn>
                <a:cxn ang="0">
                  <a:pos x="0" y="2"/>
                </a:cxn>
                <a:cxn ang="0">
                  <a:pos x="0" y="2"/>
                </a:cxn>
                <a:cxn ang="0">
                  <a:pos x="0" y="0"/>
                </a:cxn>
              </a:cxnLst>
              <a:rect l="0" t="0" r="r" b="b"/>
              <a:pathLst>
                <a:path w="6" h="3">
                  <a:moveTo>
                    <a:pt x="6" y="0"/>
                  </a:moveTo>
                  <a:lnTo>
                    <a:pt x="5" y="1"/>
                  </a:lnTo>
                  <a:lnTo>
                    <a:pt x="3" y="2"/>
                  </a:lnTo>
                  <a:lnTo>
                    <a:pt x="1" y="3"/>
                  </a:lnTo>
                  <a:lnTo>
                    <a:pt x="0" y="2"/>
                  </a:lnTo>
                  <a:lnTo>
                    <a:pt x="0" y="2"/>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98" name="Freeform 139"/>
            <p:cNvSpPr>
              <a:spLocks/>
            </p:cNvSpPr>
            <p:nvPr/>
          </p:nvSpPr>
          <p:spPr bwMode="auto">
            <a:xfrm>
              <a:off x="3981" y="2555"/>
              <a:ext cx="5" cy="8"/>
            </a:xfrm>
            <a:custGeom>
              <a:avLst/>
              <a:gdLst/>
              <a:ahLst/>
              <a:cxnLst>
                <a:cxn ang="0">
                  <a:pos x="14" y="0"/>
                </a:cxn>
                <a:cxn ang="0">
                  <a:pos x="13" y="5"/>
                </a:cxn>
                <a:cxn ang="0">
                  <a:pos x="9" y="12"/>
                </a:cxn>
                <a:cxn ang="0">
                  <a:pos x="5" y="19"/>
                </a:cxn>
                <a:cxn ang="0">
                  <a:pos x="0" y="24"/>
                </a:cxn>
                <a:cxn ang="0">
                  <a:pos x="0" y="16"/>
                </a:cxn>
                <a:cxn ang="0">
                  <a:pos x="0" y="12"/>
                </a:cxn>
              </a:cxnLst>
              <a:rect l="0" t="0" r="r" b="b"/>
              <a:pathLst>
                <a:path w="14" h="24">
                  <a:moveTo>
                    <a:pt x="14" y="0"/>
                  </a:moveTo>
                  <a:lnTo>
                    <a:pt x="13" y="5"/>
                  </a:lnTo>
                  <a:lnTo>
                    <a:pt x="9" y="12"/>
                  </a:lnTo>
                  <a:lnTo>
                    <a:pt x="5" y="19"/>
                  </a:lnTo>
                  <a:lnTo>
                    <a:pt x="0" y="24"/>
                  </a:lnTo>
                  <a:lnTo>
                    <a:pt x="0" y="16"/>
                  </a:lnTo>
                  <a:lnTo>
                    <a:pt x="0" y="1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99" name="Line 140"/>
            <p:cNvSpPr>
              <a:spLocks noChangeShapeType="1"/>
            </p:cNvSpPr>
            <p:nvPr/>
          </p:nvSpPr>
          <p:spPr bwMode="auto">
            <a:xfrm>
              <a:off x="3981" y="2559"/>
              <a:ext cx="2" cy="1"/>
            </a:xfrm>
            <a:prstGeom prst="line">
              <a:avLst/>
            </a:prstGeom>
            <a:noFill/>
            <a:ln w="6350">
              <a:solidFill>
                <a:schemeClr val="bg1">
                  <a:lumMod val="65000"/>
                </a:schemeClr>
              </a:solidFill>
              <a:round/>
              <a:headEnd/>
              <a:tailEnd/>
            </a:ln>
          </p:spPr>
          <p:txBody>
            <a:bodyPr/>
            <a:lstStyle/>
            <a:p>
              <a:endParaRPr lang="en-CA" dirty="0"/>
            </a:p>
          </p:txBody>
        </p:sp>
        <p:sp>
          <p:nvSpPr>
            <p:cNvPr id="100" name="Freeform 141"/>
            <p:cNvSpPr>
              <a:spLocks/>
            </p:cNvSpPr>
            <p:nvPr/>
          </p:nvSpPr>
          <p:spPr bwMode="auto">
            <a:xfrm>
              <a:off x="3977" y="2572"/>
              <a:ext cx="4" cy="3"/>
            </a:xfrm>
            <a:custGeom>
              <a:avLst/>
              <a:gdLst/>
              <a:ahLst/>
              <a:cxnLst>
                <a:cxn ang="0">
                  <a:pos x="13" y="12"/>
                </a:cxn>
                <a:cxn ang="0">
                  <a:pos x="0" y="0"/>
                </a:cxn>
                <a:cxn ang="0">
                  <a:pos x="13" y="12"/>
                </a:cxn>
              </a:cxnLst>
              <a:rect l="0" t="0" r="r" b="b"/>
              <a:pathLst>
                <a:path w="13" h="12">
                  <a:moveTo>
                    <a:pt x="13" y="12"/>
                  </a:moveTo>
                  <a:lnTo>
                    <a:pt x="0" y="0"/>
                  </a:lnTo>
                  <a:lnTo>
                    <a:pt x="13" y="1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01" name="Freeform 142"/>
            <p:cNvSpPr>
              <a:spLocks/>
            </p:cNvSpPr>
            <p:nvPr/>
          </p:nvSpPr>
          <p:spPr bwMode="auto">
            <a:xfrm>
              <a:off x="3981" y="2585"/>
              <a:ext cx="2" cy="6"/>
            </a:xfrm>
            <a:custGeom>
              <a:avLst/>
              <a:gdLst/>
              <a:ahLst/>
              <a:cxnLst>
                <a:cxn ang="0">
                  <a:pos x="0" y="0"/>
                </a:cxn>
                <a:cxn ang="0">
                  <a:pos x="0" y="19"/>
                </a:cxn>
                <a:cxn ang="0">
                  <a:pos x="0" y="0"/>
                </a:cxn>
                <a:cxn ang="0">
                  <a:pos x="7" y="0"/>
                </a:cxn>
              </a:cxnLst>
              <a:rect l="0" t="0" r="r" b="b"/>
              <a:pathLst>
                <a:path w="7" h="19">
                  <a:moveTo>
                    <a:pt x="0" y="0"/>
                  </a:moveTo>
                  <a:lnTo>
                    <a:pt x="0" y="19"/>
                  </a:lnTo>
                  <a:lnTo>
                    <a:pt x="0" y="0"/>
                  </a:lnTo>
                  <a:lnTo>
                    <a:pt x="7"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02" name="Line 143"/>
            <p:cNvSpPr>
              <a:spLocks noChangeShapeType="1"/>
            </p:cNvSpPr>
            <p:nvPr/>
          </p:nvSpPr>
          <p:spPr bwMode="auto">
            <a:xfrm flipV="1">
              <a:off x="3981" y="2599"/>
              <a:ext cx="1" cy="4"/>
            </a:xfrm>
            <a:prstGeom prst="line">
              <a:avLst/>
            </a:prstGeom>
            <a:noFill/>
            <a:ln w="6350">
              <a:solidFill>
                <a:schemeClr val="bg1">
                  <a:lumMod val="65000"/>
                </a:schemeClr>
              </a:solidFill>
              <a:round/>
              <a:headEnd/>
              <a:tailEnd/>
            </a:ln>
          </p:spPr>
          <p:txBody>
            <a:bodyPr/>
            <a:lstStyle/>
            <a:p>
              <a:endParaRPr lang="en-CA" dirty="0"/>
            </a:p>
          </p:txBody>
        </p:sp>
        <p:sp>
          <p:nvSpPr>
            <p:cNvPr id="103" name="Freeform 144"/>
            <p:cNvSpPr>
              <a:spLocks/>
            </p:cNvSpPr>
            <p:nvPr/>
          </p:nvSpPr>
          <p:spPr bwMode="auto">
            <a:xfrm>
              <a:off x="3970" y="2545"/>
              <a:ext cx="2" cy="6"/>
            </a:xfrm>
            <a:custGeom>
              <a:avLst/>
              <a:gdLst/>
              <a:ahLst/>
              <a:cxnLst>
                <a:cxn ang="0">
                  <a:pos x="0" y="18"/>
                </a:cxn>
                <a:cxn ang="0">
                  <a:pos x="8" y="6"/>
                </a:cxn>
                <a:cxn ang="0">
                  <a:pos x="0" y="0"/>
                </a:cxn>
                <a:cxn ang="0">
                  <a:pos x="0" y="18"/>
                </a:cxn>
              </a:cxnLst>
              <a:rect l="0" t="0" r="r" b="b"/>
              <a:pathLst>
                <a:path w="8" h="18">
                  <a:moveTo>
                    <a:pt x="0" y="18"/>
                  </a:moveTo>
                  <a:lnTo>
                    <a:pt x="8" y="6"/>
                  </a:lnTo>
                  <a:lnTo>
                    <a:pt x="0" y="0"/>
                  </a:lnTo>
                  <a:lnTo>
                    <a:pt x="0" y="1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04" name="Freeform 145"/>
            <p:cNvSpPr>
              <a:spLocks/>
            </p:cNvSpPr>
            <p:nvPr/>
          </p:nvSpPr>
          <p:spPr bwMode="auto">
            <a:xfrm>
              <a:off x="3968" y="2532"/>
              <a:ext cx="2" cy="7"/>
            </a:xfrm>
            <a:custGeom>
              <a:avLst/>
              <a:gdLst/>
              <a:ahLst/>
              <a:cxnLst>
                <a:cxn ang="0">
                  <a:pos x="0" y="0"/>
                </a:cxn>
                <a:cxn ang="0">
                  <a:pos x="0" y="19"/>
                </a:cxn>
                <a:cxn ang="0">
                  <a:pos x="6" y="13"/>
                </a:cxn>
              </a:cxnLst>
              <a:rect l="0" t="0" r="r" b="b"/>
              <a:pathLst>
                <a:path w="6" h="19">
                  <a:moveTo>
                    <a:pt x="0" y="0"/>
                  </a:moveTo>
                  <a:lnTo>
                    <a:pt x="0" y="19"/>
                  </a:lnTo>
                  <a:lnTo>
                    <a:pt x="6" y="1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05" name="Freeform 146"/>
            <p:cNvSpPr>
              <a:spLocks/>
            </p:cNvSpPr>
            <p:nvPr/>
          </p:nvSpPr>
          <p:spPr bwMode="auto">
            <a:xfrm>
              <a:off x="3965" y="2513"/>
              <a:ext cx="10" cy="5"/>
            </a:xfrm>
            <a:custGeom>
              <a:avLst/>
              <a:gdLst/>
              <a:ahLst/>
              <a:cxnLst>
                <a:cxn ang="0">
                  <a:pos x="0" y="0"/>
                </a:cxn>
                <a:cxn ang="0">
                  <a:pos x="0" y="19"/>
                </a:cxn>
                <a:cxn ang="0">
                  <a:pos x="28" y="19"/>
                </a:cxn>
              </a:cxnLst>
              <a:rect l="0" t="0" r="r" b="b"/>
              <a:pathLst>
                <a:path w="28" h="19">
                  <a:moveTo>
                    <a:pt x="0" y="0"/>
                  </a:moveTo>
                  <a:lnTo>
                    <a:pt x="0" y="19"/>
                  </a:lnTo>
                  <a:lnTo>
                    <a:pt x="28" y="19"/>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06" name="Freeform 147"/>
            <p:cNvSpPr>
              <a:spLocks/>
            </p:cNvSpPr>
            <p:nvPr/>
          </p:nvSpPr>
          <p:spPr bwMode="auto">
            <a:xfrm>
              <a:off x="3970" y="2513"/>
              <a:ext cx="5" cy="5"/>
            </a:xfrm>
            <a:custGeom>
              <a:avLst/>
              <a:gdLst/>
              <a:ahLst/>
              <a:cxnLst>
                <a:cxn ang="0">
                  <a:pos x="15" y="19"/>
                </a:cxn>
                <a:cxn ang="0">
                  <a:pos x="8" y="9"/>
                </a:cxn>
                <a:cxn ang="0">
                  <a:pos x="0" y="0"/>
                </a:cxn>
              </a:cxnLst>
              <a:rect l="0" t="0" r="r" b="b"/>
              <a:pathLst>
                <a:path w="15" h="19">
                  <a:moveTo>
                    <a:pt x="15" y="19"/>
                  </a:moveTo>
                  <a:lnTo>
                    <a:pt x="8" y="9"/>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07" name="Freeform 148"/>
            <p:cNvSpPr>
              <a:spLocks/>
            </p:cNvSpPr>
            <p:nvPr/>
          </p:nvSpPr>
          <p:spPr bwMode="auto">
            <a:xfrm>
              <a:off x="3950" y="2430"/>
              <a:ext cx="7" cy="6"/>
            </a:xfrm>
            <a:custGeom>
              <a:avLst/>
              <a:gdLst/>
              <a:ahLst/>
              <a:cxnLst>
                <a:cxn ang="0">
                  <a:pos x="13" y="18"/>
                </a:cxn>
                <a:cxn ang="0">
                  <a:pos x="20" y="0"/>
                </a:cxn>
                <a:cxn ang="0">
                  <a:pos x="0" y="0"/>
                </a:cxn>
                <a:cxn ang="0">
                  <a:pos x="13" y="18"/>
                </a:cxn>
              </a:cxnLst>
              <a:rect l="0" t="0" r="r" b="b"/>
              <a:pathLst>
                <a:path w="20" h="18">
                  <a:moveTo>
                    <a:pt x="13" y="18"/>
                  </a:moveTo>
                  <a:lnTo>
                    <a:pt x="20" y="0"/>
                  </a:lnTo>
                  <a:lnTo>
                    <a:pt x="0" y="0"/>
                  </a:lnTo>
                  <a:lnTo>
                    <a:pt x="13" y="1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grpSp>
      <p:grpSp>
        <p:nvGrpSpPr>
          <p:cNvPr id="108" name="Group 149"/>
          <p:cNvGrpSpPr>
            <a:grpSpLocks/>
          </p:cNvGrpSpPr>
          <p:nvPr>
            <p:custDataLst>
              <p:tags r:id="rId58"/>
            </p:custDataLst>
          </p:nvPr>
        </p:nvGrpSpPr>
        <p:grpSpPr bwMode="auto">
          <a:xfrm>
            <a:off x="5582394" y="4148776"/>
            <a:ext cx="185738" cy="214313"/>
            <a:chOff x="5486" y="2743"/>
            <a:chExt cx="137" cy="132"/>
          </a:xfrm>
        </p:grpSpPr>
        <p:sp>
          <p:nvSpPr>
            <p:cNvPr id="109" name="Freeform 150"/>
            <p:cNvSpPr>
              <a:spLocks/>
            </p:cNvSpPr>
            <p:nvPr/>
          </p:nvSpPr>
          <p:spPr bwMode="auto">
            <a:xfrm>
              <a:off x="5595" y="2806"/>
              <a:ext cx="13" cy="28"/>
            </a:xfrm>
            <a:custGeom>
              <a:avLst/>
              <a:gdLst/>
              <a:ahLst/>
              <a:cxnLst>
                <a:cxn ang="0">
                  <a:pos x="0" y="31"/>
                </a:cxn>
                <a:cxn ang="0">
                  <a:pos x="0" y="42"/>
                </a:cxn>
                <a:cxn ang="0">
                  <a:pos x="2" y="51"/>
                </a:cxn>
                <a:cxn ang="0">
                  <a:pos x="5" y="59"/>
                </a:cxn>
                <a:cxn ang="0">
                  <a:pos x="10" y="66"/>
                </a:cxn>
                <a:cxn ang="0">
                  <a:pos x="15" y="72"/>
                </a:cxn>
                <a:cxn ang="0">
                  <a:pos x="22" y="77"/>
                </a:cxn>
                <a:cxn ang="0">
                  <a:pos x="31" y="82"/>
                </a:cxn>
                <a:cxn ang="0">
                  <a:pos x="40" y="87"/>
                </a:cxn>
                <a:cxn ang="0">
                  <a:pos x="35" y="82"/>
                </a:cxn>
                <a:cxn ang="0">
                  <a:pos x="32" y="77"/>
                </a:cxn>
                <a:cxn ang="0">
                  <a:pos x="29" y="71"/>
                </a:cxn>
                <a:cxn ang="0">
                  <a:pos x="26" y="65"/>
                </a:cxn>
                <a:cxn ang="0">
                  <a:pos x="22" y="52"/>
                </a:cxn>
                <a:cxn ang="0">
                  <a:pos x="20" y="39"/>
                </a:cxn>
                <a:cxn ang="0">
                  <a:pos x="18" y="27"/>
                </a:cxn>
                <a:cxn ang="0">
                  <a:pos x="13" y="16"/>
                </a:cxn>
                <a:cxn ang="0">
                  <a:pos x="11" y="11"/>
                </a:cxn>
                <a:cxn ang="0">
                  <a:pos x="8" y="6"/>
                </a:cxn>
                <a:cxn ang="0">
                  <a:pos x="4" y="3"/>
                </a:cxn>
                <a:cxn ang="0">
                  <a:pos x="0" y="0"/>
                </a:cxn>
                <a:cxn ang="0">
                  <a:pos x="0" y="9"/>
                </a:cxn>
                <a:cxn ang="0">
                  <a:pos x="0" y="16"/>
                </a:cxn>
                <a:cxn ang="0">
                  <a:pos x="0" y="23"/>
                </a:cxn>
                <a:cxn ang="0">
                  <a:pos x="0" y="31"/>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10" name="Freeform 151"/>
            <p:cNvSpPr>
              <a:spLocks/>
            </p:cNvSpPr>
            <p:nvPr/>
          </p:nvSpPr>
          <p:spPr bwMode="auto">
            <a:xfrm>
              <a:off x="5603" y="2842"/>
              <a:ext cx="20" cy="12"/>
            </a:xfrm>
            <a:custGeom>
              <a:avLst/>
              <a:gdLst/>
              <a:ahLst/>
              <a:cxnLst>
                <a:cxn ang="0">
                  <a:pos x="0" y="31"/>
                </a:cxn>
                <a:cxn ang="0">
                  <a:pos x="19" y="32"/>
                </a:cxn>
                <a:cxn ang="0">
                  <a:pos x="35" y="34"/>
                </a:cxn>
                <a:cxn ang="0">
                  <a:pos x="49" y="36"/>
                </a:cxn>
                <a:cxn ang="0">
                  <a:pos x="61" y="37"/>
                </a:cxn>
                <a:cxn ang="0">
                  <a:pos x="55" y="29"/>
                </a:cxn>
                <a:cxn ang="0">
                  <a:pos x="49" y="22"/>
                </a:cxn>
                <a:cxn ang="0">
                  <a:pos x="42" y="17"/>
                </a:cxn>
                <a:cxn ang="0">
                  <a:pos x="35" y="12"/>
                </a:cxn>
                <a:cxn ang="0">
                  <a:pos x="28" y="9"/>
                </a:cxn>
                <a:cxn ang="0">
                  <a:pos x="19" y="5"/>
                </a:cxn>
                <a:cxn ang="0">
                  <a:pos x="10" y="2"/>
                </a:cxn>
                <a:cxn ang="0">
                  <a:pos x="0" y="0"/>
                </a:cxn>
                <a:cxn ang="0">
                  <a:pos x="0" y="31"/>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11" name="Freeform 152"/>
            <p:cNvSpPr>
              <a:spLocks/>
            </p:cNvSpPr>
            <p:nvPr/>
          </p:nvSpPr>
          <p:spPr bwMode="auto">
            <a:xfrm>
              <a:off x="5568" y="2865"/>
              <a:ext cx="13" cy="10"/>
            </a:xfrm>
            <a:custGeom>
              <a:avLst/>
              <a:gdLst/>
              <a:ahLst/>
              <a:cxnLst>
                <a:cxn ang="0">
                  <a:pos x="40" y="30"/>
                </a:cxn>
                <a:cxn ang="0">
                  <a:pos x="33" y="28"/>
                </a:cxn>
                <a:cxn ang="0">
                  <a:pos x="26" y="25"/>
                </a:cxn>
                <a:cxn ang="0">
                  <a:pos x="21" y="22"/>
                </a:cxn>
                <a:cxn ang="0">
                  <a:pos x="15" y="19"/>
                </a:cxn>
                <a:cxn ang="0">
                  <a:pos x="11" y="16"/>
                </a:cxn>
                <a:cxn ang="0">
                  <a:pos x="6" y="11"/>
                </a:cxn>
                <a:cxn ang="0">
                  <a:pos x="3" y="6"/>
                </a:cxn>
                <a:cxn ang="0">
                  <a:pos x="0" y="0"/>
                </a:cxn>
                <a:cxn ang="0">
                  <a:pos x="8" y="2"/>
                </a:cxn>
                <a:cxn ang="0">
                  <a:pos x="15" y="6"/>
                </a:cxn>
                <a:cxn ang="0">
                  <a:pos x="22" y="10"/>
                </a:cxn>
                <a:cxn ang="0">
                  <a:pos x="27" y="15"/>
                </a:cxn>
                <a:cxn ang="0">
                  <a:pos x="33" y="19"/>
                </a:cxn>
                <a:cxn ang="0">
                  <a:pos x="36" y="23"/>
                </a:cxn>
                <a:cxn ang="0">
                  <a:pos x="39" y="27"/>
                </a:cxn>
                <a:cxn ang="0">
                  <a:pos x="40" y="30"/>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12" name="Freeform 153"/>
            <p:cNvSpPr>
              <a:spLocks/>
            </p:cNvSpPr>
            <p:nvPr/>
          </p:nvSpPr>
          <p:spPr bwMode="auto">
            <a:xfrm>
              <a:off x="5515" y="2789"/>
              <a:ext cx="24" cy="26"/>
            </a:xfrm>
            <a:custGeom>
              <a:avLst/>
              <a:gdLst/>
              <a:ahLst/>
              <a:cxnLst>
                <a:cxn ang="0">
                  <a:pos x="74" y="80"/>
                </a:cxn>
                <a:cxn ang="0">
                  <a:pos x="72" y="73"/>
                </a:cxn>
                <a:cxn ang="0">
                  <a:pos x="71" y="66"/>
                </a:cxn>
                <a:cxn ang="0">
                  <a:pos x="69" y="60"/>
                </a:cxn>
                <a:cxn ang="0">
                  <a:pos x="66" y="53"/>
                </a:cxn>
                <a:cxn ang="0">
                  <a:pos x="58" y="42"/>
                </a:cxn>
                <a:cxn ang="0">
                  <a:pos x="48" y="33"/>
                </a:cxn>
                <a:cxn ang="0">
                  <a:pos x="38" y="25"/>
                </a:cxn>
                <a:cxn ang="0">
                  <a:pos x="29" y="17"/>
                </a:cxn>
                <a:cxn ang="0">
                  <a:pos x="20" y="9"/>
                </a:cxn>
                <a:cxn ang="0">
                  <a:pos x="13" y="0"/>
                </a:cxn>
                <a:cxn ang="0">
                  <a:pos x="9" y="5"/>
                </a:cxn>
                <a:cxn ang="0">
                  <a:pos x="4" y="10"/>
                </a:cxn>
                <a:cxn ang="0">
                  <a:pos x="1" y="14"/>
                </a:cxn>
                <a:cxn ang="0">
                  <a:pos x="0" y="19"/>
                </a:cxn>
                <a:cxn ang="0">
                  <a:pos x="0" y="25"/>
                </a:cxn>
                <a:cxn ang="0">
                  <a:pos x="2" y="30"/>
                </a:cxn>
                <a:cxn ang="0">
                  <a:pos x="4" y="36"/>
                </a:cxn>
                <a:cxn ang="0">
                  <a:pos x="7" y="41"/>
                </a:cxn>
                <a:cxn ang="0">
                  <a:pos x="10" y="46"/>
                </a:cxn>
                <a:cxn ang="0">
                  <a:pos x="14" y="51"/>
                </a:cxn>
                <a:cxn ang="0">
                  <a:pos x="19" y="56"/>
                </a:cxn>
                <a:cxn ang="0">
                  <a:pos x="24" y="61"/>
                </a:cxn>
                <a:cxn ang="0">
                  <a:pos x="30" y="66"/>
                </a:cxn>
                <a:cxn ang="0">
                  <a:pos x="35" y="69"/>
                </a:cxn>
                <a:cxn ang="0">
                  <a:pos x="42" y="72"/>
                </a:cxn>
                <a:cxn ang="0">
                  <a:pos x="47" y="75"/>
                </a:cxn>
                <a:cxn ang="0">
                  <a:pos x="54" y="77"/>
                </a:cxn>
                <a:cxn ang="0">
                  <a:pos x="60" y="79"/>
                </a:cxn>
                <a:cxn ang="0">
                  <a:pos x="67" y="80"/>
                </a:cxn>
                <a:cxn ang="0">
                  <a:pos x="74" y="80"/>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13" name="Freeform 154"/>
            <p:cNvSpPr>
              <a:spLocks/>
            </p:cNvSpPr>
            <p:nvPr/>
          </p:nvSpPr>
          <p:spPr bwMode="auto">
            <a:xfrm>
              <a:off x="5555" y="2785"/>
              <a:ext cx="26" cy="27"/>
            </a:xfrm>
            <a:custGeom>
              <a:avLst/>
              <a:gdLst/>
              <a:ahLst/>
              <a:cxnLst>
                <a:cxn ang="0">
                  <a:pos x="52" y="80"/>
                </a:cxn>
                <a:cxn ang="0">
                  <a:pos x="86" y="80"/>
                </a:cxn>
                <a:cxn ang="0">
                  <a:pos x="86" y="61"/>
                </a:cxn>
                <a:cxn ang="0">
                  <a:pos x="79" y="59"/>
                </a:cxn>
                <a:cxn ang="0">
                  <a:pos x="72" y="56"/>
                </a:cxn>
                <a:cxn ang="0">
                  <a:pos x="67" y="53"/>
                </a:cxn>
                <a:cxn ang="0">
                  <a:pos x="61" y="49"/>
                </a:cxn>
                <a:cxn ang="0">
                  <a:pos x="51" y="41"/>
                </a:cxn>
                <a:cxn ang="0">
                  <a:pos x="43" y="33"/>
                </a:cxn>
                <a:cxn ang="0">
                  <a:pos x="34" y="25"/>
                </a:cxn>
                <a:cxn ang="0">
                  <a:pos x="24" y="16"/>
                </a:cxn>
                <a:cxn ang="0">
                  <a:pos x="13" y="7"/>
                </a:cxn>
                <a:cxn ang="0">
                  <a:pos x="0" y="0"/>
                </a:cxn>
                <a:cxn ang="0">
                  <a:pos x="1" y="8"/>
                </a:cxn>
                <a:cxn ang="0">
                  <a:pos x="5" y="20"/>
                </a:cxn>
                <a:cxn ang="0">
                  <a:pos x="11" y="32"/>
                </a:cxn>
                <a:cxn ang="0">
                  <a:pos x="18" y="44"/>
                </a:cxn>
                <a:cxn ang="0">
                  <a:pos x="27" y="57"/>
                </a:cxn>
                <a:cxn ang="0">
                  <a:pos x="36" y="67"/>
                </a:cxn>
                <a:cxn ang="0">
                  <a:pos x="40" y="72"/>
                </a:cxn>
                <a:cxn ang="0">
                  <a:pos x="45" y="76"/>
                </a:cxn>
                <a:cxn ang="0">
                  <a:pos x="49" y="79"/>
                </a:cxn>
                <a:cxn ang="0">
                  <a:pos x="52" y="80"/>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14" name="Freeform 155"/>
            <p:cNvSpPr>
              <a:spLocks/>
            </p:cNvSpPr>
            <p:nvPr/>
          </p:nvSpPr>
          <p:spPr bwMode="auto">
            <a:xfrm>
              <a:off x="5570" y="2825"/>
              <a:ext cx="25" cy="11"/>
            </a:xfrm>
            <a:custGeom>
              <a:avLst/>
              <a:gdLst/>
              <a:ahLst/>
              <a:cxnLst>
                <a:cxn ang="0">
                  <a:pos x="0" y="7"/>
                </a:cxn>
                <a:cxn ang="0">
                  <a:pos x="3" y="11"/>
                </a:cxn>
                <a:cxn ang="0">
                  <a:pos x="5" y="15"/>
                </a:cxn>
                <a:cxn ang="0">
                  <a:pos x="9" y="18"/>
                </a:cxn>
                <a:cxn ang="0">
                  <a:pos x="14" y="21"/>
                </a:cxn>
                <a:cxn ang="0">
                  <a:pos x="18" y="24"/>
                </a:cxn>
                <a:cxn ang="0">
                  <a:pos x="23" y="26"/>
                </a:cxn>
                <a:cxn ang="0">
                  <a:pos x="29" y="28"/>
                </a:cxn>
                <a:cxn ang="0">
                  <a:pos x="34" y="29"/>
                </a:cxn>
                <a:cxn ang="0">
                  <a:pos x="47" y="31"/>
                </a:cxn>
                <a:cxn ang="0">
                  <a:pos x="58" y="31"/>
                </a:cxn>
                <a:cxn ang="0">
                  <a:pos x="63" y="30"/>
                </a:cxn>
                <a:cxn ang="0">
                  <a:pos x="67" y="29"/>
                </a:cxn>
                <a:cxn ang="0">
                  <a:pos x="71" y="27"/>
                </a:cxn>
                <a:cxn ang="0">
                  <a:pos x="74" y="25"/>
                </a:cxn>
                <a:cxn ang="0">
                  <a:pos x="64" y="18"/>
                </a:cxn>
                <a:cxn ang="0">
                  <a:pos x="55" y="13"/>
                </a:cxn>
                <a:cxn ang="0">
                  <a:pos x="51" y="10"/>
                </a:cxn>
                <a:cxn ang="0">
                  <a:pos x="47" y="8"/>
                </a:cxn>
                <a:cxn ang="0">
                  <a:pos x="43" y="5"/>
                </a:cxn>
                <a:cxn ang="0">
                  <a:pos x="41" y="0"/>
                </a:cxn>
                <a:cxn ang="0">
                  <a:pos x="33" y="1"/>
                </a:cxn>
                <a:cxn ang="0">
                  <a:pos x="28" y="1"/>
                </a:cxn>
                <a:cxn ang="0">
                  <a:pos x="22" y="1"/>
                </a:cxn>
                <a:cxn ang="0">
                  <a:pos x="18" y="0"/>
                </a:cxn>
                <a:cxn ang="0">
                  <a:pos x="14" y="0"/>
                </a:cxn>
                <a:cxn ang="0">
                  <a:pos x="10" y="0"/>
                </a:cxn>
                <a:cxn ang="0">
                  <a:pos x="6" y="3"/>
                </a:cxn>
                <a:cxn ang="0">
                  <a:pos x="0" y="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15" name="Freeform 156"/>
            <p:cNvSpPr>
              <a:spLocks/>
            </p:cNvSpPr>
            <p:nvPr/>
          </p:nvSpPr>
          <p:spPr bwMode="auto">
            <a:xfrm>
              <a:off x="5562" y="2819"/>
              <a:ext cx="6" cy="1"/>
            </a:xfrm>
            <a:custGeom>
              <a:avLst/>
              <a:gdLst/>
              <a:ahLst/>
              <a:cxnLst>
                <a:cxn ang="0">
                  <a:pos x="20" y="0"/>
                </a:cxn>
                <a:cxn ang="0">
                  <a:pos x="0" y="0"/>
                </a:cxn>
                <a:cxn ang="0">
                  <a:pos x="10" y="0"/>
                </a:cxn>
                <a:cxn ang="0">
                  <a:pos x="20" y="0"/>
                </a:cxn>
              </a:cxnLst>
              <a:rect l="0" t="0" r="r" b="b"/>
              <a:pathLst>
                <a:path w="20">
                  <a:moveTo>
                    <a:pt x="20" y="0"/>
                  </a:moveTo>
                  <a:lnTo>
                    <a:pt x="0" y="0"/>
                  </a:lnTo>
                  <a:lnTo>
                    <a:pt x="10" y="0"/>
                  </a:lnTo>
                  <a:lnTo>
                    <a:pt x="2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16" name="Freeform 157"/>
            <p:cNvSpPr>
              <a:spLocks/>
            </p:cNvSpPr>
            <p:nvPr/>
          </p:nvSpPr>
          <p:spPr bwMode="auto">
            <a:xfrm>
              <a:off x="5509" y="2769"/>
              <a:ext cx="32" cy="21"/>
            </a:xfrm>
            <a:custGeom>
              <a:avLst/>
              <a:gdLst/>
              <a:ahLst/>
              <a:cxnLst>
                <a:cxn ang="0">
                  <a:pos x="7" y="25"/>
                </a:cxn>
                <a:cxn ang="0">
                  <a:pos x="35" y="40"/>
                </a:cxn>
                <a:cxn ang="0">
                  <a:pos x="61" y="55"/>
                </a:cxn>
                <a:cxn ang="0">
                  <a:pos x="72" y="60"/>
                </a:cxn>
                <a:cxn ang="0">
                  <a:pos x="83" y="65"/>
                </a:cxn>
                <a:cxn ang="0">
                  <a:pos x="87" y="65"/>
                </a:cxn>
                <a:cxn ang="0">
                  <a:pos x="91" y="65"/>
                </a:cxn>
                <a:cxn ang="0">
                  <a:pos x="96" y="65"/>
                </a:cxn>
                <a:cxn ang="0">
                  <a:pos x="100" y="62"/>
                </a:cxn>
                <a:cxn ang="0">
                  <a:pos x="94" y="60"/>
                </a:cxn>
                <a:cxn ang="0">
                  <a:pos x="88" y="56"/>
                </a:cxn>
                <a:cxn ang="0">
                  <a:pos x="83" y="52"/>
                </a:cxn>
                <a:cxn ang="0">
                  <a:pos x="78" y="46"/>
                </a:cxn>
                <a:cxn ang="0">
                  <a:pos x="67" y="34"/>
                </a:cxn>
                <a:cxn ang="0">
                  <a:pos x="57" y="21"/>
                </a:cxn>
                <a:cxn ang="0">
                  <a:pos x="52" y="15"/>
                </a:cxn>
                <a:cxn ang="0">
                  <a:pos x="46" y="10"/>
                </a:cxn>
                <a:cxn ang="0">
                  <a:pos x="40" y="4"/>
                </a:cxn>
                <a:cxn ang="0">
                  <a:pos x="33" y="1"/>
                </a:cxn>
                <a:cxn ang="0">
                  <a:pos x="27" y="0"/>
                </a:cxn>
                <a:cxn ang="0">
                  <a:pos x="18" y="0"/>
                </a:cxn>
                <a:cxn ang="0">
                  <a:pos x="10" y="2"/>
                </a:cxn>
                <a:cxn ang="0">
                  <a:pos x="0" y="6"/>
                </a:cxn>
                <a:cxn ang="0">
                  <a:pos x="7" y="25"/>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17" name="Freeform 158"/>
            <p:cNvSpPr>
              <a:spLocks/>
            </p:cNvSpPr>
            <p:nvPr/>
          </p:nvSpPr>
          <p:spPr bwMode="auto">
            <a:xfrm>
              <a:off x="5486" y="2743"/>
              <a:ext cx="24" cy="34"/>
            </a:xfrm>
            <a:custGeom>
              <a:avLst/>
              <a:gdLst/>
              <a:ahLst/>
              <a:cxnLst>
                <a:cxn ang="0">
                  <a:pos x="72" y="85"/>
                </a:cxn>
                <a:cxn ang="0">
                  <a:pos x="56" y="61"/>
                </a:cxn>
                <a:cxn ang="0">
                  <a:pos x="43" y="41"/>
                </a:cxn>
                <a:cxn ang="0">
                  <a:pos x="29" y="20"/>
                </a:cxn>
                <a:cxn ang="0">
                  <a:pos x="12" y="0"/>
                </a:cxn>
                <a:cxn ang="0">
                  <a:pos x="6" y="16"/>
                </a:cxn>
                <a:cxn ang="0">
                  <a:pos x="2" y="33"/>
                </a:cxn>
                <a:cxn ang="0">
                  <a:pos x="0" y="40"/>
                </a:cxn>
                <a:cxn ang="0">
                  <a:pos x="0" y="48"/>
                </a:cxn>
                <a:cxn ang="0">
                  <a:pos x="0" y="55"/>
                </a:cxn>
                <a:cxn ang="0">
                  <a:pos x="0" y="62"/>
                </a:cxn>
                <a:cxn ang="0">
                  <a:pos x="1" y="68"/>
                </a:cxn>
                <a:cxn ang="0">
                  <a:pos x="3" y="74"/>
                </a:cxn>
                <a:cxn ang="0">
                  <a:pos x="6" y="79"/>
                </a:cxn>
                <a:cxn ang="0">
                  <a:pos x="10" y="83"/>
                </a:cxn>
                <a:cxn ang="0">
                  <a:pos x="14" y="88"/>
                </a:cxn>
                <a:cxn ang="0">
                  <a:pos x="20" y="90"/>
                </a:cxn>
                <a:cxn ang="0">
                  <a:pos x="25" y="92"/>
                </a:cxn>
                <a:cxn ang="0">
                  <a:pos x="33" y="92"/>
                </a:cxn>
                <a:cxn ang="0">
                  <a:pos x="43" y="93"/>
                </a:cxn>
                <a:cxn ang="0">
                  <a:pos x="54" y="96"/>
                </a:cxn>
                <a:cxn ang="0">
                  <a:pos x="65" y="100"/>
                </a:cxn>
                <a:cxn ang="0">
                  <a:pos x="79" y="104"/>
                </a:cxn>
                <a:cxn ang="0">
                  <a:pos x="72" y="85"/>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grpSp>
      <p:sp>
        <p:nvSpPr>
          <p:cNvPr id="118" name="Freeform 159"/>
          <p:cNvSpPr>
            <a:spLocks/>
          </p:cNvSpPr>
          <p:nvPr>
            <p:custDataLst>
              <p:tags r:id="rId59"/>
            </p:custDataLst>
          </p:nvPr>
        </p:nvSpPr>
        <p:spPr bwMode="auto">
          <a:xfrm>
            <a:off x="1927969" y="3886839"/>
            <a:ext cx="11113" cy="55562"/>
          </a:xfrm>
          <a:custGeom>
            <a:avLst/>
            <a:gdLst/>
            <a:ahLst/>
            <a:cxnLst>
              <a:cxn ang="0">
                <a:pos x="27" y="0"/>
              </a:cxn>
              <a:cxn ang="0">
                <a:pos x="27" y="12"/>
              </a:cxn>
              <a:cxn ang="0">
                <a:pos x="27" y="19"/>
              </a:cxn>
              <a:cxn ang="0">
                <a:pos x="9" y="19"/>
              </a:cxn>
              <a:cxn ang="0">
                <a:pos x="0" y="19"/>
              </a:cxn>
              <a:cxn ang="0">
                <a:pos x="9" y="12"/>
              </a:cxn>
              <a:cxn ang="0">
                <a:pos x="27" y="0"/>
              </a:cxn>
            </a:cxnLst>
            <a:rect l="0" t="0" r="r" b="b"/>
            <a:pathLst>
              <a:path w="27" h="19">
                <a:moveTo>
                  <a:pt x="27" y="0"/>
                </a:moveTo>
                <a:lnTo>
                  <a:pt x="27" y="12"/>
                </a:lnTo>
                <a:lnTo>
                  <a:pt x="27" y="19"/>
                </a:lnTo>
                <a:lnTo>
                  <a:pt x="9" y="19"/>
                </a:lnTo>
                <a:lnTo>
                  <a:pt x="0" y="19"/>
                </a:lnTo>
                <a:lnTo>
                  <a:pt x="9" y="12"/>
                </a:lnTo>
                <a:lnTo>
                  <a:pt x="27"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19" name="Freeform 160"/>
          <p:cNvSpPr>
            <a:spLocks/>
          </p:cNvSpPr>
          <p:nvPr>
            <p:custDataLst>
              <p:tags r:id="rId60"/>
            </p:custDataLst>
          </p:nvPr>
        </p:nvSpPr>
        <p:spPr bwMode="auto">
          <a:xfrm>
            <a:off x="1851769" y="4026539"/>
            <a:ext cx="14288" cy="57150"/>
          </a:xfrm>
          <a:custGeom>
            <a:avLst/>
            <a:gdLst/>
            <a:ahLst/>
            <a:cxnLst>
              <a:cxn ang="0">
                <a:pos x="0" y="0"/>
              </a:cxn>
              <a:cxn ang="0">
                <a:pos x="39" y="0"/>
              </a:cxn>
              <a:cxn ang="0">
                <a:pos x="36" y="9"/>
              </a:cxn>
              <a:cxn ang="0">
                <a:pos x="33" y="19"/>
              </a:cxn>
              <a:cxn ang="0">
                <a:pos x="27" y="28"/>
              </a:cxn>
              <a:cxn ang="0">
                <a:pos x="22" y="34"/>
              </a:cxn>
              <a:cxn ang="0">
                <a:pos x="19" y="35"/>
              </a:cxn>
              <a:cxn ang="0">
                <a:pos x="16" y="35"/>
              </a:cxn>
              <a:cxn ang="0">
                <a:pos x="13" y="34"/>
              </a:cxn>
              <a:cxn ang="0">
                <a:pos x="11" y="31"/>
              </a:cxn>
              <a:cxn ang="0">
                <a:pos x="7" y="26"/>
              </a:cxn>
              <a:cxn ang="0">
                <a:pos x="5" y="20"/>
              </a:cxn>
              <a:cxn ang="0">
                <a:pos x="2" y="11"/>
              </a:cxn>
              <a:cxn ang="0">
                <a:pos x="0" y="0"/>
              </a:cxn>
            </a:cxnLst>
            <a:rect l="0" t="0" r="r" b="b"/>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20" name="Freeform 161"/>
          <p:cNvSpPr>
            <a:spLocks/>
          </p:cNvSpPr>
          <p:nvPr>
            <p:custDataLst>
              <p:tags r:id="rId61"/>
            </p:custDataLst>
          </p:nvPr>
        </p:nvSpPr>
        <p:spPr bwMode="auto">
          <a:xfrm>
            <a:off x="3650407" y="2353314"/>
            <a:ext cx="728662" cy="331787"/>
          </a:xfrm>
          <a:custGeom>
            <a:avLst/>
            <a:gdLst/>
            <a:ahLst/>
            <a:cxnLst>
              <a:cxn ang="0">
                <a:pos x="32" y="216"/>
              </a:cxn>
              <a:cxn ang="0">
                <a:pos x="86" y="249"/>
              </a:cxn>
              <a:cxn ang="0">
                <a:pos x="155" y="264"/>
              </a:cxn>
              <a:cxn ang="0">
                <a:pos x="191" y="281"/>
              </a:cxn>
              <a:cxn ang="0">
                <a:pos x="238" y="331"/>
              </a:cxn>
              <a:cxn ang="0">
                <a:pos x="253" y="349"/>
              </a:cxn>
              <a:cxn ang="0">
                <a:pos x="254" y="386"/>
              </a:cxn>
              <a:cxn ang="0">
                <a:pos x="273" y="408"/>
              </a:cxn>
              <a:cxn ang="0">
                <a:pos x="341" y="416"/>
              </a:cxn>
              <a:cxn ang="0">
                <a:pos x="463" y="452"/>
              </a:cxn>
              <a:cxn ang="0">
                <a:pos x="546" y="469"/>
              </a:cxn>
              <a:cxn ang="0">
                <a:pos x="575" y="510"/>
              </a:cxn>
              <a:cxn ang="0">
                <a:pos x="622" y="542"/>
              </a:cxn>
              <a:cxn ang="0">
                <a:pos x="670" y="555"/>
              </a:cxn>
              <a:cxn ang="0">
                <a:pos x="917" y="576"/>
              </a:cxn>
              <a:cxn ang="0">
                <a:pos x="1037" y="614"/>
              </a:cxn>
              <a:cxn ang="0">
                <a:pos x="1117" y="630"/>
              </a:cxn>
              <a:cxn ang="0">
                <a:pos x="1157" y="613"/>
              </a:cxn>
              <a:cxn ang="0">
                <a:pos x="1344" y="564"/>
              </a:cxn>
              <a:cxn ang="0">
                <a:pos x="1395" y="510"/>
              </a:cxn>
              <a:cxn ang="0">
                <a:pos x="1403" y="483"/>
              </a:cxn>
              <a:cxn ang="0">
                <a:pos x="1386" y="455"/>
              </a:cxn>
              <a:cxn ang="0">
                <a:pos x="1370" y="415"/>
              </a:cxn>
              <a:cxn ang="0">
                <a:pos x="1499" y="394"/>
              </a:cxn>
              <a:cxn ang="0">
                <a:pos x="1594" y="343"/>
              </a:cxn>
              <a:cxn ang="0">
                <a:pos x="1651" y="325"/>
              </a:cxn>
              <a:cxn ang="0">
                <a:pos x="1688" y="297"/>
              </a:cxn>
              <a:cxn ang="0">
                <a:pos x="1656" y="279"/>
              </a:cxn>
              <a:cxn ang="0">
                <a:pos x="1619" y="252"/>
              </a:cxn>
              <a:cxn ang="0">
                <a:pos x="1583" y="248"/>
              </a:cxn>
              <a:cxn ang="0">
                <a:pos x="1553" y="258"/>
              </a:cxn>
              <a:cxn ang="0">
                <a:pos x="1497" y="256"/>
              </a:cxn>
              <a:cxn ang="0">
                <a:pos x="1457" y="235"/>
              </a:cxn>
              <a:cxn ang="0">
                <a:pos x="1434" y="187"/>
              </a:cxn>
              <a:cxn ang="0">
                <a:pos x="1367" y="124"/>
              </a:cxn>
              <a:cxn ang="0">
                <a:pos x="1286" y="120"/>
              </a:cxn>
              <a:cxn ang="0">
                <a:pos x="1260" y="147"/>
              </a:cxn>
              <a:cxn ang="0">
                <a:pos x="1236" y="165"/>
              </a:cxn>
              <a:cxn ang="0">
                <a:pos x="1168" y="167"/>
              </a:cxn>
              <a:cxn ang="0">
                <a:pos x="1044" y="167"/>
              </a:cxn>
              <a:cxn ang="0">
                <a:pos x="986" y="140"/>
              </a:cxn>
              <a:cxn ang="0">
                <a:pos x="922" y="108"/>
              </a:cxn>
              <a:cxn ang="0">
                <a:pos x="852" y="100"/>
              </a:cxn>
              <a:cxn ang="0">
                <a:pos x="801" y="114"/>
              </a:cxn>
              <a:cxn ang="0">
                <a:pos x="740" y="116"/>
              </a:cxn>
              <a:cxn ang="0">
                <a:pos x="692" y="101"/>
              </a:cxn>
              <a:cxn ang="0">
                <a:pos x="662" y="68"/>
              </a:cxn>
              <a:cxn ang="0">
                <a:pos x="446" y="7"/>
              </a:cxn>
              <a:cxn ang="0">
                <a:pos x="446" y="44"/>
              </a:cxn>
              <a:cxn ang="0">
                <a:pos x="471" y="79"/>
              </a:cxn>
              <a:cxn ang="0">
                <a:pos x="490" y="106"/>
              </a:cxn>
              <a:cxn ang="0">
                <a:pos x="307" y="122"/>
              </a:cxn>
              <a:cxn ang="0">
                <a:pos x="294" y="87"/>
              </a:cxn>
              <a:cxn ang="0">
                <a:pos x="225" y="97"/>
              </a:cxn>
              <a:cxn ang="0">
                <a:pos x="185" y="88"/>
              </a:cxn>
              <a:cxn ang="0">
                <a:pos x="138" y="97"/>
              </a:cxn>
              <a:cxn ang="0">
                <a:pos x="68" y="143"/>
              </a:cxn>
              <a:cxn ang="0">
                <a:pos x="31" y="151"/>
              </a:cxn>
              <a:cxn ang="0">
                <a:pos x="4" y="169"/>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21" name="Freeform 169"/>
          <p:cNvSpPr>
            <a:spLocks/>
          </p:cNvSpPr>
          <p:nvPr>
            <p:custDataLst>
              <p:tags r:id="rId62"/>
            </p:custDataLst>
          </p:nvPr>
        </p:nvSpPr>
        <p:spPr bwMode="auto">
          <a:xfrm>
            <a:off x="4926757" y="5125089"/>
            <a:ext cx="31750" cy="11112"/>
          </a:xfrm>
          <a:custGeom>
            <a:avLst/>
            <a:gdLst/>
            <a:ahLst/>
            <a:cxnLst>
              <a:cxn ang="0">
                <a:pos x="0" y="23"/>
              </a:cxn>
              <a:cxn ang="0">
                <a:pos x="22" y="13"/>
              </a:cxn>
              <a:cxn ang="0">
                <a:pos x="45" y="4"/>
              </a:cxn>
              <a:cxn ang="0">
                <a:pos x="56" y="1"/>
              </a:cxn>
              <a:cxn ang="0">
                <a:pos x="65" y="0"/>
              </a:cxn>
              <a:cxn ang="0">
                <a:pos x="69" y="0"/>
              </a:cxn>
              <a:cxn ang="0">
                <a:pos x="74" y="1"/>
              </a:cxn>
              <a:cxn ang="0">
                <a:pos x="77" y="2"/>
              </a:cxn>
              <a:cxn ang="0">
                <a:pos x="79" y="4"/>
              </a:cxn>
              <a:cxn ang="0">
                <a:pos x="77" y="8"/>
              </a:cxn>
              <a:cxn ang="0">
                <a:pos x="75" y="13"/>
              </a:cxn>
              <a:cxn ang="0">
                <a:pos x="72" y="16"/>
              </a:cxn>
              <a:cxn ang="0">
                <a:pos x="68" y="19"/>
              </a:cxn>
              <a:cxn ang="0">
                <a:pos x="64" y="21"/>
              </a:cxn>
              <a:cxn ang="0">
                <a:pos x="59" y="22"/>
              </a:cxn>
              <a:cxn ang="0">
                <a:pos x="53" y="23"/>
              </a:cxn>
              <a:cxn ang="0">
                <a:pos x="46" y="23"/>
              </a:cxn>
              <a:cxn ang="0">
                <a:pos x="37" y="23"/>
              </a:cxn>
              <a:cxn ang="0">
                <a:pos x="32" y="21"/>
              </a:cxn>
              <a:cxn ang="0">
                <a:pos x="26" y="20"/>
              </a:cxn>
              <a:cxn ang="0">
                <a:pos x="23" y="19"/>
              </a:cxn>
              <a:cxn ang="0">
                <a:pos x="19" y="18"/>
              </a:cxn>
              <a:cxn ang="0">
                <a:pos x="14" y="18"/>
              </a:cxn>
              <a:cxn ang="0">
                <a:pos x="9" y="20"/>
              </a:cxn>
              <a:cxn ang="0">
                <a:pos x="0" y="23"/>
              </a:cxn>
            </a:cxnLst>
            <a:rect l="0" t="0" r="r" b="b"/>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122" name="Freeform 170"/>
          <p:cNvSpPr>
            <a:spLocks/>
          </p:cNvSpPr>
          <p:nvPr>
            <p:custDataLst>
              <p:tags r:id="rId63"/>
            </p:custDataLst>
          </p:nvPr>
        </p:nvSpPr>
        <p:spPr bwMode="auto">
          <a:xfrm>
            <a:off x="5042644" y="5258439"/>
            <a:ext cx="1588" cy="4762"/>
          </a:xfrm>
          <a:custGeom>
            <a:avLst/>
            <a:gdLst/>
            <a:ahLst/>
            <a:cxnLst>
              <a:cxn ang="0">
                <a:pos x="0" y="0"/>
              </a:cxn>
              <a:cxn ang="0">
                <a:pos x="0" y="6"/>
              </a:cxn>
              <a:cxn ang="0">
                <a:pos x="0" y="0"/>
              </a:cxn>
            </a:cxnLst>
            <a:rect l="0" t="0" r="r" b="b"/>
            <a:pathLst>
              <a:path h="6">
                <a:moveTo>
                  <a:pt x="0" y="0"/>
                </a:moveTo>
                <a:lnTo>
                  <a:pt x="0" y="6"/>
                </a:lnTo>
                <a:lnTo>
                  <a:pt x="0" y="0"/>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123" name="Line 171"/>
          <p:cNvSpPr>
            <a:spLocks noChangeShapeType="1"/>
          </p:cNvSpPr>
          <p:nvPr>
            <p:custDataLst>
              <p:tags r:id="rId64"/>
            </p:custDataLst>
          </p:nvPr>
        </p:nvSpPr>
        <p:spPr bwMode="auto">
          <a:xfrm flipV="1">
            <a:off x="5133132" y="5256851"/>
            <a:ext cx="1587" cy="12700"/>
          </a:xfrm>
          <a:prstGeom prst="line">
            <a:avLst/>
          </a:prstGeom>
          <a:noFill/>
          <a:ln w="6350">
            <a:solidFill>
              <a:schemeClr val="bg1">
                <a:lumMod val="65000"/>
              </a:schemeClr>
            </a:solidFill>
            <a:round/>
            <a:headEnd/>
            <a:tailEnd/>
          </a:ln>
        </p:spPr>
        <p:txBody>
          <a:bodyPr/>
          <a:lstStyle/>
          <a:p>
            <a:endParaRPr lang="en-CA" dirty="0"/>
          </a:p>
        </p:txBody>
      </p:sp>
      <p:sp>
        <p:nvSpPr>
          <p:cNvPr id="124" name="Freeform 172"/>
          <p:cNvSpPr>
            <a:spLocks/>
          </p:cNvSpPr>
          <p:nvPr>
            <p:custDataLst>
              <p:tags r:id="rId65"/>
            </p:custDataLst>
          </p:nvPr>
        </p:nvSpPr>
        <p:spPr bwMode="auto">
          <a:xfrm>
            <a:off x="5133132" y="5256851"/>
            <a:ext cx="3175" cy="15875"/>
          </a:xfrm>
          <a:custGeom>
            <a:avLst/>
            <a:gdLst/>
            <a:ahLst/>
            <a:cxnLst>
              <a:cxn ang="0">
                <a:pos x="0" y="0"/>
              </a:cxn>
              <a:cxn ang="0">
                <a:pos x="2" y="1"/>
              </a:cxn>
              <a:cxn ang="0">
                <a:pos x="4" y="4"/>
              </a:cxn>
              <a:cxn ang="0">
                <a:pos x="5" y="8"/>
              </a:cxn>
              <a:cxn ang="0">
                <a:pos x="5" y="13"/>
              </a:cxn>
              <a:cxn ang="0">
                <a:pos x="5" y="18"/>
              </a:cxn>
              <a:cxn ang="0">
                <a:pos x="4" y="23"/>
              </a:cxn>
              <a:cxn ang="0">
                <a:pos x="2" y="27"/>
              </a:cxn>
              <a:cxn ang="0">
                <a:pos x="0" y="30"/>
              </a:cxn>
            </a:cxnLst>
            <a:rect l="0" t="0" r="r" b="b"/>
            <a:pathLst>
              <a:path w="5" h="30">
                <a:moveTo>
                  <a:pt x="0" y="0"/>
                </a:moveTo>
                <a:lnTo>
                  <a:pt x="2" y="1"/>
                </a:lnTo>
                <a:lnTo>
                  <a:pt x="4" y="4"/>
                </a:lnTo>
                <a:lnTo>
                  <a:pt x="5" y="8"/>
                </a:lnTo>
                <a:lnTo>
                  <a:pt x="5" y="13"/>
                </a:lnTo>
                <a:lnTo>
                  <a:pt x="5" y="18"/>
                </a:lnTo>
                <a:lnTo>
                  <a:pt x="4" y="23"/>
                </a:lnTo>
                <a:lnTo>
                  <a:pt x="2" y="27"/>
                </a:lnTo>
                <a:lnTo>
                  <a:pt x="0" y="30"/>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125" name="Freeform 173"/>
          <p:cNvSpPr>
            <a:spLocks/>
          </p:cNvSpPr>
          <p:nvPr>
            <p:custDataLst>
              <p:tags r:id="rId66"/>
            </p:custDataLst>
          </p:nvPr>
        </p:nvSpPr>
        <p:spPr bwMode="auto">
          <a:xfrm>
            <a:off x="5431582" y="4726626"/>
            <a:ext cx="22225" cy="28575"/>
          </a:xfrm>
          <a:custGeom>
            <a:avLst/>
            <a:gdLst/>
            <a:ahLst/>
            <a:cxnLst>
              <a:cxn ang="0">
                <a:pos x="0" y="12"/>
              </a:cxn>
              <a:cxn ang="0">
                <a:pos x="1" y="17"/>
              </a:cxn>
              <a:cxn ang="0">
                <a:pos x="5" y="22"/>
              </a:cxn>
              <a:cxn ang="0">
                <a:pos x="9" y="27"/>
              </a:cxn>
              <a:cxn ang="0">
                <a:pos x="15" y="33"/>
              </a:cxn>
              <a:cxn ang="0">
                <a:pos x="26" y="44"/>
              </a:cxn>
              <a:cxn ang="0">
                <a:pos x="33" y="55"/>
              </a:cxn>
              <a:cxn ang="0">
                <a:pos x="53" y="55"/>
              </a:cxn>
              <a:cxn ang="0">
                <a:pos x="40" y="41"/>
              </a:cxn>
              <a:cxn ang="0">
                <a:pos x="28" y="29"/>
              </a:cxn>
              <a:cxn ang="0">
                <a:pos x="23" y="23"/>
              </a:cxn>
              <a:cxn ang="0">
                <a:pos x="19" y="16"/>
              </a:cxn>
              <a:cxn ang="0">
                <a:pos x="16" y="8"/>
              </a:cxn>
              <a:cxn ang="0">
                <a:pos x="14" y="0"/>
              </a:cxn>
              <a:cxn ang="0">
                <a:pos x="7" y="6"/>
              </a:cxn>
              <a:cxn ang="0">
                <a:pos x="0" y="12"/>
              </a:cxn>
            </a:cxnLst>
            <a:rect l="0" t="0" r="r" b="b"/>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26" name="Freeform 174"/>
          <p:cNvSpPr>
            <a:spLocks/>
          </p:cNvSpPr>
          <p:nvPr>
            <p:custDataLst>
              <p:tags r:id="rId67"/>
            </p:custDataLst>
          </p:nvPr>
        </p:nvSpPr>
        <p:spPr bwMode="auto">
          <a:xfrm>
            <a:off x="5437932" y="4653601"/>
            <a:ext cx="26987" cy="39688"/>
          </a:xfrm>
          <a:custGeom>
            <a:avLst/>
            <a:gdLst/>
            <a:ahLst/>
            <a:cxnLst>
              <a:cxn ang="0">
                <a:pos x="0" y="32"/>
              </a:cxn>
              <a:cxn ang="0">
                <a:pos x="9" y="43"/>
              </a:cxn>
              <a:cxn ang="0">
                <a:pos x="20" y="55"/>
              </a:cxn>
              <a:cxn ang="0">
                <a:pos x="26" y="61"/>
              </a:cxn>
              <a:cxn ang="0">
                <a:pos x="32" y="67"/>
              </a:cxn>
              <a:cxn ang="0">
                <a:pos x="39" y="71"/>
              </a:cxn>
              <a:cxn ang="0">
                <a:pos x="46" y="75"/>
              </a:cxn>
              <a:cxn ang="0">
                <a:pos x="51" y="61"/>
              </a:cxn>
              <a:cxn ang="0">
                <a:pos x="58" y="48"/>
              </a:cxn>
              <a:cxn ang="0">
                <a:pos x="61" y="42"/>
              </a:cxn>
              <a:cxn ang="0">
                <a:pos x="63" y="36"/>
              </a:cxn>
              <a:cxn ang="0">
                <a:pos x="65" y="31"/>
              </a:cxn>
              <a:cxn ang="0">
                <a:pos x="65" y="26"/>
              </a:cxn>
              <a:cxn ang="0">
                <a:pos x="65" y="21"/>
              </a:cxn>
              <a:cxn ang="0">
                <a:pos x="63" y="18"/>
              </a:cxn>
              <a:cxn ang="0">
                <a:pos x="61" y="13"/>
              </a:cxn>
              <a:cxn ang="0">
                <a:pos x="58" y="10"/>
              </a:cxn>
              <a:cxn ang="0">
                <a:pos x="51" y="5"/>
              </a:cxn>
              <a:cxn ang="0">
                <a:pos x="46" y="0"/>
              </a:cxn>
              <a:cxn ang="0">
                <a:pos x="34" y="0"/>
              </a:cxn>
              <a:cxn ang="0">
                <a:pos x="26" y="0"/>
              </a:cxn>
              <a:cxn ang="0">
                <a:pos x="25" y="2"/>
              </a:cxn>
              <a:cxn ang="0">
                <a:pos x="24" y="7"/>
              </a:cxn>
              <a:cxn ang="0">
                <a:pos x="23" y="9"/>
              </a:cxn>
              <a:cxn ang="0">
                <a:pos x="23" y="11"/>
              </a:cxn>
              <a:cxn ang="0">
                <a:pos x="24" y="12"/>
              </a:cxn>
              <a:cxn ang="0">
                <a:pos x="26" y="13"/>
              </a:cxn>
            </a:cxnLst>
            <a:rect l="0" t="0" r="r" b="b"/>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27" name="Freeform 175"/>
          <p:cNvSpPr>
            <a:spLocks/>
          </p:cNvSpPr>
          <p:nvPr>
            <p:custDataLst>
              <p:tags r:id="rId68"/>
            </p:custDataLst>
          </p:nvPr>
        </p:nvSpPr>
        <p:spPr bwMode="auto">
          <a:xfrm>
            <a:off x="5414119" y="4629789"/>
            <a:ext cx="17463" cy="30162"/>
          </a:xfrm>
          <a:custGeom>
            <a:avLst/>
            <a:gdLst/>
            <a:ahLst/>
            <a:cxnLst>
              <a:cxn ang="0">
                <a:pos x="0" y="62"/>
              </a:cxn>
              <a:cxn ang="0">
                <a:pos x="3" y="52"/>
              </a:cxn>
              <a:cxn ang="0">
                <a:pos x="7" y="43"/>
              </a:cxn>
              <a:cxn ang="0">
                <a:pos x="12" y="33"/>
              </a:cxn>
              <a:cxn ang="0">
                <a:pos x="17" y="25"/>
              </a:cxn>
              <a:cxn ang="0">
                <a:pos x="23" y="17"/>
              </a:cxn>
              <a:cxn ang="0">
                <a:pos x="29" y="9"/>
              </a:cxn>
              <a:cxn ang="0">
                <a:pos x="35" y="3"/>
              </a:cxn>
              <a:cxn ang="0">
                <a:pos x="40" y="0"/>
              </a:cxn>
            </a:cxnLst>
            <a:rect l="0" t="0" r="r" b="b"/>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28" name="Freeform 176"/>
          <p:cNvSpPr>
            <a:spLocks/>
          </p:cNvSpPr>
          <p:nvPr>
            <p:custDataLst>
              <p:tags r:id="rId69"/>
            </p:custDataLst>
          </p:nvPr>
        </p:nvSpPr>
        <p:spPr bwMode="auto">
          <a:xfrm>
            <a:off x="5333157" y="4507551"/>
            <a:ext cx="68262" cy="138113"/>
          </a:xfrm>
          <a:custGeom>
            <a:avLst/>
            <a:gdLst/>
            <a:ahLst/>
            <a:cxnLst>
              <a:cxn ang="0">
                <a:pos x="159" y="259"/>
              </a:cxn>
              <a:cxn ang="0">
                <a:pos x="159" y="251"/>
              </a:cxn>
              <a:cxn ang="0">
                <a:pos x="159" y="244"/>
              </a:cxn>
              <a:cxn ang="0">
                <a:pos x="159" y="236"/>
              </a:cxn>
              <a:cxn ang="0">
                <a:pos x="159" y="228"/>
              </a:cxn>
              <a:cxn ang="0">
                <a:pos x="159" y="224"/>
              </a:cxn>
              <a:cxn ang="0">
                <a:pos x="158" y="219"/>
              </a:cxn>
              <a:cxn ang="0">
                <a:pos x="156" y="215"/>
              </a:cxn>
              <a:cxn ang="0">
                <a:pos x="153" y="210"/>
              </a:cxn>
              <a:cxn ang="0">
                <a:pos x="145" y="202"/>
              </a:cxn>
              <a:cxn ang="0">
                <a:pos x="135" y="195"/>
              </a:cxn>
              <a:cxn ang="0">
                <a:pos x="124" y="189"/>
              </a:cxn>
              <a:cxn ang="0">
                <a:pos x="112" y="184"/>
              </a:cxn>
              <a:cxn ang="0">
                <a:pos x="99" y="180"/>
              </a:cxn>
              <a:cxn ang="0">
                <a:pos x="87" y="179"/>
              </a:cxn>
              <a:cxn ang="0">
                <a:pos x="85" y="178"/>
              </a:cxn>
              <a:cxn ang="0">
                <a:pos x="82" y="177"/>
              </a:cxn>
              <a:cxn ang="0">
                <a:pos x="81" y="175"/>
              </a:cxn>
              <a:cxn ang="0">
                <a:pos x="80" y="173"/>
              </a:cxn>
              <a:cxn ang="0">
                <a:pos x="80" y="167"/>
              </a:cxn>
              <a:cxn ang="0">
                <a:pos x="81" y="161"/>
              </a:cxn>
              <a:cxn ang="0">
                <a:pos x="85" y="148"/>
              </a:cxn>
              <a:cxn ang="0">
                <a:pos x="87" y="142"/>
              </a:cxn>
              <a:cxn ang="0">
                <a:pos x="73" y="141"/>
              </a:cxn>
              <a:cxn ang="0">
                <a:pos x="59" y="139"/>
              </a:cxn>
              <a:cxn ang="0">
                <a:pos x="48" y="135"/>
              </a:cxn>
              <a:cxn ang="0">
                <a:pos x="40" y="129"/>
              </a:cxn>
              <a:cxn ang="0">
                <a:pos x="31" y="121"/>
              </a:cxn>
              <a:cxn ang="0">
                <a:pos x="24" y="113"/>
              </a:cxn>
              <a:cxn ang="0">
                <a:pos x="18" y="104"/>
              </a:cxn>
              <a:cxn ang="0">
                <a:pos x="13" y="94"/>
              </a:cxn>
              <a:cxn ang="0">
                <a:pos x="9" y="84"/>
              </a:cxn>
              <a:cxn ang="0">
                <a:pos x="7" y="73"/>
              </a:cxn>
              <a:cxn ang="0">
                <a:pos x="5" y="60"/>
              </a:cxn>
              <a:cxn ang="0">
                <a:pos x="2" y="48"/>
              </a:cxn>
              <a:cxn ang="0">
                <a:pos x="0" y="25"/>
              </a:cxn>
              <a:cxn ang="0">
                <a:pos x="0" y="0"/>
              </a:cxn>
            </a:cxnLst>
            <a:rect l="0" t="0" r="r" b="b"/>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29" name="Line 177"/>
          <p:cNvSpPr>
            <a:spLocks noChangeShapeType="1"/>
          </p:cNvSpPr>
          <p:nvPr>
            <p:custDataLst>
              <p:tags r:id="rId70"/>
            </p:custDataLst>
          </p:nvPr>
        </p:nvSpPr>
        <p:spPr bwMode="auto">
          <a:xfrm flipH="1" flipV="1">
            <a:off x="5326807" y="4474214"/>
            <a:ext cx="6350" cy="33337"/>
          </a:xfrm>
          <a:prstGeom prst="line">
            <a:avLst/>
          </a:prstGeom>
          <a:noFill/>
          <a:ln w="6350">
            <a:solidFill>
              <a:schemeClr val="bg1">
                <a:lumMod val="65000"/>
              </a:schemeClr>
            </a:solidFill>
            <a:round/>
            <a:headEnd/>
            <a:tailEnd/>
          </a:ln>
        </p:spPr>
        <p:txBody>
          <a:bodyPr/>
          <a:lstStyle/>
          <a:p>
            <a:endParaRPr lang="en-CA" dirty="0"/>
          </a:p>
        </p:txBody>
      </p:sp>
      <p:sp>
        <p:nvSpPr>
          <p:cNvPr id="130" name="Freeform 178"/>
          <p:cNvSpPr>
            <a:spLocks/>
          </p:cNvSpPr>
          <p:nvPr>
            <p:custDataLst>
              <p:tags r:id="rId71"/>
            </p:custDataLst>
          </p:nvPr>
        </p:nvSpPr>
        <p:spPr bwMode="auto">
          <a:xfrm>
            <a:off x="5326807" y="4458339"/>
            <a:ext cx="6350" cy="15875"/>
          </a:xfrm>
          <a:custGeom>
            <a:avLst/>
            <a:gdLst/>
            <a:ahLst/>
            <a:cxnLst>
              <a:cxn ang="0">
                <a:pos x="0" y="25"/>
              </a:cxn>
              <a:cxn ang="0">
                <a:pos x="1" y="19"/>
              </a:cxn>
              <a:cxn ang="0">
                <a:pos x="4" y="13"/>
              </a:cxn>
              <a:cxn ang="0">
                <a:pos x="8" y="6"/>
              </a:cxn>
              <a:cxn ang="0">
                <a:pos x="13" y="0"/>
              </a:cxn>
            </a:cxnLst>
            <a:rect l="0" t="0" r="r" b="b"/>
            <a:pathLst>
              <a:path w="13" h="25">
                <a:moveTo>
                  <a:pt x="0" y="25"/>
                </a:moveTo>
                <a:lnTo>
                  <a:pt x="1" y="19"/>
                </a:lnTo>
                <a:lnTo>
                  <a:pt x="4" y="13"/>
                </a:lnTo>
                <a:lnTo>
                  <a:pt x="8" y="6"/>
                </a:lnTo>
                <a:lnTo>
                  <a:pt x="13" y="0"/>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31" name="Line 179"/>
          <p:cNvSpPr>
            <a:spLocks noChangeShapeType="1"/>
          </p:cNvSpPr>
          <p:nvPr>
            <p:custDataLst>
              <p:tags r:id="rId72"/>
            </p:custDataLst>
          </p:nvPr>
        </p:nvSpPr>
        <p:spPr bwMode="auto">
          <a:xfrm flipV="1">
            <a:off x="5333157" y="4445639"/>
            <a:ext cx="0" cy="12700"/>
          </a:xfrm>
          <a:prstGeom prst="line">
            <a:avLst/>
          </a:prstGeom>
          <a:noFill/>
          <a:ln w="6350">
            <a:solidFill>
              <a:schemeClr val="bg1">
                <a:lumMod val="65000"/>
              </a:schemeClr>
            </a:solidFill>
            <a:round/>
            <a:headEnd/>
            <a:tailEnd/>
          </a:ln>
        </p:spPr>
        <p:txBody>
          <a:bodyPr/>
          <a:lstStyle/>
          <a:p>
            <a:endParaRPr lang="en-CA" dirty="0"/>
          </a:p>
        </p:txBody>
      </p:sp>
      <p:sp>
        <p:nvSpPr>
          <p:cNvPr id="132" name="Freeform 180"/>
          <p:cNvSpPr>
            <a:spLocks/>
          </p:cNvSpPr>
          <p:nvPr>
            <p:custDataLst>
              <p:tags r:id="rId73"/>
            </p:custDataLst>
          </p:nvPr>
        </p:nvSpPr>
        <p:spPr bwMode="auto">
          <a:xfrm>
            <a:off x="5287119" y="4378964"/>
            <a:ext cx="46038" cy="66675"/>
          </a:xfrm>
          <a:custGeom>
            <a:avLst/>
            <a:gdLst/>
            <a:ahLst/>
            <a:cxnLst>
              <a:cxn ang="0">
                <a:pos x="100" y="123"/>
              </a:cxn>
              <a:cxn ang="0">
                <a:pos x="90" y="122"/>
              </a:cxn>
              <a:cxn ang="0">
                <a:pos x="76" y="119"/>
              </a:cxn>
              <a:cxn ang="0">
                <a:pos x="60" y="114"/>
              </a:cxn>
              <a:cxn ang="0">
                <a:pos x="43" y="107"/>
              </a:cxn>
              <a:cxn ang="0">
                <a:pos x="34" y="103"/>
              </a:cxn>
              <a:cxn ang="0">
                <a:pos x="27" y="99"/>
              </a:cxn>
              <a:cxn ang="0">
                <a:pos x="20" y="94"/>
              </a:cxn>
              <a:cxn ang="0">
                <a:pos x="13" y="89"/>
              </a:cxn>
              <a:cxn ang="0">
                <a:pos x="8" y="84"/>
              </a:cxn>
              <a:cxn ang="0">
                <a:pos x="4" y="79"/>
              </a:cxn>
              <a:cxn ang="0">
                <a:pos x="1" y="73"/>
              </a:cxn>
              <a:cxn ang="0">
                <a:pos x="0" y="68"/>
              </a:cxn>
              <a:cxn ang="0">
                <a:pos x="2" y="55"/>
              </a:cxn>
              <a:cxn ang="0">
                <a:pos x="7" y="36"/>
              </a:cxn>
              <a:cxn ang="0">
                <a:pos x="11" y="17"/>
              </a:cxn>
              <a:cxn ang="0">
                <a:pos x="13" y="0"/>
              </a:cxn>
            </a:cxnLst>
            <a:rect l="0" t="0" r="r" b="b"/>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33" name="Freeform 181"/>
          <p:cNvSpPr>
            <a:spLocks/>
          </p:cNvSpPr>
          <p:nvPr>
            <p:custDataLst>
              <p:tags r:id="rId74"/>
            </p:custDataLst>
          </p:nvPr>
        </p:nvSpPr>
        <p:spPr bwMode="auto">
          <a:xfrm>
            <a:off x="5301407" y="4321814"/>
            <a:ext cx="1587" cy="50800"/>
          </a:xfrm>
          <a:custGeom>
            <a:avLst/>
            <a:gdLst/>
            <a:ahLst/>
            <a:cxnLst>
              <a:cxn ang="0">
                <a:pos x="5" y="0"/>
              </a:cxn>
              <a:cxn ang="0">
                <a:pos x="4" y="34"/>
              </a:cxn>
              <a:cxn ang="0">
                <a:pos x="1" y="59"/>
              </a:cxn>
              <a:cxn ang="0">
                <a:pos x="0" y="69"/>
              </a:cxn>
              <a:cxn ang="0">
                <a:pos x="0" y="78"/>
              </a:cxn>
              <a:cxn ang="0">
                <a:pos x="2" y="87"/>
              </a:cxn>
              <a:cxn ang="0">
                <a:pos x="5" y="99"/>
              </a:cxn>
            </a:cxnLst>
            <a:rect l="0" t="0" r="r" b="b"/>
            <a:pathLst>
              <a:path w="5" h="99">
                <a:moveTo>
                  <a:pt x="5" y="0"/>
                </a:moveTo>
                <a:lnTo>
                  <a:pt x="4" y="34"/>
                </a:lnTo>
                <a:lnTo>
                  <a:pt x="1" y="59"/>
                </a:lnTo>
                <a:lnTo>
                  <a:pt x="0" y="69"/>
                </a:lnTo>
                <a:lnTo>
                  <a:pt x="0" y="78"/>
                </a:lnTo>
                <a:lnTo>
                  <a:pt x="2" y="87"/>
                </a:lnTo>
                <a:lnTo>
                  <a:pt x="5" y="99"/>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34" name="Freeform 182"/>
          <p:cNvSpPr>
            <a:spLocks/>
          </p:cNvSpPr>
          <p:nvPr>
            <p:custDataLst>
              <p:tags r:id="rId75"/>
            </p:custDataLst>
          </p:nvPr>
        </p:nvSpPr>
        <p:spPr bwMode="auto">
          <a:xfrm>
            <a:off x="5307757" y="4315464"/>
            <a:ext cx="7937" cy="36512"/>
          </a:xfrm>
          <a:custGeom>
            <a:avLst/>
            <a:gdLst/>
            <a:ahLst/>
            <a:cxnLst>
              <a:cxn ang="0">
                <a:pos x="14" y="0"/>
              </a:cxn>
              <a:cxn ang="0">
                <a:pos x="8" y="16"/>
              </a:cxn>
              <a:cxn ang="0">
                <a:pos x="4" y="33"/>
              </a:cxn>
              <a:cxn ang="0">
                <a:pos x="2" y="52"/>
              </a:cxn>
              <a:cxn ang="0">
                <a:pos x="0" y="68"/>
              </a:cxn>
            </a:cxnLst>
            <a:rect l="0" t="0" r="r" b="b"/>
            <a:pathLst>
              <a:path w="14" h="68">
                <a:moveTo>
                  <a:pt x="14" y="0"/>
                </a:moveTo>
                <a:lnTo>
                  <a:pt x="8" y="16"/>
                </a:lnTo>
                <a:lnTo>
                  <a:pt x="4" y="33"/>
                </a:lnTo>
                <a:lnTo>
                  <a:pt x="2" y="52"/>
                </a:lnTo>
                <a:lnTo>
                  <a:pt x="0" y="68"/>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35" name="Freeform 183"/>
          <p:cNvSpPr>
            <a:spLocks/>
          </p:cNvSpPr>
          <p:nvPr>
            <p:custDataLst>
              <p:tags r:id="rId76"/>
            </p:custDataLst>
          </p:nvPr>
        </p:nvSpPr>
        <p:spPr bwMode="auto">
          <a:xfrm>
            <a:off x="5323632" y="4296414"/>
            <a:ext cx="1587" cy="22225"/>
          </a:xfrm>
          <a:custGeom>
            <a:avLst/>
            <a:gdLst/>
            <a:ahLst/>
            <a:cxnLst>
              <a:cxn ang="0">
                <a:pos x="0" y="0"/>
              </a:cxn>
              <a:cxn ang="0">
                <a:pos x="0" y="13"/>
              </a:cxn>
              <a:cxn ang="0">
                <a:pos x="0" y="26"/>
              </a:cxn>
              <a:cxn ang="0">
                <a:pos x="0" y="37"/>
              </a:cxn>
              <a:cxn ang="0">
                <a:pos x="0" y="43"/>
              </a:cxn>
            </a:cxnLst>
            <a:rect l="0" t="0" r="r" b="b"/>
            <a:pathLst>
              <a:path h="43">
                <a:moveTo>
                  <a:pt x="0" y="0"/>
                </a:moveTo>
                <a:lnTo>
                  <a:pt x="0" y="13"/>
                </a:lnTo>
                <a:lnTo>
                  <a:pt x="0" y="26"/>
                </a:lnTo>
                <a:lnTo>
                  <a:pt x="0" y="37"/>
                </a:lnTo>
                <a:lnTo>
                  <a:pt x="0" y="43"/>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36" name="Line 184"/>
          <p:cNvSpPr>
            <a:spLocks noChangeShapeType="1"/>
          </p:cNvSpPr>
          <p:nvPr>
            <p:custDataLst>
              <p:tags r:id="rId77"/>
            </p:custDataLst>
          </p:nvPr>
        </p:nvSpPr>
        <p:spPr bwMode="auto">
          <a:xfrm flipV="1">
            <a:off x="5323632" y="4315464"/>
            <a:ext cx="1587" cy="3175"/>
          </a:xfrm>
          <a:prstGeom prst="line">
            <a:avLst/>
          </a:prstGeom>
          <a:noFill/>
          <a:ln w="6350">
            <a:solidFill>
              <a:schemeClr val="bg1">
                <a:lumMod val="65000"/>
              </a:schemeClr>
            </a:solidFill>
            <a:round/>
            <a:headEnd/>
            <a:tailEnd/>
          </a:ln>
        </p:spPr>
        <p:txBody>
          <a:bodyPr/>
          <a:lstStyle/>
          <a:p>
            <a:endParaRPr lang="en-CA" dirty="0"/>
          </a:p>
        </p:txBody>
      </p:sp>
      <p:sp>
        <p:nvSpPr>
          <p:cNvPr id="137" name="Freeform 185"/>
          <p:cNvSpPr>
            <a:spLocks/>
          </p:cNvSpPr>
          <p:nvPr>
            <p:custDataLst>
              <p:tags r:id="rId78"/>
            </p:custDataLst>
          </p:nvPr>
        </p:nvSpPr>
        <p:spPr bwMode="auto">
          <a:xfrm>
            <a:off x="5307757" y="4299589"/>
            <a:ext cx="1587" cy="15875"/>
          </a:xfrm>
          <a:custGeom>
            <a:avLst/>
            <a:gdLst/>
            <a:ahLst/>
            <a:cxnLst>
              <a:cxn ang="0">
                <a:pos x="0" y="31"/>
              </a:cxn>
              <a:cxn ang="0">
                <a:pos x="0" y="22"/>
              </a:cxn>
              <a:cxn ang="0">
                <a:pos x="0" y="15"/>
              </a:cxn>
              <a:cxn ang="0">
                <a:pos x="0" y="8"/>
              </a:cxn>
              <a:cxn ang="0">
                <a:pos x="0" y="0"/>
              </a:cxn>
            </a:cxnLst>
            <a:rect l="0" t="0" r="r" b="b"/>
            <a:pathLst>
              <a:path h="31">
                <a:moveTo>
                  <a:pt x="0" y="31"/>
                </a:moveTo>
                <a:lnTo>
                  <a:pt x="0" y="22"/>
                </a:lnTo>
                <a:lnTo>
                  <a:pt x="0" y="15"/>
                </a:lnTo>
                <a:lnTo>
                  <a:pt x="0" y="8"/>
                </a:lnTo>
                <a:lnTo>
                  <a:pt x="0" y="0"/>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38" name="Freeform 186"/>
          <p:cNvSpPr>
            <a:spLocks/>
          </p:cNvSpPr>
          <p:nvPr>
            <p:custDataLst>
              <p:tags r:id="rId79"/>
            </p:custDataLst>
          </p:nvPr>
        </p:nvSpPr>
        <p:spPr bwMode="auto">
          <a:xfrm>
            <a:off x="5028357" y="5288601"/>
            <a:ext cx="96837" cy="87313"/>
          </a:xfrm>
          <a:custGeom>
            <a:avLst/>
            <a:gdLst/>
            <a:ahLst/>
            <a:cxnLst>
              <a:cxn ang="0">
                <a:pos x="19" y="158"/>
              </a:cxn>
              <a:cxn ang="0">
                <a:pos x="7" y="142"/>
              </a:cxn>
              <a:cxn ang="0">
                <a:pos x="0" y="130"/>
              </a:cxn>
              <a:cxn ang="0">
                <a:pos x="1" y="108"/>
              </a:cxn>
              <a:cxn ang="0">
                <a:pos x="11" y="68"/>
              </a:cxn>
              <a:cxn ang="0">
                <a:pos x="24" y="39"/>
              </a:cxn>
              <a:cxn ang="0">
                <a:pos x="34" y="21"/>
              </a:cxn>
              <a:cxn ang="0">
                <a:pos x="44" y="9"/>
              </a:cxn>
              <a:cxn ang="0">
                <a:pos x="54" y="1"/>
              </a:cxn>
              <a:cxn ang="0">
                <a:pos x="65" y="1"/>
              </a:cxn>
              <a:cxn ang="0">
                <a:pos x="76" y="3"/>
              </a:cxn>
              <a:cxn ang="0">
                <a:pos x="88" y="8"/>
              </a:cxn>
              <a:cxn ang="0">
                <a:pos x="100" y="17"/>
              </a:cxn>
              <a:cxn ang="0">
                <a:pos x="112" y="24"/>
              </a:cxn>
              <a:cxn ang="0">
                <a:pos x="128" y="24"/>
              </a:cxn>
              <a:cxn ang="0">
                <a:pos x="145" y="19"/>
              </a:cxn>
              <a:cxn ang="0">
                <a:pos x="165" y="7"/>
              </a:cxn>
              <a:cxn ang="0">
                <a:pos x="225" y="0"/>
              </a:cxn>
              <a:cxn ang="0">
                <a:pos x="215" y="22"/>
              </a:cxn>
              <a:cxn ang="0">
                <a:pos x="201" y="41"/>
              </a:cxn>
              <a:cxn ang="0">
                <a:pos x="168" y="72"/>
              </a:cxn>
              <a:cxn ang="0">
                <a:pos x="138" y="100"/>
              </a:cxn>
              <a:cxn ang="0">
                <a:pos x="129" y="114"/>
              </a:cxn>
              <a:cxn ang="0">
                <a:pos x="126" y="130"/>
              </a:cxn>
              <a:cxn ang="0">
                <a:pos x="123" y="126"/>
              </a:cxn>
              <a:cxn ang="0">
                <a:pos x="120" y="117"/>
              </a:cxn>
              <a:cxn ang="0">
                <a:pos x="106" y="121"/>
              </a:cxn>
              <a:cxn ang="0">
                <a:pos x="97" y="128"/>
              </a:cxn>
              <a:cxn ang="0">
                <a:pos x="80" y="145"/>
              </a:cxn>
              <a:cxn ang="0">
                <a:pos x="71" y="153"/>
              </a:cxn>
              <a:cxn ang="0">
                <a:pos x="60" y="160"/>
              </a:cxn>
              <a:cxn ang="0">
                <a:pos x="46" y="165"/>
              </a:cxn>
              <a:cxn ang="0">
                <a:pos x="26" y="167"/>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39" name="Freeform 187"/>
          <p:cNvSpPr>
            <a:spLocks/>
          </p:cNvSpPr>
          <p:nvPr>
            <p:custDataLst>
              <p:tags r:id="rId80"/>
            </p:custDataLst>
          </p:nvPr>
        </p:nvSpPr>
        <p:spPr bwMode="auto">
          <a:xfrm>
            <a:off x="5166469" y="4507551"/>
            <a:ext cx="3175" cy="17463"/>
          </a:xfrm>
          <a:custGeom>
            <a:avLst/>
            <a:gdLst/>
            <a:ahLst/>
            <a:cxnLst>
              <a:cxn ang="0">
                <a:pos x="0" y="31"/>
              </a:cxn>
              <a:cxn ang="0">
                <a:pos x="5" y="22"/>
              </a:cxn>
              <a:cxn ang="0">
                <a:pos x="6" y="13"/>
              </a:cxn>
              <a:cxn ang="0">
                <a:pos x="7" y="6"/>
              </a:cxn>
              <a:cxn ang="0">
                <a:pos x="7" y="0"/>
              </a:cxn>
              <a:cxn ang="0">
                <a:pos x="6" y="6"/>
              </a:cxn>
              <a:cxn ang="0">
                <a:pos x="4" y="13"/>
              </a:cxn>
              <a:cxn ang="0">
                <a:pos x="1" y="22"/>
              </a:cxn>
              <a:cxn ang="0">
                <a:pos x="0" y="31"/>
              </a:cxn>
            </a:cxnLst>
            <a:rect l="0" t="0" r="r" b="b"/>
            <a:pathLst>
              <a:path w="7" h="31">
                <a:moveTo>
                  <a:pt x="0" y="31"/>
                </a:moveTo>
                <a:lnTo>
                  <a:pt x="5" y="22"/>
                </a:lnTo>
                <a:lnTo>
                  <a:pt x="6" y="13"/>
                </a:lnTo>
                <a:lnTo>
                  <a:pt x="7" y="6"/>
                </a:lnTo>
                <a:lnTo>
                  <a:pt x="7" y="0"/>
                </a:lnTo>
                <a:lnTo>
                  <a:pt x="6" y="6"/>
                </a:lnTo>
                <a:lnTo>
                  <a:pt x="4" y="13"/>
                </a:lnTo>
                <a:lnTo>
                  <a:pt x="1" y="22"/>
                </a:lnTo>
                <a:lnTo>
                  <a:pt x="0" y="31"/>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40" name="Freeform 188"/>
          <p:cNvSpPr>
            <a:spLocks/>
          </p:cNvSpPr>
          <p:nvPr>
            <p:custDataLst>
              <p:tags r:id="rId81"/>
            </p:custDataLst>
          </p:nvPr>
        </p:nvSpPr>
        <p:spPr bwMode="auto">
          <a:xfrm>
            <a:off x="5099794" y="4429764"/>
            <a:ext cx="15875" cy="15875"/>
          </a:xfrm>
          <a:custGeom>
            <a:avLst/>
            <a:gdLst/>
            <a:ahLst/>
            <a:cxnLst>
              <a:cxn ang="0">
                <a:pos x="33" y="31"/>
              </a:cxn>
              <a:cxn ang="0">
                <a:pos x="33" y="0"/>
              </a:cxn>
              <a:cxn ang="0">
                <a:pos x="27" y="0"/>
              </a:cxn>
              <a:cxn ang="0">
                <a:pos x="22" y="2"/>
              </a:cxn>
              <a:cxn ang="0">
                <a:pos x="16" y="5"/>
              </a:cxn>
              <a:cxn ang="0">
                <a:pos x="11" y="8"/>
              </a:cxn>
              <a:cxn ang="0">
                <a:pos x="6" y="12"/>
              </a:cxn>
              <a:cxn ang="0">
                <a:pos x="3" y="16"/>
              </a:cxn>
              <a:cxn ang="0">
                <a:pos x="1" y="21"/>
              </a:cxn>
              <a:cxn ang="0">
                <a:pos x="0" y="25"/>
              </a:cxn>
              <a:cxn ang="0">
                <a:pos x="1" y="27"/>
              </a:cxn>
              <a:cxn ang="0">
                <a:pos x="3" y="29"/>
              </a:cxn>
              <a:cxn ang="0">
                <a:pos x="6" y="30"/>
              </a:cxn>
              <a:cxn ang="0">
                <a:pos x="11" y="30"/>
              </a:cxn>
              <a:cxn ang="0">
                <a:pos x="22" y="31"/>
              </a:cxn>
              <a:cxn ang="0">
                <a:pos x="33" y="31"/>
              </a:cxn>
            </a:cxnLst>
            <a:rect l="0" t="0" r="r" b="b"/>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41" name="Freeform 189"/>
          <p:cNvSpPr>
            <a:spLocks/>
          </p:cNvSpPr>
          <p:nvPr>
            <p:custDataLst>
              <p:tags r:id="rId82"/>
            </p:custDataLst>
          </p:nvPr>
        </p:nvSpPr>
        <p:spPr bwMode="auto">
          <a:xfrm>
            <a:off x="5115669" y="4342451"/>
            <a:ext cx="3175" cy="9525"/>
          </a:xfrm>
          <a:custGeom>
            <a:avLst/>
            <a:gdLst/>
            <a:ahLst/>
            <a:cxnLst>
              <a:cxn ang="0">
                <a:pos x="0" y="19"/>
              </a:cxn>
              <a:cxn ang="0">
                <a:pos x="2" y="18"/>
              </a:cxn>
              <a:cxn ang="0">
                <a:pos x="5" y="17"/>
              </a:cxn>
              <a:cxn ang="0">
                <a:pos x="7" y="15"/>
              </a:cxn>
              <a:cxn ang="0">
                <a:pos x="8" y="12"/>
              </a:cxn>
              <a:cxn ang="0">
                <a:pos x="12" y="6"/>
              </a:cxn>
              <a:cxn ang="0">
                <a:pos x="13" y="0"/>
              </a:cxn>
              <a:cxn ang="0">
                <a:pos x="0" y="19"/>
              </a:cxn>
            </a:cxnLst>
            <a:rect l="0" t="0" r="r" b="b"/>
            <a:pathLst>
              <a:path w="13" h="19">
                <a:moveTo>
                  <a:pt x="0" y="19"/>
                </a:moveTo>
                <a:lnTo>
                  <a:pt x="2" y="18"/>
                </a:lnTo>
                <a:lnTo>
                  <a:pt x="5" y="17"/>
                </a:lnTo>
                <a:lnTo>
                  <a:pt x="7" y="15"/>
                </a:lnTo>
                <a:lnTo>
                  <a:pt x="8" y="12"/>
                </a:lnTo>
                <a:lnTo>
                  <a:pt x="12" y="6"/>
                </a:lnTo>
                <a:lnTo>
                  <a:pt x="13" y="0"/>
                </a:lnTo>
                <a:lnTo>
                  <a:pt x="0" y="19"/>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42" name="Freeform 190"/>
          <p:cNvSpPr>
            <a:spLocks/>
          </p:cNvSpPr>
          <p:nvPr>
            <p:custDataLst>
              <p:tags r:id="rId83"/>
            </p:custDataLst>
          </p:nvPr>
        </p:nvSpPr>
        <p:spPr bwMode="auto">
          <a:xfrm>
            <a:off x="4955332" y="4345626"/>
            <a:ext cx="36512" cy="22225"/>
          </a:xfrm>
          <a:custGeom>
            <a:avLst/>
            <a:gdLst/>
            <a:ahLst/>
            <a:cxnLst>
              <a:cxn ang="0">
                <a:pos x="54" y="42"/>
              </a:cxn>
              <a:cxn ang="0">
                <a:pos x="59" y="42"/>
              </a:cxn>
              <a:cxn ang="0">
                <a:pos x="64" y="41"/>
              </a:cxn>
              <a:cxn ang="0">
                <a:pos x="68" y="40"/>
              </a:cxn>
              <a:cxn ang="0">
                <a:pos x="71" y="38"/>
              </a:cxn>
              <a:cxn ang="0">
                <a:pos x="75" y="34"/>
              </a:cxn>
              <a:cxn ang="0">
                <a:pos x="78" y="28"/>
              </a:cxn>
              <a:cxn ang="0">
                <a:pos x="79" y="22"/>
              </a:cxn>
              <a:cxn ang="0">
                <a:pos x="80" y="16"/>
              </a:cxn>
              <a:cxn ang="0">
                <a:pos x="82" y="11"/>
              </a:cxn>
              <a:cxn ang="0">
                <a:pos x="87" y="6"/>
              </a:cxn>
              <a:cxn ang="0">
                <a:pos x="77" y="2"/>
              </a:cxn>
              <a:cxn ang="0">
                <a:pos x="67" y="0"/>
              </a:cxn>
              <a:cxn ang="0">
                <a:pos x="57" y="0"/>
              </a:cxn>
              <a:cxn ang="0">
                <a:pos x="47" y="0"/>
              </a:cxn>
              <a:cxn ang="0">
                <a:pos x="40" y="0"/>
              </a:cxn>
              <a:cxn ang="0">
                <a:pos x="32" y="2"/>
              </a:cxn>
              <a:cxn ang="0">
                <a:pos x="25" y="4"/>
              </a:cxn>
              <a:cxn ang="0">
                <a:pos x="19" y="6"/>
              </a:cxn>
              <a:cxn ang="0">
                <a:pos x="8" y="12"/>
              </a:cxn>
              <a:cxn ang="0">
                <a:pos x="0" y="18"/>
              </a:cxn>
              <a:cxn ang="0">
                <a:pos x="11" y="24"/>
              </a:cxn>
              <a:cxn ang="0">
                <a:pos x="27" y="32"/>
              </a:cxn>
              <a:cxn ang="0">
                <a:pos x="43" y="39"/>
              </a:cxn>
              <a:cxn ang="0">
                <a:pos x="54" y="42"/>
              </a:cxn>
            </a:cxnLst>
            <a:rect l="0" t="0" r="r" b="b"/>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43" name="Freeform 191"/>
          <p:cNvSpPr>
            <a:spLocks/>
          </p:cNvSpPr>
          <p:nvPr>
            <p:custDataLst>
              <p:tags r:id="rId84"/>
            </p:custDataLst>
          </p:nvPr>
        </p:nvSpPr>
        <p:spPr bwMode="auto">
          <a:xfrm>
            <a:off x="5199807" y="4809176"/>
            <a:ext cx="1587" cy="14288"/>
          </a:xfrm>
          <a:custGeom>
            <a:avLst/>
            <a:gdLst/>
            <a:ahLst/>
            <a:cxnLst>
              <a:cxn ang="0">
                <a:pos x="0" y="0"/>
              </a:cxn>
              <a:cxn ang="0">
                <a:pos x="7" y="0"/>
              </a:cxn>
              <a:cxn ang="0">
                <a:pos x="7" y="18"/>
              </a:cxn>
              <a:cxn ang="0">
                <a:pos x="0" y="31"/>
              </a:cxn>
              <a:cxn ang="0">
                <a:pos x="0" y="0"/>
              </a:cxn>
            </a:cxnLst>
            <a:rect l="0" t="0" r="r" b="b"/>
            <a:pathLst>
              <a:path w="7" h="31">
                <a:moveTo>
                  <a:pt x="0" y="0"/>
                </a:moveTo>
                <a:lnTo>
                  <a:pt x="7" y="0"/>
                </a:lnTo>
                <a:lnTo>
                  <a:pt x="7" y="18"/>
                </a:lnTo>
                <a:lnTo>
                  <a:pt x="0" y="31"/>
                </a:lnTo>
                <a:lnTo>
                  <a:pt x="0" y="0"/>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44" name="Freeform 192"/>
          <p:cNvSpPr>
            <a:spLocks/>
          </p:cNvSpPr>
          <p:nvPr>
            <p:custDataLst>
              <p:tags r:id="rId85"/>
            </p:custDataLst>
          </p:nvPr>
        </p:nvSpPr>
        <p:spPr bwMode="auto">
          <a:xfrm>
            <a:off x="4436219" y="4315464"/>
            <a:ext cx="1019175" cy="908050"/>
          </a:xfrm>
          <a:custGeom>
            <a:avLst/>
            <a:gdLst/>
            <a:ahLst/>
            <a:cxnLst>
              <a:cxn ang="0">
                <a:pos x="214" y="707"/>
              </a:cxn>
              <a:cxn ang="0">
                <a:pos x="325" y="649"/>
              </a:cxn>
              <a:cxn ang="0">
                <a:pos x="435" y="606"/>
              </a:cxn>
              <a:cxn ang="0">
                <a:pos x="605" y="570"/>
              </a:cxn>
              <a:cxn ang="0">
                <a:pos x="677" y="437"/>
              </a:cxn>
              <a:cxn ang="0">
                <a:pos x="758" y="439"/>
              </a:cxn>
              <a:cxn ang="0">
                <a:pos x="784" y="363"/>
              </a:cxn>
              <a:cxn ang="0">
                <a:pos x="866" y="316"/>
              </a:cxn>
              <a:cxn ang="0">
                <a:pos x="939" y="246"/>
              </a:cxn>
              <a:cxn ang="0">
                <a:pos x="1027" y="223"/>
              </a:cxn>
              <a:cxn ang="0">
                <a:pos x="1078" y="284"/>
              </a:cxn>
              <a:cxn ang="0">
                <a:pos x="1135" y="270"/>
              </a:cxn>
              <a:cxn ang="0">
                <a:pos x="1176" y="172"/>
              </a:cxn>
              <a:cxn ang="0">
                <a:pos x="1320" y="117"/>
              </a:cxn>
              <a:cxn ang="0">
                <a:pos x="1336" y="41"/>
              </a:cxn>
              <a:cxn ang="0">
                <a:pos x="1432" y="107"/>
              </a:cxn>
              <a:cxn ang="0">
                <a:pos x="1544" y="117"/>
              </a:cxn>
              <a:cxn ang="0">
                <a:pos x="1465" y="262"/>
              </a:cxn>
              <a:cxn ang="0">
                <a:pos x="1509" y="333"/>
              </a:cxn>
              <a:cxn ang="0">
                <a:pos x="1582" y="354"/>
              </a:cxn>
              <a:cxn ang="0">
                <a:pos x="1668" y="423"/>
              </a:cxn>
              <a:cxn ang="0">
                <a:pos x="1764" y="413"/>
              </a:cxn>
              <a:cxn ang="0">
                <a:pos x="1830" y="205"/>
              </a:cxn>
              <a:cxn ang="0">
                <a:pos x="1904" y="10"/>
              </a:cxn>
              <a:cxn ang="0">
                <a:pos x="1933" y="80"/>
              </a:cxn>
              <a:cxn ang="0">
                <a:pos x="1944" y="176"/>
              </a:cxn>
              <a:cxn ang="0">
                <a:pos x="1986" y="240"/>
              </a:cxn>
              <a:cxn ang="0">
                <a:pos x="2040" y="429"/>
              </a:cxn>
              <a:cxn ang="0">
                <a:pos x="2089" y="540"/>
              </a:cxn>
              <a:cxn ang="0">
                <a:pos x="2163" y="686"/>
              </a:cxn>
              <a:cxn ang="0">
                <a:pos x="2219" y="769"/>
              </a:cxn>
              <a:cxn ang="0">
                <a:pos x="2332" y="892"/>
              </a:cxn>
              <a:cxn ang="0">
                <a:pos x="2276" y="1105"/>
              </a:cxn>
              <a:cxn ang="0">
                <a:pos x="2087" y="1362"/>
              </a:cxn>
              <a:cxn ang="0">
                <a:pos x="2005" y="1432"/>
              </a:cxn>
              <a:cxn ang="0">
                <a:pos x="1838" y="1591"/>
              </a:cxn>
              <a:cxn ang="0">
                <a:pos x="1749" y="1676"/>
              </a:cxn>
              <a:cxn ang="0">
                <a:pos x="1589" y="1726"/>
              </a:cxn>
              <a:cxn ang="0">
                <a:pos x="1517" y="1693"/>
              </a:cxn>
              <a:cxn ang="0">
                <a:pos x="1410" y="1729"/>
              </a:cxn>
              <a:cxn ang="0">
                <a:pos x="1297" y="1693"/>
              </a:cxn>
              <a:cxn ang="0">
                <a:pos x="1279" y="1614"/>
              </a:cxn>
              <a:cxn ang="0">
                <a:pos x="1263" y="1516"/>
              </a:cxn>
              <a:cxn ang="0">
                <a:pos x="1225" y="1500"/>
              </a:cxn>
              <a:cxn ang="0">
                <a:pos x="1280" y="1382"/>
              </a:cxn>
              <a:cxn ang="0">
                <a:pos x="1088" y="1362"/>
              </a:cxn>
              <a:cxn ang="0">
                <a:pos x="961" y="1282"/>
              </a:cxn>
              <a:cxn ang="0">
                <a:pos x="754" y="1323"/>
              </a:cxn>
              <a:cxn ang="0">
                <a:pos x="507" y="1419"/>
              </a:cxn>
              <a:cxn ang="0">
                <a:pos x="214" y="1473"/>
              </a:cxn>
              <a:cxn ang="0">
                <a:pos x="55" y="1490"/>
              </a:cxn>
              <a:cxn ang="0">
                <a:pos x="2" y="1423"/>
              </a:cxn>
              <a:cxn ang="0">
                <a:pos x="97" y="1344"/>
              </a:cxn>
              <a:cxn ang="0">
                <a:pos x="75" y="1241"/>
              </a:cxn>
              <a:cxn ang="0">
                <a:pos x="113" y="1170"/>
              </a:cxn>
              <a:cxn ang="0">
                <a:pos x="58" y="943"/>
              </a:cxn>
              <a:cxn ang="0">
                <a:pos x="113" y="964"/>
              </a:cxn>
              <a:cxn ang="0">
                <a:pos x="106" y="862"/>
              </a:cxn>
              <a:cxn ang="0">
                <a:pos x="147" y="765"/>
              </a:cxn>
            </a:cxnLst>
            <a:rect l="0" t="0" r="r" b="b"/>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45" name="Freeform 226"/>
          <p:cNvSpPr>
            <a:spLocks/>
          </p:cNvSpPr>
          <p:nvPr>
            <p:custDataLst>
              <p:tags r:id="rId86"/>
            </p:custDataLst>
          </p:nvPr>
        </p:nvSpPr>
        <p:spPr bwMode="auto">
          <a:xfrm>
            <a:off x="1888282" y="1586551"/>
            <a:ext cx="236537" cy="92075"/>
          </a:xfrm>
          <a:custGeom>
            <a:avLst/>
            <a:gdLst/>
            <a:ahLst/>
            <a:cxnLst>
              <a:cxn ang="0">
                <a:pos x="74" y="19"/>
              </a:cxn>
              <a:cxn ang="0">
                <a:pos x="94" y="34"/>
              </a:cxn>
              <a:cxn ang="0">
                <a:pos x="110" y="27"/>
              </a:cxn>
              <a:cxn ang="0">
                <a:pos x="132" y="27"/>
              </a:cxn>
              <a:cxn ang="0">
                <a:pos x="161" y="44"/>
              </a:cxn>
              <a:cxn ang="0">
                <a:pos x="209" y="19"/>
              </a:cxn>
              <a:cxn ang="0">
                <a:pos x="243" y="19"/>
              </a:cxn>
              <a:cxn ang="0">
                <a:pos x="260" y="16"/>
              </a:cxn>
              <a:cxn ang="0">
                <a:pos x="269" y="14"/>
              </a:cxn>
              <a:cxn ang="0">
                <a:pos x="279" y="11"/>
              </a:cxn>
              <a:cxn ang="0">
                <a:pos x="286" y="3"/>
              </a:cxn>
              <a:cxn ang="0">
                <a:pos x="321" y="5"/>
              </a:cxn>
              <a:cxn ang="0">
                <a:pos x="333" y="12"/>
              </a:cxn>
              <a:cxn ang="0">
                <a:pos x="348" y="7"/>
              </a:cxn>
              <a:cxn ang="0">
                <a:pos x="353" y="0"/>
              </a:cxn>
              <a:cxn ang="0">
                <a:pos x="367" y="7"/>
              </a:cxn>
              <a:cxn ang="0">
                <a:pos x="389" y="7"/>
              </a:cxn>
              <a:cxn ang="0">
                <a:pos x="436" y="1"/>
              </a:cxn>
              <a:cxn ang="0">
                <a:pos x="482" y="6"/>
              </a:cxn>
              <a:cxn ang="0">
                <a:pos x="528" y="12"/>
              </a:cxn>
              <a:cxn ang="0">
                <a:pos x="545" y="49"/>
              </a:cxn>
              <a:cxn ang="0">
                <a:pos x="537" y="60"/>
              </a:cxn>
              <a:cxn ang="0">
                <a:pos x="513" y="62"/>
              </a:cxn>
              <a:cxn ang="0">
                <a:pos x="483" y="54"/>
              </a:cxn>
              <a:cxn ang="0">
                <a:pos x="413" y="44"/>
              </a:cxn>
              <a:cxn ang="0">
                <a:pos x="438" y="81"/>
              </a:cxn>
              <a:cxn ang="0">
                <a:pos x="471" y="102"/>
              </a:cxn>
              <a:cxn ang="0">
                <a:pos x="493" y="119"/>
              </a:cxn>
              <a:cxn ang="0">
                <a:pos x="475" y="136"/>
              </a:cxn>
              <a:cxn ang="0">
                <a:pos x="449" y="142"/>
              </a:cxn>
              <a:cxn ang="0">
                <a:pos x="426" y="141"/>
              </a:cxn>
              <a:cxn ang="0">
                <a:pos x="412" y="134"/>
              </a:cxn>
              <a:cxn ang="0">
                <a:pos x="399" y="130"/>
              </a:cxn>
              <a:cxn ang="0">
                <a:pos x="385" y="121"/>
              </a:cxn>
              <a:cxn ang="0">
                <a:pos x="375" y="104"/>
              </a:cxn>
              <a:cxn ang="0">
                <a:pos x="365" y="92"/>
              </a:cxn>
              <a:cxn ang="0">
                <a:pos x="344" y="84"/>
              </a:cxn>
              <a:cxn ang="0">
                <a:pos x="325" y="76"/>
              </a:cxn>
              <a:cxn ang="0">
                <a:pos x="303" y="87"/>
              </a:cxn>
              <a:cxn ang="0">
                <a:pos x="258" y="134"/>
              </a:cxn>
              <a:cxn ang="0">
                <a:pos x="236" y="163"/>
              </a:cxn>
              <a:cxn ang="0">
                <a:pos x="220" y="172"/>
              </a:cxn>
              <a:cxn ang="0">
                <a:pos x="188" y="167"/>
              </a:cxn>
              <a:cxn ang="0">
                <a:pos x="165" y="155"/>
              </a:cxn>
              <a:cxn ang="0">
                <a:pos x="113" y="105"/>
              </a:cxn>
              <a:cxn ang="0">
                <a:pos x="95" y="91"/>
              </a:cxn>
              <a:cxn ang="0">
                <a:pos x="60" y="76"/>
              </a:cxn>
              <a:cxn ang="0">
                <a:pos x="16" y="58"/>
              </a:cxn>
              <a:cxn ang="0">
                <a:pos x="11" y="34"/>
              </a:cxn>
              <a:cxn ang="0">
                <a:pos x="28" y="19"/>
              </a:cxn>
              <a:cxn ang="0">
                <a:pos x="47" y="12"/>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46" name="Freeform 227"/>
          <p:cNvSpPr>
            <a:spLocks/>
          </p:cNvSpPr>
          <p:nvPr>
            <p:custDataLst>
              <p:tags r:id="rId87"/>
            </p:custDataLst>
          </p:nvPr>
        </p:nvSpPr>
        <p:spPr bwMode="auto">
          <a:xfrm>
            <a:off x="1815257" y="1816739"/>
            <a:ext cx="449262" cy="361950"/>
          </a:xfrm>
          <a:custGeom>
            <a:avLst/>
            <a:gdLst/>
            <a:ahLst/>
            <a:cxnLst>
              <a:cxn ang="0">
                <a:pos x="240" y="622"/>
              </a:cxn>
              <a:cxn ang="0">
                <a:pos x="155" y="683"/>
              </a:cxn>
              <a:cxn ang="0">
                <a:pos x="32" y="654"/>
              </a:cxn>
              <a:cxn ang="0">
                <a:pos x="67" y="634"/>
              </a:cxn>
              <a:cxn ang="0">
                <a:pos x="18" y="596"/>
              </a:cxn>
              <a:cxn ang="0">
                <a:pos x="44" y="595"/>
              </a:cxn>
              <a:cxn ang="0">
                <a:pos x="67" y="567"/>
              </a:cxn>
              <a:cxn ang="0">
                <a:pos x="8" y="546"/>
              </a:cxn>
              <a:cxn ang="0">
                <a:pos x="74" y="523"/>
              </a:cxn>
              <a:cxn ang="0">
                <a:pos x="0" y="499"/>
              </a:cxn>
              <a:cxn ang="0">
                <a:pos x="20" y="456"/>
              </a:cxn>
              <a:cxn ang="0">
                <a:pos x="37" y="461"/>
              </a:cxn>
              <a:cxn ang="0">
                <a:pos x="77" y="449"/>
              </a:cxn>
              <a:cxn ang="0">
                <a:pos x="92" y="424"/>
              </a:cxn>
              <a:cxn ang="0">
                <a:pos x="130" y="409"/>
              </a:cxn>
              <a:cxn ang="0">
                <a:pos x="220" y="382"/>
              </a:cxn>
              <a:cxn ang="0">
                <a:pos x="227" y="339"/>
              </a:cxn>
              <a:cxn ang="0">
                <a:pos x="283" y="325"/>
              </a:cxn>
              <a:cxn ang="0">
                <a:pos x="282" y="310"/>
              </a:cxn>
              <a:cxn ang="0">
                <a:pos x="298" y="285"/>
              </a:cxn>
              <a:cxn ang="0">
                <a:pos x="335" y="243"/>
              </a:cxn>
              <a:cxn ang="0">
                <a:pos x="343" y="226"/>
              </a:cxn>
              <a:cxn ang="0">
                <a:pos x="390" y="200"/>
              </a:cxn>
              <a:cxn ang="0">
                <a:pos x="387" y="157"/>
              </a:cxn>
              <a:cxn ang="0">
                <a:pos x="373" y="142"/>
              </a:cxn>
              <a:cxn ang="0">
                <a:pos x="334" y="154"/>
              </a:cxn>
              <a:cxn ang="0">
                <a:pos x="390" y="103"/>
              </a:cxn>
              <a:cxn ang="0">
                <a:pos x="411" y="96"/>
              </a:cxn>
              <a:cxn ang="0">
                <a:pos x="463" y="114"/>
              </a:cxn>
              <a:cxn ang="0">
                <a:pos x="466" y="91"/>
              </a:cxn>
              <a:cxn ang="0">
                <a:pos x="558" y="61"/>
              </a:cxn>
              <a:cxn ang="0">
                <a:pos x="591" y="63"/>
              </a:cxn>
              <a:cxn ang="0">
                <a:pos x="645" y="55"/>
              </a:cxn>
              <a:cxn ang="0">
                <a:pos x="645" y="33"/>
              </a:cxn>
              <a:cxn ang="0">
                <a:pos x="699" y="13"/>
              </a:cxn>
              <a:cxn ang="0">
                <a:pos x="705" y="29"/>
              </a:cxn>
              <a:cxn ang="0">
                <a:pos x="712" y="40"/>
              </a:cxn>
              <a:cxn ang="0">
                <a:pos x="758" y="12"/>
              </a:cxn>
              <a:cxn ang="0">
                <a:pos x="817" y="6"/>
              </a:cxn>
              <a:cxn ang="0">
                <a:pos x="844" y="8"/>
              </a:cxn>
              <a:cxn ang="0">
                <a:pos x="862" y="11"/>
              </a:cxn>
              <a:cxn ang="0">
                <a:pos x="924" y="6"/>
              </a:cxn>
              <a:cxn ang="0">
                <a:pos x="1037" y="43"/>
              </a:cxn>
              <a:cxn ang="0">
                <a:pos x="1005" y="79"/>
              </a:cxn>
              <a:cxn ang="0">
                <a:pos x="930" y="55"/>
              </a:cxn>
              <a:cxn ang="0">
                <a:pos x="873" y="74"/>
              </a:cxn>
              <a:cxn ang="0">
                <a:pos x="848" y="116"/>
              </a:cxn>
              <a:cxn ang="0">
                <a:pos x="811" y="111"/>
              </a:cxn>
              <a:cxn ang="0">
                <a:pos x="745" y="128"/>
              </a:cxn>
              <a:cxn ang="0">
                <a:pos x="694" y="92"/>
              </a:cxn>
              <a:cxn ang="0">
                <a:pos x="620" y="112"/>
              </a:cxn>
              <a:cxn ang="0">
                <a:pos x="534" y="134"/>
              </a:cxn>
              <a:cxn ang="0">
                <a:pos x="486" y="210"/>
              </a:cxn>
              <a:cxn ang="0">
                <a:pos x="430" y="279"/>
              </a:cxn>
              <a:cxn ang="0">
                <a:pos x="399" y="364"/>
              </a:cxn>
              <a:cxn ang="0">
                <a:pos x="333" y="425"/>
              </a:cxn>
              <a:cxn ang="0">
                <a:pos x="355" y="497"/>
              </a:cxn>
              <a:cxn ang="0">
                <a:pos x="354" y="558"/>
              </a:cxn>
              <a:cxn ang="0">
                <a:pos x="331" y="615"/>
              </a:cxn>
              <a:cxn ang="0">
                <a:pos x="295" y="645"/>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chemeClr val="accent5">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47" name="Freeform 228"/>
          <p:cNvSpPr>
            <a:spLocks/>
          </p:cNvSpPr>
          <p:nvPr>
            <p:custDataLst>
              <p:tags r:id="rId88"/>
            </p:custDataLst>
          </p:nvPr>
        </p:nvSpPr>
        <p:spPr bwMode="auto">
          <a:xfrm>
            <a:off x="2154982" y="2658114"/>
            <a:ext cx="49212" cy="90487"/>
          </a:xfrm>
          <a:custGeom>
            <a:avLst/>
            <a:gdLst/>
            <a:ahLst/>
            <a:cxnLst>
              <a:cxn ang="0">
                <a:pos x="120" y="99"/>
              </a:cxn>
              <a:cxn ang="0">
                <a:pos x="92" y="60"/>
              </a:cxn>
              <a:cxn ang="0">
                <a:pos x="70" y="28"/>
              </a:cxn>
              <a:cxn ang="0">
                <a:pos x="60" y="16"/>
              </a:cxn>
              <a:cxn ang="0">
                <a:pos x="53" y="8"/>
              </a:cxn>
              <a:cxn ang="0">
                <a:pos x="48" y="4"/>
              </a:cxn>
              <a:cxn ang="0">
                <a:pos x="45" y="2"/>
              </a:cxn>
              <a:cxn ang="0">
                <a:pos x="43" y="1"/>
              </a:cxn>
              <a:cxn ang="0">
                <a:pos x="39" y="0"/>
              </a:cxn>
              <a:cxn ang="0">
                <a:pos x="33" y="0"/>
              </a:cxn>
              <a:cxn ang="0">
                <a:pos x="27" y="1"/>
              </a:cxn>
              <a:cxn ang="0">
                <a:pos x="24" y="3"/>
              </a:cxn>
              <a:cxn ang="0">
                <a:pos x="21" y="5"/>
              </a:cxn>
              <a:cxn ang="0">
                <a:pos x="19" y="8"/>
              </a:cxn>
              <a:cxn ang="0">
                <a:pos x="16" y="12"/>
              </a:cxn>
              <a:cxn ang="0">
                <a:pos x="15" y="15"/>
              </a:cxn>
              <a:cxn ang="0">
                <a:pos x="15" y="20"/>
              </a:cxn>
              <a:cxn ang="0">
                <a:pos x="14" y="30"/>
              </a:cxn>
              <a:cxn ang="0">
                <a:pos x="12" y="42"/>
              </a:cxn>
              <a:cxn ang="0">
                <a:pos x="10" y="48"/>
              </a:cxn>
              <a:cxn ang="0">
                <a:pos x="8" y="54"/>
              </a:cxn>
              <a:cxn ang="0">
                <a:pos x="4" y="61"/>
              </a:cxn>
              <a:cxn ang="0">
                <a:pos x="0" y="68"/>
              </a:cxn>
              <a:cxn ang="0">
                <a:pos x="5" y="82"/>
              </a:cxn>
              <a:cxn ang="0">
                <a:pos x="10" y="99"/>
              </a:cxn>
              <a:cxn ang="0">
                <a:pos x="15" y="115"/>
              </a:cxn>
              <a:cxn ang="0">
                <a:pos x="20" y="129"/>
              </a:cxn>
              <a:cxn ang="0">
                <a:pos x="24" y="134"/>
              </a:cxn>
              <a:cxn ang="0">
                <a:pos x="30" y="139"/>
              </a:cxn>
              <a:cxn ang="0">
                <a:pos x="37" y="145"/>
              </a:cxn>
              <a:cxn ang="0">
                <a:pos x="46" y="151"/>
              </a:cxn>
              <a:cxn ang="0">
                <a:pos x="54" y="157"/>
              </a:cxn>
              <a:cxn ang="0">
                <a:pos x="60" y="163"/>
              </a:cxn>
              <a:cxn ang="0">
                <a:pos x="62" y="165"/>
              </a:cxn>
              <a:cxn ang="0">
                <a:pos x="65" y="168"/>
              </a:cxn>
              <a:cxn ang="0">
                <a:pos x="66" y="170"/>
              </a:cxn>
              <a:cxn ang="0">
                <a:pos x="67" y="173"/>
              </a:cxn>
              <a:cxn ang="0">
                <a:pos x="76" y="167"/>
              </a:cxn>
              <a:cxn ang="0">
                <a:pos x="86" y="160"/>
              </a:cxn>
              <a:cxn ang="0">
                <a:pos x="93" y="152"/>
              </a:cxn>
              <a:cxn ang="0">
                <a:pos x="101" y="142"/>
              </a:cxn>
              <a:cxn ang="0">
                <a:pos x="106" y="132"/>
              </a:cxn>
              <a:cxn ang="0">
                <a:pos x="112" y="121"/>
              </a:cxn>
              <a:cxn ang="0">
                <a:pos x="116" y="110"/>
              </a:cxn>
              <a:cxn ang="0">
                <a:pos x="120" y="9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48" name="Freeform 229"/>
          <p:cNvSpPr>
            <a:spLocks/>
          </p:cNvSpPr>
          <p:nvPr>
            <p:custDataLst>
              <p:tags r:id="rId89"/>
            </p:custDataLst>
          </p:nvPr>
        </p:nvSpPr>
        <p:spPr bwMode="auto">
          <a:xfrm>
            <a:off x="1862882" y="2497776"/>
            <a:ext cx="84137" cy="58738"/>
          </a:xfrm>
          <a:custGeom>
            <a:avLst/>
            <a:gdLst/>
            <a:ahLst/>
            <a:cxnLst>
              <a:cxn ang="0">
                <a:pos x="200" y="55"/>
              </a:cxn>
              <a:cxn ang="0">
                <a:pos x="195" y="56"/>
              </a:cxn>
              <a:cxn ang="0">
                <a:pos x="186" y="60"/>
              </a:cxn>
              <a:cxn ang="0">
                <a:pos x="177" y="65"/>
              </a:cxn>
              <a:cxn ang="0">
                <a:pos x="166" y="73"/>
              </a:cxn>
              <a:cxn ang="0">
                <a:pos x="155" y="80"/>
              </a:cxn>
              <a:cxn ang="0">
                <a:pos x="145" y="87"/>
              </a:cxn>
              <a:cxn ang="0">
                <a:pos x="137" y="93"/>
              </a:cxn>
              <a:cxn ang="0">
                <a:pos x="133" y="98"/>
              </a:cxn>
              <a:cxn ang="0">
                <a:pos x="127" y="98"/>
              </a:cxn>
              <a:cxn ang="0">
                <a:pos x="122" y="98"/>
              </a:cxn>
              <a:cxn ang="0">
                <a:pos x="116" y="97"/>
              </a:cxn>
              <a:cxn ang="0">
                <a:pos x="111" y="95"/>
              </a:cxn>
              <a:cxn ang="0">
                <a:pos x="106" y="93"/>
              </a:cxn>
              <a:cxn ang="0">
                <a:pos x="103" y="88"/>
              </a:cxn>
              <a:cxn ang="0">
                <a:pos x="101" y="82"/>
              </a:cxn>
              <a:cxn ang="0">
                <a:pos x="100" y="74"/>
              </a:cxn>
              <a:cxn ang="0">
                <a:pos x="91" y="80"/>
              </a:cxn>
              <a:cxn ang="0">
                <a:pos x="82" y="86"/>
              </a:cxn>
              <a:cxn ang="0">
                <a:pos x="78" y="90"/>
              </a:cxn>
              <a:cxn ang="0">
                <a:pos x="72" y="93"/>
              </a:cxn>
              <a:cxn ang="0">
                <a:pos x="67" y="96"/>
              </a:cxn>
              <a:cxn ang="0">
                <a:pos x="60" y="98"/>
              </a:cxn>
              <a:cxn ang="0">
                <a:pos x="39" y="98"/>
              </a:cxn>
              <a:cxn ang="0">
                <a:pos x="34" y="98"/>
              </a:cxn>
              <a:cxn ang="0">
                <a:pos x="28" y="95"/>
              </a:cxn>
              <a:cxn ang="0">
                <a:pos x="22" y="92"/>
              </a:cxn>
              <a:cxn ang="0">
                <a:pos x="15" y="89"/>
              </a:cxn>
              <a:cxn ang="0">
                <a:pos x="9" y="85"/>
              </a:cxn>
              <a:cxn ang="0">
                <a:pos x="4" y="81"/>
              </a:cxn>
              <a:cxn ang="0">
                <a:pos x="1" y="77"/>
              </a:cxn>
              <a:cxn ang="0">
                <a:pos x="0" y="74"/>
              </a:cxn>
              <a:cxn ang="0">
                <a:pos x="5" y="71"/>
              </a:cxn>
              <a:cxn ang="0">
                <a:pos x="10" y="67"/>
              </a:cxn>
              <a:cxn ang="0">
                <a:pos x="14" y="60"/>
              </a:cxn>
              <a:cxn ang="0">
                <a:pos x="20" y="53"/>
              </a:cxn>
              <a:cxn ang="0">
                <a:pos x="23" y="45"/>
              </a:cxn>
              <a:cxn ang="0">
                <a:pos x="27" y="37"/>
              </a:cxn>
              <a:cxn ang="0">
                <a:pos x="30" y="28"/>
              </a:cxn>
              <a:cxn ang="0">
                <a:pos x="33" y="19"/>
              </a:cxn>
              <a:cxn ang="0">
                <a:pos x="66" y="14"/>
              </a:cxn>
              <a:cxn ang="0">
                <a:pos x="103" y="9"/>
              </a:cxn>
              <a:cxn ang="0">
                <a:pos x="145" y="4"/>
              </a:cxn>
              <a:cxn ang="0">
                <a:pos x="193" y="0"/>
              </a:cxn>
              <a:cxn ang="0">
                <a:pos x="166" y="31"/>
              </a:cxn>
              <a:cxn ang="0">
                <a:pos x="166" y="34"/>
              </a:cxn>
              <a:cxn ang="0">
                <a:pos x="164" y="37"/>
              </a:cxn>
              <a:cxn ang="0">
                <a:pos x="162" y="39"/>
              </a:cxn>
              <a:cxn ang="0">
                <a:pos x="161" y="41"/>
              </a:cxn>
              <a:cxn ang="0">
                <a:pos x="157" y="45"/>
              </a:cxn>
              <a:cxn ang="0">
                <a:pos x="156" y="47"/>
              </a:cxn>
              <a:cxn ang="0">
                <a:pos x="156" y="49"/>
              </a:cxn>
              <a:cxn ang="0">
                <a:pos x="157" y="50"/>
              </a:cxn>
              <a:cxn ang="0">
                <a:pos x="159" y="50"/>
              </a:cxn>
              <a:cxn ang="0">
                <a:pos x="163" y="51"/>
              </a:cxn>
              <a:cxn ang="0">
                <a:pos x="177" y="53"/>
              </a:cxn>
              <a:cxn ang="0">
                <a:pos x="200" y="55"/>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chemeClr val="accent5">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49" name="Freeform 230"/>
          <p:cNvSpPr>
            <a:spLocks/>
          </p:cNvSpPr>
          <p:nvPr>
            <p:custDataLst>
              <p:tags r:id="rId90"/>
            </p:custDataLst>
          </p:nvPr>
        </p:nvSpPr>
        <p:spPr bwMode="auto">
          <a:xfrm>
            <a:off x="1800969" y="2316801"/>
            <a:ext cx="84138" cy="73025"/>
          </a:xfrm>
          <a:custGeom>
            <a:avLst/>
            <a:gdLst/>
            <a:ahLst/>
            <a:cxnLst>
              <a:cxn ang="0">
                <a:pos x="0" y="112"/>
              </a:cxn>
              <a:cxn ang="0">
                <a:pos x="2" y="116"/>
              </a:cxn>
              <a:cxn ang="0">
                <a:pos x="3" y="107"/>
              </a:cxn>
              <a:cxn ang="0">
                <a:pos x="3" y="93"/>
              </a:cxn>
              <a:cxn ang="0">
                <a:pos x="9" y="82"/>
              </a:cxn>
              <a:cxn ang="0">
                <a:pos x="17" y="69"/>
              </a:cxn>
              <a:cxn ang="0">
                <a:pos x="20" y="56"/>
              </a:cxn>
              <a:cxn ang="0">
                <a:pos x="23" y="46"/>
              </a:cxn>
              <a:cxn ang="0">
                <a:pos x="28" y="37"/>
              </a:cxn>
              <a:cxn ang="0">
                <a:pos x="35" y="32"/>
              </a:cxn>
              <a:cxn ang="0">
                <a:pos x="41" y="38"/>
              </a:cxn>
              <a:cxn ang="0">
                <a:pos x="43" y="49"/>
              </a:cxn>
              <a:cxn ang="0">
                <a:pos x="47" y="58"/>
              </a:cxn>
              <a:cxn ang="0">
                <a:pos x="55" y="65"/>
              </a:cxn>
              <a:cxn ang="0">
                <a:pos x="87" y="67"/>
              </a:cxn>
              <a:cxn ang="0">
                <a:pos x="79" y="41"/>
              </a:cxn>
              <a:cxn ang="0">
                <a:pos x="69" y="36"/>
              </a:cxn>
              <a:cxn ang="0">
                <a:pos x="63" y="30"/>
              </a:cxn>
              <a:cxn ang="0">
                <a:pos x="61" y="23"/>
              </a:cxn>
              <a:cxn ang="0">
                <a:pos x="70" y="17"/>
              </a:cxn>
              <a:cxn ang="0">
                <a:pos x="87" y="14"/>
              </a:cxn>
              <a:cxn ang="0">
                <a:pos x="98" y="10"/>
              </a:cxn>
              <a:cxn ang="0">
                <a:pos x="111" y="6"/>
              </a:cxn>
              <a:cxn ang="0">
                <a:pos x="130" y="3"/>
              </a:cxn>
              <a:cxn ang="0">
                <a:pos x="147" y="1"/>
              </a:cxn>
              <a:cxn ang="0">
                <a:pos x="159" y="2"/>
              </a:cxn>
              <a:cxn ang="0">
                <a:pos x="176" y="1"/>
              </a:cxn>
              <a:cxn ang="0">
                <a:pos x="183" y="10"/>
              </a:cxn>
              <a:cxn ang="0">
                <a:pos x="178" y="26"/>
              </a:cxn>
              <a:cxn ang="0">
                <a:pos x="169" y="40"/>
              </a:cxn>
              <a:cxn ang="0">
                <a:pos x="159" y="51"/>
              </a:cxn>
              <a:cxn ang="0">
                <a:pos x="155" y="63"/>
              </a:cxn>
              <a:cxn ang="0">
                <a:pos x="153" y="76"/>
              </a:cxn>
              <a:cxn ang="0">
                <a:pos x="120" y="142"/>
              </a:cxn>
              <a:cxn ang="0">
                <a:pos x="80" y="122"/>
              </a:cxn>
              <a:cxn ang="0">
                <a:pos x="35" y="117"/>
              </a:cxn>
              <a:cxn ang="0">
                <a:pos x="8" y="11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50" name="Freeform 231"/>
          <p:cNvSpPr>
            <a:spLocks/>
          </p:cNvSpPr>
          <p:nvPr>
            <p:custDataLst>
              <p:tags r:id="rId91"/>
            </p:custDataLst>
          </p:nvPr>
        </p:nvSpPr>
        <p:spPr bwMode="auto">
          <a:xfrm>
            <a:off x="1781919" y="2380301"/>
            <a:ext cx="84138" cy="57150"/>
          </a:xfrm>
          <a:custGeom>
            <a:avLst/>
            <a:gdLst/>
            <a:ahLst/>
            <a:cxnLst>
              <a:cxn ang="0">
                <a:pos x="192" y="61"/>
              </a:cxn>
              <a:cxn ang="0">
                <a:pos x="189" y="62"/>
              </a:cxn>
              <a:cxn ang="0">
                <a:pos x="184" y="63"/>
              </a:cxn>
              <a:cxn ang="0">
                <a:pos x="180" y="64"/>
              </a:cxn>
              <a:cxn ang="0">
                <a:pos x="177" y="67"/>
              </a:cxn>
              <a:cxn ang="0">
                <a:pos x="168" y="72"/>
              </a:cxn>
              <a:cxn ang="0">
                <a:pos x="160" y="79"/>
              </a:cxn>
              <a:cxn ang="0">
                <a:pos x="154" y="86"/>
              </a:cxn>
              <a:cxn ang="0">
                <a:pos x="147" y="93"/>
              </a:cxn>
              <a:cxn ang="0">
                <a:pos x="143" y="99"/>
              </a:cxn>
              <a:cxn ang="0">
                <a:pos x="139" y="105"/>
              </a:cxn>
              <a:cxn ang="0">
                <a:pos x="120" y="97"/>
              </a:cxn>
              <a:cxn ang="0">
                <a:pos x="102" y="89"/>
              </a:cxn>
              <a:cxn ang="0">
                <a:pos x="86" y="80"/>
              </a:cxn>
              <a:cxn ang="0">
                <a:pos x="69" y="71"/>
              </a:cxn>
              <a:cxn ang="0">
                <a:pos x="53" y="61"/>
              </a:cxn>
              <a:cxn ang="0">
                <a:pos x="36" y="53"/>
              </a:cxn>
              <a:cxn ang="0">
                <a:pos x="19" y="44"/>
              </a:cxn>
              <a:cxn ang="0">
                <a:pos x="0" y="37"/>
              </a:cxn>
              <a:cxn ang="0">
                <a:pos x="0" y="13"/>
              </a:cxn>
              <a:cxn ang="0">
                <a:pos x="7" y="7"/>
              </a:cxn>
              <a:cxn ang="0">
                <a:pos x="16" y="4"/>
              </a:cxn>
              <a:cxn ang="0">
                <a:pos x="29" y="1"/>
              </a:cxn>
              <a:cxn ang="0">
                <a:pos x="40" y="0"/>
              </a:cxn>
              <a:cxn ang="0">
                <a:pos x="60" y="2"/>
              </a:cxn>
              <a:cxn ang="0">
                <a:pos x="93" y="5"/>
              </a:cxn>
              <a:cxn ang="0">
                <a:pos x="111" y="7"/>
              </a:cxn>
              <a:cxn ang="0">
                <a:pos x="128" y="7"/>
              </a:cxn>
              <a:cxn ang="0">
                <a:pos x="143" y="7"/>
              </a:cxn>
              <a:cxn ang="0">
                <a:pos x="153" y="6"/>
              </a:cxn>
              <a:cxn ang="0">
                <a:pos x="155" y="11"/>
              </a:cxn>
              <a:cxn ang="0">
                <a:pos x="159" y="17"/>
              </a:cxn>
              <a:cxn ang="0">
                <a:pos x="161" y="20"/>
              </a:cxn>
              <a:cxn ang="0">
                <a:pos x="164" y="23"/>
              </a:cxn>
              <a:cxn ang="0">
                <a:pos x="165" y="27"/>
              </a:cxn>
              <a:cxn ang="0">
                <a:pos x="166" y="31"/>
              </a:cxn>
              <a:cxn ang="0">
                <a:pos x="170" y="32"/>
              </a:cxn>
              <a:cxn ang="0">
                <a:pos x="177" y="33"/>
              </a:cxn>
              <a:cxn ang="0">
                <a:pos x="180" y="34"/>
              </a:cxn>
              <a:cxn ang="0">
                <a:pos x="183" y="34"/>
              </a:cxn>
              <a:cxn ang="0">
                <a:pos x="188" y="33"/>
              </a:cxn>
              <a:cxn ang="0">
                <a:pos x="192" y="31"/>
              </a:cxn>
              <a:cxn ang="0">
                <a:pos x="192" y="61"/>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51" name="Freeform 232"/>
          <p:cNvSpPr>
            <a:spLocks/>
          </p:cNvSpPr>
          <p:nvPr>
            <p:custDataLst>
              <p:tags r:id="rId92"/>
            </p:custDataLst>
          </p:nvPr>
        </p:nvSpPr>
        <p:spPr bwMode="auto">
          <a:xfrm>
            <a:off x="2542332" y="2934339"/>
            <a:ext cx="33337" cy="131762"/>
          </a:xfrm>
          <a:custGeom>
            <a:avLst/>
            <a:gdLst/>
            <a:ahLst/>
            <a:cxnLst>
              <a:cxn ang="0">
                <a:pos x="33" y="0"/>
              </a:cxn>
              <a:cxn ang="0">
                <a:pos x="37" y="2"/>
              </a:cxn>
              <a:cxn ang="0">
                <a:pos x="40" y="4"/>
              </a:cxn>
              <a:cxn ang="0">
                <a:pos x="43" y="7"/>
              </a:cxn>
              <a:cxn ang="0">
                <a:pos x="46" y="10"/>
              </a:cxn>
              <a:cxn ang="0">
                <a:pos x="52" y="18"/>
              </a:cxn>
              <a:cxn ang="0">
                <a:pos x="56" y="25"/>
              </a:cxn>
              <a:cxn ang="0">
                <a:pos x="62" y="32"/>
              </a:cxn>
              <a:cxn ang="0">
                <a:pos x="67" y="38"/>
              </a:cxn>
              <a:cxn ang="0">
                <a:pos x="70" y="40"/>
              </a:cxn>
              <a:cxn ang="0">
                <a:pos x="73" y="42"/>
              </a:cxn>
              <a:cxn ang="0">
                <a:pos x="76" y="43"/>
              </a:cxn>
              <a:cxn ang="0">
                <a:pos x="80" y="44"/>
              </a:cxn>
              <a:cxn ang="0">
                <a:pos x="80" y="53"/>
              </a:cxn>
              <a:cxn ang="0">
                <a:pos x="80" y="62"/>
              </a:cxn>
              <a:cxn ang="0">
                <a:pos x="53" y="254"/>
              </a:cxn>
              <a:cxn ang="0">
                <a:pos x="0" y="93"/>
              </a:cxn>
              <a:cxn ang="0">
                <a:pos x="4" y="88"/>
              </a:cxn>
              <a:cxn ang="0">
                <a:pos x="11" y="71"/>
              </a:cxn>
              <a:cxn ang="0">
                <a:pos x="17" y="57"/>
              </a:cxn>
              <a:cxn ang="0">
                <a:pos x="22" y="41"/>
              </a:cxn>
              <a:cxn ang="0">
                <a:pos x="28" y="23"/>
              </a:cxn>
              <a:cxn ang="0">
                <a:pos x="33" y="0"/>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chemeClr val="accent5">
              <a:lumMod val="75000"/>
            </a:schemeClr>
          </a:solidFill>
          <a:ln w="6350" cmpd="sng">
            <a:solidFill>
              <a:schemeClr val="bg1">
                <a:lumMod val="65000"/>
              </a:schemeClr>
            </a:solidFill>
            <a:prstDash val="solid"/>
            <a:round/>
            <a:headEnd/>
            <a:tailEnd/>
          </a:ln>
        </p:spPr>
        <p:txBody>
          <a:bodyPr/>
          <a:lstStyle/>
          <a:p>
            <a:endParaRPr lang="en-CA" dirty="0"/>
          </a:p>
        </p:txBody>
      </p:sp>
      <p:sp>
        <p:nvSpPr>
          <p:cNvPr id="152" name="Freeform 233"/>
          <p:cNvSpPr>
            <a:spLocks/>
          </p:cNvSpPr>
          <p:nvPr>
            <p:custDataLst>
              <p:tags r:id="rId93"/>
            </p:custDataLst>
          </p:nvPr>
        </p:nvSpPr>
        <p:spPr bwMode="auto">
          <a:xfrm>
            <a:off x="2491532" y="2986726"/>
            <a:ext cx="69850" cy="130175"/>
          </a:xfrm>
          <a:custGeom>
            <a:avLst/>
            <a:gdLst/>
            <a:ahLst/>
            <a:cxnLst>
              <a:cxn ang="0">
                <a:pos x="114" y="0"/>
              </a:cxn>
              <a:cxn ang="0">
                <a:pos x="167" y="155"/>
              </a:cxn>
              <a:cxn ang="0">
                <a:pos x="121" y="259"/>
              </a:cxn>
              <a:cxn ang="0">
                <a:pos x="113" y="259"/>
              </a:cxn>
              <a:cxn ang="0">
                <a:pos x="107" y="257"/>
              </a:cxn>
              <a:cxn ang="0">
                <a:pos x="100" y="254"/>
              </a:cxn>
              <a:cxn ang="0">
                <a:pos x="95" y="251"/>
              </a:cxn>
              <a:cxn ang="0">
                <a:pos x="89" y="245"/>
              </a:cxn>
              <a:cxn ang="0">
                <a:pos x="85" y="240"/>
              </a:cxn>
              <a:cxn ang="0">
                <a:pos x="80" y="235"/>
              </a:cxn>
              <a:cxn ang="0">
                <a:pos x="76" y="229"/>
              </a:cxn>
              <a:cxn ang="0">
                <a:pos x="69" y="217"/>
              </a:cxn>
              <a:cxn ang="0">
                <a:pos x="65" y="205"/>
              </a:cxn>
              <a:cxn ang="0">
                <a:pos x="62" y="194"/>
              </a:cxn>
              <a:cxn ang="0">
                <a:pos x="62" y="185"/>
              </a:cxn>
              <a:cxn ang="0">
                <a:pos x="55" y="184"/>
              </a:cxn>
              <a:cxn ang="0">
                <a:pos x="51" y="183"/>
              </a:cxn>
              <a:cxn ang="0">
                <a:pos x="45" y="182"/>
              </a:cxn>
              <a:cxn ang="0">
                <a:pos x="42" y="180"/>
              </a:cxn>
              <a:cxn ang="0">
                <a:pos x="39" y="177"/>
              </a:cxn>
              <a:cxn ang="0">
                <a:pos x="36" y="174"/>
              </a:cxn>
              <a:cxn ang="0">
                <a:pos x="34" y="170"/>
              </a:cxn>
              <a:cxn ang="0">
                <a:pos x="32" y="167"/>
              </a:cxn>
              <a:cxn ang="0">
                <a:pos x="30" y="158"/>
              </a:cxn>
              <a:cxn ang="0">
                <a:pos x="29" y="149"/>
              </a:cxn>
              <a:cxn ang="0">
                <a:pos x="28" y="140"/>
              </a:cxn>
              <a:cxn ang="0">
                <a:pos x="28" y="129"/>
              </a:cxn>
              <a:cxn ang="0">
                <a:pos x="21" y="129"/>
              </a:cxn>
              <a:cxn ang="0">
                <a:pos x="16" y="127"/>
              </a:cxn>
              <a:cxn ang="0">
                <a:pos x="11" y="125"/>
              </a:cxn>
              <a:cxn ang="0">
                <a:pos x="7" y="121"/>
              </a:cxn>
              <a:cxn ang="0">
                <a:pos x="5" y="117"/>
              </a:cxn>
              <a:cxn ang="0">
                <a:pos x="2" y="112"/>
              </a:cxn>
              <a:cxn ang="0">
                <a:pos x="0" y="107"/>
              </a:cxn>
              <a:cxn ang="0">
                <a:pos x="0" y="101"/>
              </a:cxn>
              <a:cxn ang="0">
                <a:pos x="0" y="75"/>
              </a:cxn>
              <a:cxn ang="0">
                <a:pos x="1" y="50"/>
              </a:cxn>
              <a:cxn ang="0">
                <a:pos x="12" y="52"/>
              </a:cxn>
              <a:cxn ang="0">
                <a:pos x="22" y="53"/>
              </a:cxn>
              <a:cxn ang="0">
                <a:pos x="32" y="53"/>
              </a:cxn>
              <a:cxn ang="0">
                <a:pos x="42" y="52"/>
              </a:cxn>
              <a:cxn ang="0">
                <a:pos x="50" y="51"/>
              </a:cxn>
              <a:cxn ang="0">
                <a:pos x="58" y="49"/>
              </a:cxn>
              <a:cxn ang="0">
                <a:pos x="66" y="47"/>
              </a:cxn>
              <a:cxn ang="0">
                <a:pos x="73" y="44"/>
              </a:cxn>
              <a:cxn ang="0">
                <a:pos x="79" y="40"/>
              </a:cxn>
              <a:cxn ang="0">
                <a:pos x="86" y="36"/>
              </a:cxn>
              <a:cxn ang="0">
                <a:pos x="91" y="31"/>
              </a:cxn>
              <a:cxn ang="0">
                <a:pos x="97" y="26"/>
              </a:cxn>
              <a:cxn ang="0">
                <a:pos x="107" y="13"/>
              </a:cxn>
              <a:cxn ang="0">
                <a:pos x="114" y="0"/>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53" name="Freeform 234"/>
          <p:cNvSpPr>
            <a:spLocks/>
          </p:cNvSpPr>
          <p:nvPr>
            <p:custDataLst>
              <p:tags r:id="rId94"/>
            </p:custDataLst>
          </p:nvPr>
        </p:nvSpPr>
        <p:spPr bwMode="auto">
          <a:xfrm>
            <a:off x="1492994" y="2240601"/>
            <a:ext cx="96838" cy="144463"/>
          </a:xfrm>
          <a:custGeom>
            <a:avLst/>
            <a:gdLst/>
            <a:ahLst/>
            <a:cxnLst>
              <a:cxn ang="0">
                <a:pos x="185" y="67"/>
              </a:cxn>
              <a:cxn ang="0">
                <a:pos x="173" y="78"/>
              </a:cxn>
              <a:cxn ang="0">
                <a:pos x="159" y="82"/>
              </a:cxn>
              <a:cxn ang="0">
                <a:pos x="163" y="93"/>
              </a:cxn>
              <a:cxn ang="0">
                <a:pos x="174" y="101"/>
              </a:cxn>
              <a:cxn ang="0">
                <a:pos x="195" y="105"/>
              </a:cxn>
              <a:cxn ang="0">
                <a:pos x="225" y="106"/>
              </a:cxn>
              <a:cxn ang="0">
                <a:pos x="225" y="152"/>
              </a:cxn>
              <a:cxn ang="0">
                <a:pos x="224" y="176"/>
              </a:cxn>
              <a:cxn ang="0">
                <a:pos x="215" y="187"/>
              </a:cxn>
              <a:cxn ang="0">
                <a:pos x="197" y="205"/>
              </a:cxn>
              <a:cxn ang="0">
                <a:pos x="192" y="214"/>
              </a:cxn>
              <a:cxn ang="0">
                <a:pos x="179" y="218"/>
              </a:cxn>
              <a:cxn ang="0">
                <a:pos x="164" y="225"/>
              </a:cxn>
              <a:cxn ang="0">
                <a:pos x="159" y="236"/>
              </a:cxn>
              <a:cxn ang="0">
                <a:pos x="140" y="242"/>
              </a:cxn>
              <a:cxn ang="0">
                <a:pos x="128" y="252"/>
              </a:cxn>
              <a:cxn ang="0">
                <a:pos x="101" y="255"/>
              </a:cxn>
              <a:cxn ang="0">
                <a:pos x="60" y="261"/>
              </a:cxn>
              <a:cxn ang="0">
                <a:pos x="19" y="261"/>
              </a:cxn>
              <a:cxn ang="0">
                <a:pos x="0" y="217"/>
              </a:cxn>
              <a:cxn ang="0">
                <a:pos x="21" y="212"/>
              </a:cxn>
              <a:cxn ang="0">
                <a:pos x="26" y="205"/>
              </a:cxn>
              <a:cxn ang="0">
                <a:pos x="60" y="202"/>
              </a:cxn>
              <a:cxn ang="0">
                <a:pos x="72" y="193"/>
              </a:cxn>
              <a:cxn ang="0">
                <a:pos x="48" y="198"/>
              </a:cxn>
              <a:cxn ang="0">
                <a:pos x="40" y="197"/>
              </a:cxn>
              <a:cxn ang="0">
                <a:pos x="39" y="188"/>
              </a:cxn>
              <a:cxn ang="0">
                <a:pos x="46" y="173"/>
              </a:cxn>
              <a:cxn ang="0">
                <a:pos x="39" y="160"/>
              </a:cxn>
              <a:cxn ang="0">
                <a:pos x="14" y="150"/>
              </a:cxn>
              <a:cxn ang="0">
                <a:pos x="6" y="130"/>
              </a:cxn>
              <a:cxn ang="0">
                <a:pos x="22" y="115"/>
              </a:cxn>
              <a:cxn ang="0">
                <a:pos x="35" y="102"/>
              </a:cxn>
              <a:cxn ang="0">
                <a:pos x="68" y="94"/>
              </a:cxn>
              <a:cxn ang="0">
                <a:pos x="90" y="94"/>
              </a:cxn>
              <a:cxn ang="0">
                <a:pos x="100" y="88"/>
              </a:cxn>
              <a:cxn ang="0">
                <a:pos x="108" y="52"/>
              </a:cxn>
              <a:cxn ang="0">
                <a:pos x="120" y="31"/>
              </a:cxn>
              <a:cxn ang="0">
                <a:pos x="130" y="20"/>
              </a:cxn>
              <a:cxn ang="0">
                <a:pos x="141" y="7"/>
              </a:cxn>
              <a:cxn ang="0">
                <a:pos x="155" y="1"/>
              </a:cxn>
              <a:cxn ang="0">
                <a:pos x="179" y="3"/>
              </a:cxn>
              <a:cxn ang="0">
                <a:pos x="195" y="38"/>
              </a:cxn>
              <a:cxn ang="0">
                <a:pos x="196" y="47"/>
              </a:cxn>
              <a:cxn ang="0">
                <a:pos x="190" y="56"/>
              </a:cxn>
            </a:cxnLst>
            <a:rect l="0" t="0" r="r" b="b"/>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54" name="Freeform 235"/>
          <p:cNvSpPr>
            <a:spLocks/>
          </p:cNvSpPr>
          <p:nvPr>
            <p:custDataLst>
              <p:tags r:id="rId95"/>
            </p:custDataLst>
          </p:nvPr>
        </p:nvSpPr>
        <p:spPr bwMode="auto">
          <a:xfrm>
            <a:off x="1305669" y="3151826"/>
            <a:ext cx="306388" cy="390525"/>
          </a:xfrm>
          <a:custGeom>
            <a:avLst/>
            <a:gdLst/>
            <a:ahLst/>
            <a:cxnLst>
              <a:cxn ang="0">
                <a:pos x="94" y="246"/>
              </a:cxn>
              <a:cxn ang="0">
                <a:pos x="96" y="243"/>
              </a:cxn>
              <a:cxn ang="0">
                <a:pos x="98" y="238"/>
              </a:cxn>
              <a:cxn ang="0">
                <a:pos x="100" y="232"/>
              </a:cxn>
              <a:cxn ang="0">
                <a:pos x="103" y="231"/>
              </a:cxn>
              <a:cxn ang="0">
                <a:pos x="104" y="238"/>
              </a:cxn>
              <a:cxn ang="0">
                <a:pos x="106" y="241"/>
              </a:cxn>
              <a:cxn ang="0">
                <a:pos x="108" y="242"/>
              </a:cxn>
              <a:cxn ang="0">
                <a:pos x="110" y="242"/>
              </a:cxn>
              <a:cxn ang="0">
                <a:pos x="113" y="241"/>
              </a:cxn>
              <a:cxn ang="0">
                <a:pos x="116" y="238"/>
              </a:cxn>
              <a:cxn ang="0">
                <a:pos x="216" y="234"/>
              </a:cxn>
              <a:cxn ang="0">
                <a:pos x="213" y="204"/>
              </a:cxn>
              <a:cxn ang="0">
                <a:pos x="207" y="138"/>
              </a:cxn>
              <a:cxn ang="0">
                <a:pos x="201" y="73"/>
              </a:cxn>
              <a:cxn ang="0">
                <a:pos x="198" y="43"/>
              </a:cxn>
              <a:cxn ang="0">
                <a:pos x="215" y="44"/>
              </a:cxn>
              <a:cxn ang="0">
                <a:pos x="232" y="46"/>
              </a:cxn>
              <a:cxn ang="0">
                <a:pos x="161" y="2"/>
              </a:cxn>
              <a:cxn ang="0">
                <a:pos x="160" y="8"/>
              </a:cxn>
              <a:cxn ang="0">
                <a:pos x="161" y="18"/>
              </a:cxn>
              <a:cxn ang="0">
                <a:pos x="98" y="24"/>
              </a:cxn>
              <a:cxn ang="0">
                <a:pos x="98" y="74"/>
              </a:cxn>
              <a:cxn ang="0">
                <a:pos x="95" y="76"/>
              </a:cxn>
              <a:cxn ang="0">
                <a:pos x="87" y="78"/>
              </a:cxn>
              <a:cxn ang="0">
                <a:pos x="72" y="82"/>
              </a:cxn>
              <a:cxn ang="0">
                <a:pos x="74" y="88"/>
              </a:cxn>
              <a:cxn ang="0">
                <a:pos x="78" y="96"/>
              </a:cxn>
              <a:cxn ang="0">
                <a:pos x="80" y="105"/>
              </a:cxn>
              <a:cxn ang="0">
                <a:pos x="81" y="115"/>
              </a:cxn>
              <a:cxn ang="0">
                <a:pos x="9" y="119"/>
              </a:cxn>
              <a:cxn ang="0">
                <a:pos x="5" y="130"/>
              </a:cxn>
              <a:cxn ang="0">
                <a:pos x="6" y="143"/>
              </a:cxn>
              <a:cxn ang="0">
                <a:pos x="8" y="155"/>
              </a:cxn>
              <a:cxn ang="0">
                <a:pos x="9" y="168"/>
              </a:cxn>
              <a:cxn ang="0">
                <a:pos x="9" y="182"/>
              </a:cxn>
              <a:cxn ang="0">
                <a:pos x="8" y="194"/>
              </a:cxn>
              <a:cxn ang="0">
                <a:pos x="6" y="206"/>
              </a:cxn>
              <a:cxn ang="0">
                <a:pos x="2" y="216"/>
              </a:cxn>
              <a:cxn ang="0">
                <a:pos x="2" y="219"/>
              </a:cxn>
              <a:cxn ang="0">
                <a:pos x="3" y="220"/>
              </a:cxn>
              <a:cxn ang="0">
                <a:pos x="3" y="222"/>
              </a:cxn>
              <a:cxn ang="0">
                <a:pos x="7" y="217"/>
              </a:cxn>
              <a:cxn ang="0">
                <a:pos x="18" y="213"/>
              </a:cxn>
              <a:cxn ang="0">
                <a:pos x="36" y="207"/>
              </a:cxn>
              <a:cxn ang="0">
                <a:pos x="45" y="208"/>
              </a:cxn>
              <a:cxn ang="0">
                <a:pos x="51" y="212"/>
              </a:cxn>
              <a:cxn ang="0">
                <a:pos x="56" y="214"/>
              </a:cxn>
              <a:cxn ang="0">
                <a:pos x="62" y="215"/>
              </a:cxn>
              <a:cxn ang="0">
                <a:pos x="66" y="219"/>
              </a:cxn>
              <a:cxn ang="0">
                <a:pos x="67" y="225"/>
              </a:cxn>
              <a:cxn ang="0">
                <a:pos x="70" y="231"/>
              </a:cxn>
              <a:cxn ang="0">
                <a:pos x="74" y="235"/>
              </a:cxn>
              <a:cxn ang="0">
                <a:pos x="85" y="243"/>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55" name="Freeform 236"/>
          <p:cNvSpPr>
            <a:spLocks/>
          </p:cNvSpPr>
          <p:nvPr>
            <p:custDataLst>
              <p:tags r:id="rId96"/>
            </p:custDataLst>
          </p:nvPr>
        </p:nvSpPr>
        <p:spPr bwMode="auto">
          <a:xfrm>
            <a:off x="1421557" y="3212151"/>
            <a:ext cx="414337" cy="468313"/>
          </a:xfrm>
          <a:custGeom>
            <a:avLst/>
            <a:gdLst/>
            <a:ahLst/>
            <a:cxnLst>
              <a:cxn ang="0">
                <a:pos x="90" y="788"/>
              </a:cxn>
              <a:cxn ang="0">
                <a:pos x="121" y="788"/>
              </a:cxn>
              <a:cxn ang="0">
                <a:pos x="146" y="783"/>
              </a:cxn>
              <a:cxn ang="0">
                <a:pos x="186" y="776"/>
              </a:cxn>
              <a:cxn ang="0">
                <a:pos x="197" y="813"/>
              </a:cxn>
              <a:cxn ang="0">
                <a:pos x="212" y="835"/>
              </a:cxn>
              <a:cxn ang="0">
                <a:pos x="226" y="846"/>
              </a:cxn>
              <a:cxn ang="0">
                <a:pos x="246" y="850"/>
              </a:cxn>
              <a:cxn ang="0">
                <a:pos x="246" y="881"/>
              </a:cxn>
              <a:cxn ang="0">
                <a:pos x="326" y="889"/>
              </a:cxn>
              <a:cxn ang="0">
                <a:pos x="334" y="876"/>
              </a:cxn>
              <a:cxn ang="0">
                <a:pos x="347" y="871"/>
              </a:cxn>
              <a:cxn ang="0">
                <a:pos x="348" y="888"/>
              </a:cxn>
              <a:cxn ang="0">
                <a:pos x="358" y="893"/>
              </a:cxn>
              <a:cxn ang="0">
                <a:pos x="385" y="893"/>
              </a:cxn>
              <a:cxn ang="0">
                <a:pos x="401" y="854"/>
              </a:cxn>
              <a:cxn ang="0">
                <a:pos x="412" y="788"/>
              </a:cxn>
              <a:cxn ang="0">
                <a:pos x="424" y="771"/>
              </a:cxn>
              <a:cxn ang="0">
                <a:pos x="452" y="754"/>
              </a:cxn>
              <a:cxn ang="0">
                <a:pos x="485" y="743"/>
              </a:cxn>
              <a:cxn ang="0">
                <a:pos x="501" y="729"/>
              </a:cxn>
              <a:cxn ang="0">
                <a:pos x="515" y="702"/>
              </a:cxn>
              <a:cxn ang="0">
                <a:pos x="535" y="668"/>
              </a:cxn>
              <a:cxn ang="0">
                <a:pos x="547" y="660"/>
              </a:cxn>
              <a:cxn ang="0">
                <a:pos x="572" y="659"/>
              </a:cxn>
              <a:cxn ang="0">
                <a:pos x="605" y="644"/>
              </a:cxn>
              <a:cxn ang="0">
                <a:pos x="639" y="624"/>
              </a:cxn>
              <a:cxn ang="0">
                <a:pos x="674" y="613"/>
              </a:cxn>
              <a:cxn ang="0">
                <a:pos x="724" y="610"/>
              </a:cxn>
              <a:cxn ang="0">
                <a:pos x="788" y="602"/>
              </a:cxn>
              <a:cxn ang="0">
                <a:pos x="815" y="594"/>
              </a:cxn>
              <a:cxn ang="0">
                <a:pos x="863" y="590"/>
              </a:cxn>
              <a:cxn ang="0">
                <a:pos x="901" y="583"/>
              </a:cxn>
              <a:cxn ang="0">
                <a:pos x="913" y="574"/>
              </a:cxn>
              <a:cxn ang="0">
                <a:pos x="931" y="544"/>
              </a:cxn>
              <a:cxn ang="0">
                <a:pos x="943" y="504"/>
              </a:cxn>
              <a:cxn ang="0">
                <a:pos x="948" y="461"/>
              </a:cxn>
              <a:cxn ang="0">
                <a:pos x="947" y="421"/>
              </a:cxn>
              <a:cxn ang="0">
                <a:pos x="943" y="363"/>
              </a:cxn>
              <a:cxn ang="0">
                <a:pos x="922" y="356"/>
              </a:cxn>
              <a:cxn ang="0">
                <a:pos x="862" y="322"/>
              </a:cxn>
              <a:cxn ang="0">
                <a:pos x="794" y="278"/>
              </a:cxn>
              <a:cxn ang="0">
                <a:pos x="738" y="216"/>
              </a:cxn>
              <a:cxn ang="0">
                <a:pos x="412" y="12"/>
              </a:cxn>
              <a:cxn ang="0">
                <a:pos x="348" y="102"/>
              </a:cxn>
              <a:cxn ang="0">
                <a:pos x="379" y="405"/>
              </a:cxn>
              <a:cxn ang="0">
                <a:pos x="392" y="565"/>
              </a:cxn>
              <a:cxn ang="0">
                <a:pos x="93" y="591"/>
              </a:cxn>
              <a:cxn ang="0">
                <a:pos x="79" y="606"/>
              </a:cxn>
              <a:cxn ang="0">
                <a:pos x="67" y="610"/>
              </a:cxn>
              <a:cxn ang="0">
                <a:pos x="57" y="607"/>
              </a:cxn>
              <a:cxn ang="0">
                <a:pos x="49" y="591"/>
              </a:cxn>
              <a:cxn ang="0">
                <a:pos x="40" y="581"/>
              </a:cxn>
              <a:cxn ang="0">
                <a:pos x="29" y="605"/>
              </a:cxn>
              <a:cxn ang="0">
                <a:pos x="15" y="623"/>
              </a:cxn>
              <a:cxn ang="0">
                <a:pos x="67" y="733"/>
              </a:cxn>
              <a:cxn ang="0">
                <a:pos x="61" y="748"/>
              </a:cxn>
              <a:cxn ang="0">
                <a:pos x="62" y="760"/>
              </a:cxn>
              <a:cxn ang="0">
                <a:pos x="54" y="788"/>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56" name="Freeform 237"/>
          <p:cNvSpPr>
            <a:spLocks/>
          </p:cNvSpPr>
          <p:nvPr>
            <p:custDataLst>
              <p:tags r:id="rId97"/>
            </p:custDataLst>
          </p:nvPr>
        </p:nvSpPr>
        <p:spPr bwMode="auto">
          <a:xfrm>
            <a:off x="1519982" y="2818451"/>
            <a:ext cx="493712" cy="579438"/>
          </a:xfrm>
          <a:custGeom>
            <a:avLst/>
            <a:gdLst/>
            <a:ahLst/>
            <a:cxnLst>
              <a:cxn ang="0">
                <a:pos x="238" y="367"/>
              </a:cxn>
              <a:cxn ang="0">
                <a:pos x="244" y="365"/>
              </a:cxn>
              <a:cxn ang="0">
                <a:pos x="255" y="368"/>
              </a:cxn>
              <a:cxn ang="0">
                <a:pos x="372" y="277"/>
              </a:cxn>
              <a:cxn ang="0">
                <a:pos x="369" y="270"/>
              </a:cxn>
              <a:cxn ang="0">
                <a:pos x="361" y="264"/>
              </a:cxn>
              <a:cxn ang="0">
                <a:pos x="347" y="259"/>
              </a:cxn>
              <a:cxn ang="0">
                <a:pos x="339" y="254"/>
              </a:cxn>
              <a:cxn ang="0">
                <a:pos x="336" y="247"/>
              </a:cxn>
              <a:cxn ang="0">
                <a:pos x="337" y="228"/>
              </a:cxn>
              <a:cxn ang="0">
                <a:pos x="337" y="196"/>
              </a:cxn>
              <a:cxn ang="0">
                <a:pos x="334" y="168"/>
              </a:cxn>
              <a:cxn ang="0">
                <a:pos x="329" y="155"/>
              </a:cxn>
              <a:cxn ang="0">
                <a:pos x="323" y="142"/>
              </a:cxn>
              <a:cxn ang="0">
                <a:pos x="315" y="109"/>
              </a:cxn>
              <a:cxn ang="0">
                <a:pos x="306" y="90"/>
              </a:cxn>
              <a:cxn ang="0">
                <a:pos x="297" y="78"/>
              </a:cxn>
              <a:cxn ang="0">
                <a:pos x="300" y="63"/>
              </a:cxn>
              <a:cxn ang="0">
                <a:pos x="301" y="43"/>
              </a:cxn>
              <a:cxn ang="0">
                <a:pos x="302" y="23"/>
              </a:cxn>
              <a:cxn ang="0">
                <a:pos x="310" y="7"/>
              </a:cxn>
              <a:cxn ang="0">
                <a:pos x="302" y="6"/>
              </a:cxn>
              <a:cxn ang="0">
                <a:pos x="278" y="12"/>
              </a:cxn>
              <a:cxn ang="0">
                <a:pos x="245" y="12"/>
              </a:cxn>
              <a:cxn ang="0">
                <a:pos x="206" y="14"/>
              </a:cxn>
              <a:cxn ang="0">
                <a:pos x="168" y="24"/>
              </a:cxn>
              <a:cxn ang="0">
                <a:pos x="145" y="32"/>
              </a:cxn>
              <a:cxn ang="0">
                <a:pos x="124" y="44"/>
              </a:cxn>
              <a:cxn ang="0">
                <a:pos x="123" y="52"/>
              </a:cxn>
              <a:cxn ang="0">
                <a:pos x="131" y="89"/>
              </a:cxn>
              <a:cxn ang="0">
                <a:pos x="134" y="93"/>
              </a:cxn>
              <a:cxn ang="0">
                <a:pos x="141" y="98"/>
              </a:cxn>
              <a:cxn ang="0">
                <a:pos x="142" y="102"/>
              </a:cxn>
              <a:cxn ang="0">
                <a:pos x="139" y="107"/>
              </a:cxn>
              <a:cxn ang="0">
                <a:pos x="128" y="107"/>
              </a:cxn>
              <a:cxn ang="0">
                <a:pos x="106" y="113"/>
              </a:cxn>
              <a:cxn ang="0">
                <a:pos x="95" y="122"/>
              </a:cxn>
              <a:cxn ang="0">
                <a:pos x="90" y="131"/>
              </a:cxn>
              <a:cxn ang="0">
                <a:pos x="82" y="137"/>
              </a:cxn>
              <a:cxn ang="0">
                <a:pos x="66" y="150"/>
              </a:cxn>
              <a:cxn ang="0">
                <a:pos x="51" y="158"/>
              </a:cxn>
              <a:cxn ang="0">
                <a:pos x="31" y="160"/>
              </a:cxn>
              <a:cxn ang="0">
                <a:pos x="20" y="164"/>
              </a:cxn>
              <a:cxn ang="0">
                <a:pos x="8" y="174"/>
              </a:cxn>
              <a:cxn ang="0">
                <a:pos x="0" y="200"/>
              </a:cxn>
              <a:cxn ang="0">
                <a:pos x="179" y="331"/>
              </a:cxn>
              <a:cxn ang="0">
                <a:pos x="201" y="352"/>
              </a:cxn>
              <a:cxn ang="0">
                <a:pos x="229" y="368"/>
              </a:cxn>
            </a:cxnLst>
            <a:rect l="0" t="0" r="r" b="b"/>
            <a:pathLst>
              <a:path w="373" h="370">
                <a:moveTo>
                  <a:pt x="235" y="370"/>
                </a:moveTo>
                <a:lnTo>
                  <a:pt x="237" y="369"/>
                </a:lnTo>
                <a:lnTo>
                  <a:pt x="238" y="367"/>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57" name="Freeform 238"/>
          <p:cNvSpPr>
            <a:spLocks/>
          </p:cNvSpPr>
          <p:nvPr>
            <p:custDataLst>
              <p:tags r:id="rId98"/>
            </p:custDataLst>
          </p:nvPr>
        </p:nvSpPr>
        <p:spPr bwMode="auto">
          <a:xfrm>
            <a:off x="1956544" y="2953389"/>
            <a:ext cx="384175" cy="436562"/>
          </a:xfrm>
          <a:custGeom>
            <a:avLst/>
            <a:gdLst/>
            <a:ahLst/>
            <a:cxnLst>
              <a:cxn ang="0">
                <a:pos x="36" y="141"/>
              </a:cxn>
              <a:cxn ang="0">
                <a:pos x="46" y="109"/>
              </a:cxn>
              <a:cxn ang="0">
                <a:pos x="46" y="70"/>
              </a:cxn>
              <a:cxn ang="0">
                <a:pos x="61" y="64"/>
              </a:cxn>
              <a:cxn ang="0">
                <a:pos x="89" y="55"/>
              </a:cxn>
              <a:cxn ang="0">
                <a:pos x="99" y="20"/>
              </a:cxn>
              <a:cxn ang="0">
                <a:pos x="168" y="6"/>
              </a:cxn>
              <a:cxn ang="0">
                <a:pos x="242" y="24"/>
              </a:cxn>
              <a:cxn ang="0">
                <a:pos x="273" y="43"/>
              </a:cxn>
              <a:cxn ang="0">
                <a:pos x="285" y="78"/>
              </a:cxn>
              <a:cxn ang="0">
                <a:pos x="295" y="101"/>
              </a:cxn>
              <a:cxn ang="0">
                <a:pos x="325" y="110"/>
              </a:cxn>
              <a:cxn ang="0">
                <a:pos x="363" y="109"/>
              </a:cxn>
              <a:cxn ang="0">
                <a:pos x="421" y="133"/>
              </a:cxn>
              <a:cxn ang="0">
                <a:pos x="478" y="162"/>
              </a:cxn>
              <a:cxn ang="0">
                <a:pos x="513" y="166"/>
              </a:cxn>
              <a:cxn ang="0">
                <a:pos x="538" y="158"/>
              </a:cxn>
              <a:cxn ang="0">
                <a:pos x="549" y="126"/>
              </a:cxn>
              <a:cxn ang="0">
                <a:pos x="544" y="103"/>
              </a:cxn>
              <a:cxn ang="0">
                <a:pos x="531" y="81"/>
              </a:cxn>
              <a:cxn ang="0">
                <a:pos x="539" y="49"/>
              </a:cxn>
              <a:cxn ang="0">
                <a:pos x="574" y="34"/>
              </a:cxn>
              <a:cxn ang="0">
                <a:pos x="617" y="4"/>
              </a:cxn>
              <a:cxn ang="0">
                <a:pos x="650" y="0"/>
              </a:cxn>
              <a:cxn ang="0">
                <a:pos x="681" y="6"/>
              </a:cxn>
              <a:cxn ang="0">
                <a:pos x="695" y="24"/>
              </a:cxn>
              <a:cxn ang="0">
                <a:pos x="706" y="50"/>
              </a:cxn>
              <a:cxn ang="0">
                <a:pos x="728" y="63"/>
              </a:cxn>
              <a:cxn ang="0">
                <a:pos x="798" y="71"/>
              </a:cxn>
              <a:cxn ang="0">
                <a:pos x="830" y="97"/>
              </a:cxn>
              <a:cxn ang="0">
                <a:pos x="834" y="117"/>
              </a:cxn>
              <a:cxn ang="0">
                <a:pos x="843" y="140"/>
              </a:cxn>
              <a:cxn ang="0">
                <a:pos x="836" y="159"/>
              </a:cxn>
              <a:cxn ang="0">
                <a:pos x="824" y="170"/>
              </a:cxn>
              <a:cxn ang="0">
                <a:pos x="829" y="207"/>
              </a:cxn>
              <a:cxn ang="0">
                <a:pos x="858" y="245"/>
              </a:cxn>
              <a:cxn ang="0">
                <a:pos x="876" y="687"/>
              </a:cxn>
              <a:cxn ang="0">
                <a:pos x="877" y="741"/>
              </a:cxn>
              <a:cxn ang="0">
                <a:pos x="870" y="775"/>
              </a:cxn>
              <a:cxn ang="0">
                <a:pos x="848" y="783"/>
              </a:cxn>
              <a:cxn ang="0">
                <a:pos x="830" y="804"/>
              </a:cxn>
              <a:cxn ang="0">
                <a:pos x="366" y="593"/>
              </a:cxn>
              <a:cxn ang="0">
                <a:pos x="331" y="607"/>
              </a:cxn>
              <a:cxn ang="0">
                <a:pos x="292" y="626"/>
              </a:cxn>
              <a:cxn ang="0">
                <a:pos x="263" y="627"/>
              </a:cxn>
              <a:cxn ang="0">
                <a:pos x="230" y="609"/>
              </a:cxn>
              <a:cxn ang="0">
                <a:pos x="193" y="586"/>
              </a:cxn>
              <a:cxn ang="0">
                <a:pos x="152" y="578"/>
              </a:cxn>
              <a:cxn ang="0">
                <a:pos x="138" y="577"/>
              </a:cxn>
              <a:cxn ang="0">
                <a:pos x="130" y="553"/>
              </a:cxn>
              <a:cxn ang="0">
                <a:pos x="109" y="535"/>
              </a:cxn>
              <a:cxn ang="0">
                <a:pos x="63" y="517"/>
              </a:cxn>
              <a:cxn ang="0">
                <a:pos x="28" y="499"/>
              </a:cxn>
              <a:cxn ang="0">
                <a:pos x="16" y="482"/>
              </a:cxn>
              <a:cxn ang="0">
                <a:pos x="14" y="439"/>
              </a:cxn>
              <a:cxn ang="0">
                <a:pos x="19" y="352"/>
              </a:cxn>
              <a:cxn ang="0">
                <a:pos x="17" y="258"/>
              </a:cxn>
              <a:cxn ang="0">
                <a:pos x="4" y="202"/>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58" name="Freeform 239"/>
          <p:cNvSpPr>
            <a:spLocks/>
          </p:cNvSpPr>
          <p:nvPr>
            <p:custDataLst>
              <p:tags r:id="rId99"/>
            </p:custDataLst>
          </p:nvPr>
        </p:nvSpPr>
        <p:spPr bwMode="auto">
          <a:xfrm>
            <a:off x="1908919" y="2818451"/>
            <a:ext cx="93663" cy="236538"/>
          </a:xfrm>
          <a:custGeom>
            <a:avLst/>
            <a:gdLst/>
            <a:ahLst/>
            <a:cxnLst>
              <a:cxn ang="0">
                <a:pos x="103" y="441"/>
              </a:cxn>
              <a:cxn ang="0">
                <a:pos x="125" y="420"/>
              </a:cxn>
              <a:cxn ang="0">
                <a:pos x="140" y="404"/>
              </a:cxn>
              <a:cxn ang="0">
                <a:pos x="147" y="390"/>
              </a:cxn>
              <a:cxn ang="0">
                <a:pos x="152" y="373"/>
              </a:cxn>
              <a:cxn ang="0">
                <a:pos x="154" y="352"/>
              </a:cxn>
              <a:cxn ang="0">
                <a:pos x="153" y="335"/>
              </a:cxn>
              <a:cxn ang="0">
                <a:pos x="156" y="331"/>
              </a:cxn>
              <a:cxn ang="0">
                <a:pos x="168" y="329"/>
              </a:cxn>
              <a:cxn ang="0">
                <a:pos x="185" y="325"/>
              </a:cxn>
              <a:cxn ang="0">
                <a:pos x="196" y="318"/>
              </a:cxn>
              <a:cxn ang="0">
                <a:pos x="203" y="304"/>
              </a:cxn>
              <a:cxn ang="0">
                <a:pos x="206" y="280"/>
              </a:cxn>
              <a:cxn ang="0">
                <a:pos x="202" y="265"/>
              </a:cxn>
              <a:cxn ang="0">
                <a:pos x="193" y="264"/>
              </a:cxn>
              <a:cxn ang="0">
                <a:pos x="177" y="256"/>
              </a:cxn>
              <a:cxn ang="0">
                <a:pos x="155" y="242"/>
              </a:cxn>
              <a:cxn ang="0">
                <a:pos x="140" y="231"/>
              </a:cxn>
              <a:cxn ang="0">
                <a:pos x="130" y="228"/>
              </a:cxn>
              <a:cxn ang="0">
                <a:pos x="119" y="222"/>
              </a:cxn>
              <a:cxn ang="0">
                <a:pos x="101" y="212"/>
              </a:cxn>
              <a:cxn ang="0">
                <a:pos x="95" y="206"/>
              </a:cxn>
              <a:cxn ang="0">
                <a:pos x="95" y="199"/>
              </a:cxn>
              <a:cxn ang="0">
                <a:pos x="104" y="181"/>
              </a:cxn>
              <a:cxn ang="0">
                <a:pos x="119" y="158"/>
              </a:cxn>
              <a:cxn ang="0">
                <a:pos x="134" y="140"/>
              </a:cxn>
              <a:cxn ang="0">
                <a:pos x="136" y="129"/>
              </a:cxn>
              <a:cxn ang="0">
                <a:pos x="126" y="116"/>
              </a:cxn>
              <a:cxn ang="0">
                <a:pos x="115" y="105"/>
              </a:cxn>
              <a:cxn ang="0">
                <a:pos x="108" y="93"/>
              </a:cxn>
              <a:cxn ang="0">
                <a:pos x="107" y="84"/>
              </a:cxn>
              <a:cxn ang="0">
                <a:pos x="111" y="78"/>
              </a:cxn>
              <a:cxn ang="0">
                <a:pos x="116" y="72"/>
              </a:cxn>
              <a:cxn ang="0">
                <a:pos x="123" y="69"/>
              </a:cxn>
              <a:cxn ang="0">
                <a:pos x="126" y="37"/>
              </a:cxn>
              <a:cxn ang="0">
                <a:pos x="110" y="32"/>
              </a:cxn>
              <a:cxn ang="0">
                <a:pos x="87" y="21"/>
              </a:cxn>
              <a:cxn ang="0">
                <a:pos x="53" y="0"/>
              </a:cxn>
              <a:cxn ang="0">
                <a:pos x="47" y="11"/>
              </a:cxn>
              <a:cxn ang="0">
                <a:pos x="34" y="44"/>
              </a:cxn>
              <a:cxn ang="0">
                <a:pos x="28" y="70"/>
              </a:cxn>
              <a:cxn ang="0">
                <a:pos x="22" y="99"/>
              </a:cxn>
              <a:cxn ang="0">
                <a:pos x="20" y="133"/>
              </a:cxn>
              <a:cxn ang="0">
                <a:pos x="20" y="172"/>
              </a:cxn>
              <a:cxn ang="0">
                <a:pos x="12" y="188"/>
              </a:cxn>
              <a:cxn ang="0">
                <a:pos x="8" y="206"/>
              </a:cxn>
              <a:cxn ang="0">
                <a:pos x="0" y="235"/>
              </a:cxn>
              <a:cxn ang="0">
                <a:pos x="22" y="259"/>
              </a:cxn>
              <a:cxn ang="0">
                <a:pos x="41" y="281"/>
              </a:cxn>
              <a:cxn ang="0">
                <a:pos x="55" y="305"/>
              </a:cxn>
              <a:cxn ang="0">
                <a:pos x="66" y="329"/>
              </a:cxn>
              <a:cxn ang="0">
                <a:pos x="75" y="355"/>
              </a:cxn>
              <a:cxn ang="0">
                <a:pos x="82" y="384"/>
              </a:cxn>
              <a:cxn ang="0">
                <a:pos x="93" y="455"/>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59" name="Freeform 240"/>
          <p:cNvSpPr>
            <a:spLocks/>
          </p:cNvSpPr>
          <p:nvPr>
            <p:custDataLst>
              <p:tags r:id="rId100"/>
            </p:custDataLst>
          </p:nvPr>
        </p:nvSpPr>
        <p:spPr bwMode="auto">
          <a:xfrm>
            <a:off x="1291382" y="3129601"/>
            <a:ext cx="231775" cy="215900"/>
          </a:xfrm>
          <a:custGeom>
            <a:avLst/>
            <a:gdLst/>
            <a:ahLst/>
            <a:cxnLst>
              <a:cxn ang="0">
                <a:pos x="326" y="110"/>
              </a:cxn>
              <a:cxn ang="0">
                <a:pos x="326" y="259"/>
              </a:cxn>
              <a:cxn ang="0">
                <a:pos x="315" y="264"/>
              </a:cxn>
              <a:cxn ang="0">
                <a:pos x="291" y="271"/>
              </a:cxn>
              <a:cxn ang="0">
                <a:pos x="246" y="283"/>
              </a:cxn>
              <a:cxn ang="0">
                <a:pos x="253" y="302"/>
              </a:cxn>
              <a:cxn ang="0">
                <a:pos x="265" y="326"/>
              </a:cxn>
              <a:cxn ang="0">
                <a:pos x="269" y="353"/>
              </a:cxn>
              <a:cxn ang="0">
                <a:pos x="272" y="382"/>
              </a:cxn>
              <a:cxn ang="0">
                <a:pos x="52" y="394"/>
              </a:cxn>
              <a:cxn ang="0">
                <a:pos x="22" y="406"/>
              </a:cxn>
              <a:cxn ang="0">
                <a:pos x="5" y="403"/>
              </a:cxn>
              <a:cxn ang="0">
                <a:pos x="1" y="398"/>
              </a:cxn>
              <a:cxn ang="0">
                <a:pos x="1" y="385"/>
              </a:cxn>
              <a:cxn ang="0">
                <a:pos x="4" y="371"/>
              </a:cxn>
              <a:cxn ang="0">
                <a:pos x="11" y="354"/>
              </a:cxn>
              <a:cxn ang="0">
                <a:pos x="20" y="341"/>
              </a:cxn>
              <a:cxn ang="0">
                <a:pos x="30" y="334"/>
              </a:cxn>
              <a:cxn ang="0">
                <a:pos x="38" y="326"/>
              </a:cxn>
              <a:cxn ang="0">
                <a:pos x="44" y="317"/>
              </a:cxn>
              <a:cxn ang="0">
                <a:pos x="49" y="292"/>
              </a:cxn>
              <a:cxn ang="0">
                <a:pos x="56" y="265"/>
              </a:cxn>
              <a:cxn ang="0">
                <a:pos x="62" y="257"/>
              </a:cxn>
              <a:cxn ang="0">
                <a:pos x="74" y="246"/>
              </a:cxn>
              <a:cxn ang="0">
                <a:pos x="92" y="238"/>
              </a:cxn>
              <a:cxn ang="0">
                <a:pos x="107" y="231"/>
              </a:cxn>
              <a:cxn ang="0">
                <a:pos x="122" y="218"/>
              </a:cxn>
              <a:cxn ang="0">
                <a:pos x="136" y="195"/>
              </a:cxn>
              <a:cxn ang="0">
                <a:pos x="150" y="156"/>
              </a:cxn>
              <a:cxn ang="0">
                <a:pos x="162" y="117"/>
              </a:cxn>
              <a:cxn ang="0">
                <a:pos x="172" y="94"/>
              </a:cxn>
              <a:cxn ang="0">
                <a:pos x="186" y="73"/>
              </a:cxn>
              <a:cxn ang="0">
                <a:pos x="201" y="62"/>
              </a:cxn>
              <a:cxn ang="0">
                <a:pos x="213" y="57"/>
              </a:cxn>
              <a:cxn ang="0">
                <a:pos x="219" y="44"/>
              </a:cxn>
              <a:cxn ang="0">
                <a:pos x="223" y="28"/>
              </a:cxn>
              <a:cxn ang="0">
                <a:pos x="228" y="16"/>
              </a:cxn>
              <a:cxn ang="0">
                <a:pos x="239" y="8"/>
              </a:cxn>
              <a:cxn ang="0">
                <a:pos x="511" y="0"/>
              </a:cxn>
              <a:cxn ang="0">
                <a:pos x="515" y="46"/>
              </a:cxn>
              <a:cxn ang="0">
                <a:pos x="518" y="110"/>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60" name="Freeform 241"/>
          <p:cNvSpPr>
            <a:spLocks/>
          </p:cNvSpPr>
          <p:nvPr>
            <p:custDataLst>
              <p:tags r:id="rId101"/>
            </p:custDataLst>
          </p:nvPr>
        </p:nvSpPr>
        <p:spPr bwMode="auto">
          <a:xfrm>
            <a:off x="1259632" y="1937389"/>
            <a:ext cx="190500" cy="93662"/>
          </a:xfrm>
          <a:custGeom>
            <a:avLst/>
            <a:gdLst/>
            <a:ahLst/>
            <a:cxnLst>
              <a:cxn ang="0">
                <a:pos x="34" y="61"/>
              </a:cxn>
              <a:cxn ang="0">
                <a:pos x="41" y="42"/>
              </a:cxn>
              <a:cxn ang="0">
                <a:pos x="68" y="37"/>
              </a:cxn>
              <a:cxn ang="0">
                <a:pos x="80" y="18"/>
              </a:cxn>
              <a:cxn ang="0">
                <a:pos x="72" y="14"/>
              </a:cxn>
              <a:cxn ang="0">
                <a:pos x="60" y="0"/>
              </a:cxn>
              <a:cxn ang="0">
                <a:pos x="85" y="10"/>
              </a:cxn>
              <a:cxn ang="0">
                <a:pos x="108" y="39"/>
              </a:cxn>
              <a:cxn ang="0">
                <a:pos x="125" y="62"/>
              </a:cxn>
              <a:cxn ang="0">
                <a:pos x="139" y="67"/>
              </a:cxn>
              <a:cxn ang="0">
                <a:pos x="157" y="63"/>
              </a:cxn>
              <a:cxn ang="0">
                <a:pos x="181" y="45"/>
              </a:cxn>
              <a:cxn ang="0">
                <a:pos x="205" y="23"/>
              </a:cxn>
              <a:cxn ang="0">
                <a:pos x="220" y="31"/>
              </a:cxn>
              <a:cxn ang="0">
                <a:pos x="359" y="11"/>
              </a:cxn>
              <a:cxn ang="0">
                <a:pos x="376" y="23"/>
              </a:cxn>
              <a:cxn ang="0">
                <a:pos x="396" y="22"/>
              </a:cxn>
              <a:cxn ang="0">
                <a:pos x="413" y="37"/>
              </a:cxn>
              <a:cxn ang="0">
                <a:pos x="415" y="43"/>
              </a:cxn>
              <a:cxn ang="0">
                <a:pos x="429" y="54"/>
              </a:cxn>
              <a:cxn ang="0">
                <a:pos x="443" y="68"/>
              </a:cxn>
              <a:cxn ang="0">
                <a:pos x="446" y="80"/>
              </a:cxn>
              <a:cxn ang="0">
                <a:pos x="438" y="96"/>
              </a:cxn>
              <a:cxn ang="0">
                <a:pos x="413" y="111"/>
              </a:cxn>
              <a:cxn ang="0">
                <a:pos x="397" y="120"/>
              </a:cxn>
              <a:cxn ang="0">
                <a:pos x="366" y="123"/>
              </a:cxn>
              <a:cxn ang="0">
                <a:pos x="300" y="146"/>
              </a:cxn>
              <a:cxn ang="0">
                <a:pos x="234" y="171"/>
              </a:cxn>
              <a:cxn ang="0">
                <a:pos x="199" y="178"/>
              </a:cxn>
              <a:cxn ang="0">
                <a:pos x="177" y="174"/>
              </a:cxn>
              <a:cxn ang="0">
                <a:pos x="172" y="164"/>
              </a:cxn>
              <a:cxn ang="0">
                <a:pos x="170" y="161"/>
              </a:cxn>
              <a:cxn ang="0">
                <a:pos x="156" y="161"/>
              </a:cxn>
              <a:cxn ang="0">
                <a:pos x="139" y="160"/>
              </a:cxn>
              <a:cxn ang="0">
                <a:pos x="100" y="147"/>
              </a:cxn>
              <a:cxn ang="0">
                <a:pos x="85" y="137"/>
              </a:cxn>
              <a:cxn ang="0">
                <a:pos x="81" y="125"/>
              </a:cxn>
              <a:cxn ang="0">
                <a:pos x="87" y="111"/>
              </a:cxn>
              <a:cxn ang="0">
                <a:pos x="27" y="103"/>
              </a:cxn>
              <a:cxn ang="0">
                <a:pos x="9" y="105"/>
              </a:cxn>
              <a:cxn ang="0">
                <a:pos x="0" y="80"/>
              </a:cxn>
              <a:cxn ang="0">
                <a:pos x="60" y="86"/>
              </a:cxn>
              <a:cxn ang="0">
                <a:pos x="87" y="80"/>
              </a:cxn>
              <a:cxn ang="0">
                <a:pos x="23" y="68"/>
              </a:cxn>
              <a:cxn ang="0">
                <a:pos x="16" y="55"/>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chemeClr val="accent5">
              <a:lumMod val="75000"/>
            </a:schemeClr>
          </a:solidFill>
          <a:ln w="6350" cmpd="sng">
            <a:solidFill>
              <a:schemeClr val="bg1">
                <a:lumMod val="65000"/>
              </a:schemeClr>
            </a:solidFill>
            <a:prstDash val="solid"/>
            <a:round/>
            <a:headEnd/>
            <a:tailEnd/>
          </a:ln>
        </p:spPr>
        <p:txBody>
          <a:bodyPr/>
          <a:lstStyle/>
          <a:p>
            <a:endParaRPr lang="en-CA" dirty="0"/>
          </a:p>
        </p:txBody>
      </p:sp>
      <p:sp>
        <p:nvSpPr>
          <p:cNvPr id="161" name="Freeform 242"/>
          <p:cNvSpPr>
            <a:spLocks/>
          </p:cNvSpPr>
          <p:nvPr>
            <p:custDataLst>
              <p:tags r:id="rId102"/>
            </p:custDataLst>
          </p:nvPr>
        </p:nvSpPr>
        <p:spPr bwMode="auto">
          <a:xfrm>
            <a:off x="2051794" y="2200914"/>
            <a:ext cx="14288" cy="57150"/>
          </a:xfrm>
          <a:custGeom>
            <a:avLst/>
            <a:gdLst/>
            <a:ahLst/>
            <a:cxnLst>
              <a:cxn ang="0">
                <a:pos x="0" y="73"/>
              </a:cxn>
              <a:cxn ang="0">
                <a:pos x="2" y="47"/>
              </a:cxn>
              <a:cxn ang="0">
                <a:pos x="6" y="28"/>
              </a:cxn>
              <a:cxn ang="0">
                <a:pos x="7" y="20"/>
              </a:cxn>
              <a:cxn ang="0">
                <a:pos x="6" y="13"/>
              </a:cxn>
              <a:cxn ang="0">
                <a:pos x="4" y="7"/>
              </a:cxn>
              <a:cxn ang="0">
                <a:pos x="0" y="0"/>
              </a:cxn>
              <a:cxn ang="0">
                <a:pos x="28" y="0"/>
              </a:cxn>
              <a:cxn ang="0">
                <a:pos x="22" y="16"/>
              </a:cxn>
              <a:cxn ang="0">
                <a:pos x="17" y="30"/>
              </a:cxn>
              <a:cxn ang="0">
                <a:pos x="12" y="43"/>
              </a:cxn>
              <a:cxn ang="0">
                <a:pos x="7" y="55"/>
              </a:cxn>
              <a:cxn ang="0">
                <a:pos x="0" y="73"/>
              </a:cxn>
            </a:cxnLst>
            <a:rect l="0" t="0" r="r" b="b"/>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00990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62" name="Freeform 243"/>
          <p:cNvSpPr>
            <a:spLocks/>
          </p:cNvSpPr>
          <p:nvPr>
            <p:custDataLst>
              <p:tags r:id="rId103"/>
            </p:custDataLst>
          </p:nvPr>
        </p:nvSpPr>
        <p:spPr bwMode="auto">
          <a:xfrm>
            <a:off x="1939082" y="1864364"/>
            <a:ext cx="234950" cy="395287"/>
          </a:xfrm>
          <a:custGeom>
            <a:avLst/>
            <a:gdLst/>
            <a:ahLst/>
            <a:cxnLst>
              <a:cxn ang="0">
                <a:pos x="419" y="203"/>
              </a:cxn>
              <a:cxn ang="0">
                <a:pos x="406" y="221"/>
              </a:cxn>
              <a:cxn ang="0">
                <a:pos x="404" y="237"/>
              </a:cxn>
              <a:cxn ang="0">
                <a:pos x="382" y="275"/>
              </a:cxn>
              <a:cxn ang="0">
                <a:pos x="325" y="306"/>
              </a:cxn>
              <a:cxn ang="0">
                <a:pos x="252" y="354"/>
              </a:cxn>
              <a:cxn ang="0">
                <a:pos x="237" y="369"/>
              </a:cxn>
              <a:cxn ang="0">
                <a:pos x="245" y="381"/>
              </a:cxn>
              <a:cxn ang="0">
                <a:pos x="240" y="424"/>
              </a:cxn>
              <a:cxn ang="0">
                <a:pos x="239" y="449"/>
              </a:cxn>
              <a:cxn ang="0">
                <a:pos x="262" y="468"/>
              </a:cxn>
              <a:cxn ang="0">
                <a:pos x="320" y="485"/>
              </a:cxn>
              <a:cxn ang="0">
                <a:pos x="332" y="505"/>
              </a:cxn>
              <a:cxn ang="0">
                <a:pos x="310" y="531"/>
              </a:cxn>
              <a:cxn ang="0">
                <a:pos x="272" y="547"/>
              </a:cxn>
              <a:cxn ang="0">
                <a:pos x="265" y="560"/>
              </a:cxn>
              <a:cxn ang="0">
                <a:pos x="252" y="631"/>
              </a:cxn>
              <a:cxn ang="0">
                <a:pos x="239" y="721"/>
              </a:cxn>
              <a:cxn ang="0">
                <a:pos x="173" y="727"/>
              </a:cxn>
              <a:cxn ang="0">
                <a:pos x="152" y="738"/>
              </a:cxn>
              <a:cxn ang="0">
                <a:pos x="153" y="757"/>
              </a:cxn>
              <a:cxn ang="0">
                <a:pos x="106" y="757"/>
              </a:cxn>
              <a:cxn ang="0">
                <a:pos x="95" y="752"/>
              </a:cxn>
              <a:cxn ang="0">
                <a:pos x="71" y="718"/>
              </a:cxn>
              <a:cxn ang="0">
                <a:pos x="41" y="640"/>
              </a:cxn>
              <a:cxn ang="0">
                <a:pos x="34" y="597"/>
              </a:cxn>
              <a:cxn ang="0">
                <a:pos x="14" y="586"/>
              </a:cxn>
              <a:cxn ang="0">
                <a:pos x="19" y="561"/>
              </a:cxn>
              <a:cxn ang="0">
                <a:pos x="36" y="538"/>
              </a:cxn>
              <a:cxn ang="0">
                <a:pos x="53" y="504"/>
              </a:cxn>
              <a:cxn ang="0">
                <a:pos x="61" y="471"/>
              </a:cxn>
              <a:cxn ang="0">
                <a:pos x="64" y="441"/>
              </a:cxn>
              <a:cxn ang="0">
                <a:pos x="58" y="408"/>
              </a:cxn>
              <a:cxn ang="0">
                <a:pos x="43" y="377"/>
              </a:cxn>
              <a:cxn ang="0">
                <a:pos x="74" y="276"/>
              </a:cxn>
              <a:cxn ang="0">
                <a:pos x="103" y="275"/>
              </a:cxn>
              <a:cxn ang="0">
                <a:pos x="113" y="234"/>
              </a:cxn>
              <a:cxn ang="0">
                <a:pos x="137" y="192"/>
              </a:cxn>
              <a:cxn ang="0">
                <a:pos x="180" y="145"/>
              </a:cxn>
              <a:cxn ang="0">
                <a:pos x="198" y="111"/>
              </a:cxn>
              <a:cxn ang="0">
                <a:pos x="228" y="60"/>
              </a:cxn>
              <a:cxn ang="0">
                <a:pos x="249" y="43"/>
              </a:cxn>
              <a:cxn ang="0">
                <a:pos x="309" y="29"/>
              </a:cxn>
              <a:cxn ang="0">
                <a:pos x="368" y="13"/>
              </a:cxn>
              <a:cxn ang="0">
                <a:pos x="401" y="5"/>
              </a:cxn>
              <a:cxn ang="0">
                <a:pos x="431" y="32"/>
              </a:cxn>
              <a:cxn ang="0">
                <a:pos x="457" y="42"/>
              </a:cxn>
              <a:cxn ang="0">
                <a:pos x="513" y="111"/>
              </a:cxn>
              <a:cxn ang="0">
                <a:pos x="528" y="150"/>
              </a:cxn>
            </a:cxnLst>
            <a:rect l="0" t="0" r="r" b="b"/>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63" name="Freeform 244"/>
          <p:cNvSpPr>
            <a:spLocks/>
          </p:cNvSpPr>
          <p:nvPr>
            <p:custDataLst>
              <p:tags r:id="rId104"/>
            </p:custDataLst>
          </p:nvPr>
        </p:nvSpPr>
        <p:spPr bwMode="auto">
          <a:xfrm>
            <a:off x="2077194" y="2178689"/>
            <a:ext cx="26988" cy="57150"/>
          </a:xfrm>
          <a:custGeom>
            <a:avLst/>
            <a:gdLst/>
            <a:ahLst/>
            <a:cxnLst>
              <a:cxn ang="0">
                <a:pos x="0" y="37"/>
              </a:cxn>
              <a:cxn ang="0">
                <a:pos x="6" y="30"/>
              </a:cxn>
              <a:cxn ang="0">
                <a:pos x="15" y="19"/>
              </a:cxn>
              <a:cxn ang="0">
                <a:pos x="20" y="13"/>
              </a:cxn>
              <a:cxn ang="0">
                <a:pos x="27" y="8"/>
              </a:cxn>
              <a:cxn ang="0">
                <a:pos x="33" y="4"/>
              </a:cxn>
              <a:cxn ang="0">
                <a:pos x="40" y="0"/>
              </a:cxn>
              <a:cxn ang="0">
                <a:pos x="50" y="7"/>
              </a:cxn>
              <a:cxn ang="0">
                <a:pos x="60" y="13"/>
              </a:cxn>
              <a:cxn ang="0">
                <a:pos x="59" y="20"/>
              </a:cxn>
              <a:cxn ang="0">
                <a:pos x="56" y="29"/>
              </a:cxn>
              <a:cxn ang="0">
                <a:pos x="54" y="34"/>
              </a:cxn>
              <a:cxn ang="0">
                <a:pos x="52" y="38"/>
              </a:cxn>
              <a:cxn ang="0">
                <a:pos x="49" y="42"/>
              </a:cxn>
              <a:cxn ang="0">
                <a:pos x="45" y="45"/>
              </a:cxn>
              <a:cxn ang="0">
                <a:pos x="41" y="48"/>
              </a:cxn>
              <a:cxn ang="0">
                <a:pos x="37" y="50"/>
              </a:cxn>
              <a:cxn ang="0">
                <a:pos x="31" y="51"/>
              </a:cxn>
              <a:cxn ang="0">
                <a:pos x="27" y="51"/>
              </a:cxn>
              <a:cxn ang="0">
                <a:pos x="20" y="50"/>
              </a:cxn>
              <a:cxn ang="0">
                <a:pos x="15" y="47"/>
              </a:cxn>
              <a:cxn ang="0">
                <a:pos x="7" y="43"/>
              </a:cxn>
              <a:cxn ang="0">
                <a:pos x="0" y="37"/>
              </a:cxn>
            </a:cxnLst>
            <a:rect l="0" t="0" r="r" b="b"/>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00990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64" name="Freeform 245"/>
          <p:cNvSpPr>
            <a:spLocks/>
          </p:cNvSpPr>
          <p:nvPr>
            <p:custDataLst>
              <p:tags r:id="rId105"/>
            </p:custDataLst>
          </p:nvPr>
        </p:nvSpPr>
        <p:spPr bwMode="auto">
          <a:xfrm>
            <a:off x="1521569" y="2340614"/>
            <a:ext cx="28575" cy="57150"/>
          </a:xfrm>
          <a:custGeom>
            <a:avLst/>
            <a:gdLst/>
            <a:ahLst/>
            <a:cxnLst>
              <a:cxn ang="0">
                <a:pos x="59" y="48"/>
              </a:cxn>
              <a:cxn ang="0">
                <a:pos x="42" y="50"/>
              </a:cxn>
              <a:cxn ang="0">
                <a:pos x="22" y="51"/>
              </a:cxn>
              <a:cxn ang="0">
                <a:pos x="17" y="50"/>
              </a:cxn>
              <a:cxn ang="0">
                <a:pos x="13" y="49"/>
              </a:cxn>
              <a:cxn ang="0">
                <a:pos x="10" y="48"/>
              </a:cxn>
              <a:cxn ang="0">
                <a:pos x="7" y="46"/>
              </a:cxn>
              <a:cxn ang="0">
                <a:pos x="3" y="43"/>
              </a:cxn>
              <a:cxn ang="0">
                <a:pos x="1" y="40"/>
              </a:cxn>
              <a:cxn ang="0">
                <a:pos x="0" y="35"/>
              </a:cxn>
              <a:cxn ang="0">
                <a:pos x="0" y="30"/>
              </a:cxn>
              <a:cxn ang="0">
                <a:pos x="4" y="29"/>
              </a:cxn>
              <a:cxn ang="0">
                <a:pos x="10" y="27"/>
              </a:cxn>
              <a:cxn ang="0">
                <a:pos x="14" y="24"/>
              </a:cxn>
              <a:cxn ang="0">
                <a:pos x="19" y="20"/>
              </a:cxn>
              <a:cxn ang="0">
                <a:pos x="26" y="10"/>
              </a:cxn>
              <a:cxn ang="0">
                <a:pos x="33" y="0"/>
              </a:cxn>
              <a:cxn ang="0">
                <a:pos x="46" y="1"/>
              </a:cxn>
              <a:cxn ang="0">
                <a:pos x="52" y="2"/>
              </a:cxn>
              <a:cxn ang="0">
                <a:pos x="56" y="3"/>
              </a:cxn>
              <a:cxn ang="0">
                <a:pos x="66" y="0"/>
              </a:cxn>
              <a:cxn ang="0">
                <a:pos x="65" y="13"/>
              </a:cxn>
              <a:cxn ang="0">
                <a:pos x="63" y="24"/>
              </a:cxn>
              <a:cxn ang="0">
                <a:pos x="60" y="36"/>
              </a:cxn>
              <a:cxn ang="0">
                <a:pos x="59" y="48"/>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00990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65" name="Freeform 246"/>
          <p:cNvSpPr>
            <a:spLocks/>
          </p:cNvSpPr>
          <p:nvPr>
            <p:custDataLst>
              <p:tags r:id="rId106"/>
            </p:custDataLst>
          </p:nvPr>
        </p:nvSpPr>
        <p:spPr bwMode="auto">
          <a:xfrm>
            <a:off x="2474069" y="2869251"/>
            <a:ext cx="50800" cy="57150"/>
          </a:xfrm>
          <a:custGeom>
            <a:avLst/>
            <a:gdLst/>
            <a:ahLst/>
            <a:cxnLst>
              <a:cxn ang="0">
                <a:pos x="0" y="44"/>
              </a:cxn>
              <a:cxn ang="0">
                <a:pos x="20" y="74"/>
              </a:cxn>
              <a:cxn ang="0">
                <a:pos x="37" y="69"/>
              </a:cxn>
              <a:cxn ang="0">
                <a:pos x="51" y="65"/>
              </a:cxn>
              <a:cxn ang="0">
                <a:pos x="64" y="59"/>
              </a:cxn>
              <a:cxn ang="0">
                <a:pos x="74" y="53"/>
              </a:cxn>
              <a:cxn ang="0">
                <a:pos x="78" y="49"/>
              </a:cxn>
              <a:cxn ang="0">
                <a:pos x="83" y="45"/>
              </a:cxn>
              <a:cxn ang="0">
                <a:pos x="86" y="41"/>
              </a:cxn>
              <a:cxn ang="0">
                <a:pos x="88" y="37"/>
              </a:cxn>
              <a:cxn ang="0">
                <a:pos x="90" y="32"/>
              </a:cxn>
              <a:cxn ang="0">
                <a:pos x="91" y="26"/>
              </a:cxn>
              <a:cxn ang="0">
                <a:pos x="93" y="19"/>
              </a:cxn>
              <a:cxn ang="0">
                <a:pos x="94" y="13"/>
              </a:cxn>
              <a:cxn ang="0">
                <a:pos x="99" y="12"/>
              </a:cxn>
              <a:cxn ang="0">
                <a:pos x="106" y="9"/>
              </a:cxn>
              <a:cxn ang="0">
                <a:pos x="108" y="7"/>
              </a:cxn>
              <a:cxn ang="0">
                <a:pos x="111" y="5"/>
              </a:cxn>
              <a:cxn ang="0">
                <a:pos x="112" y="3"/>
              </a:cxn>
              <a:cxn ang="0">
                <a:pos x="113" y="0"/>
              </a:cxn>
              <a:cxn ang="0">
                <a:pos x="98" y="4"/>
              </a:cxn>
              <a:cxn ang="0">
                <a:pos x="82" y="8"/>
              </a:cxn>
              <a:cxn ang="0">
                <a:pos x="65" y="13"/>
              </a:cxn>
              <a:cxn ang="0">
                <a:pos x="49" y="19"/>
              </a:cxn>
              <a:cxn ang="0">
                <a:pos x="20" y="33"/>
              </a:cxn>
              <a:cxn ang="0">
                <a:pos x="0" y="44"/>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66" name="Freeform 247"/>
          <p:cNvSpPr>
            <a:spLocks/>
          </p:cNvSpPr>
          <p:nvPr>
            <p:custDataLst>
              <p:tags r:id="rId107"/>
            </p:custDataLst>
          </p:nvPr>
        </p:nvSpPr>
        <p:spPr bwMode="auto">
          <a:xfrm>
            <a:off x="2081957" y="3661414"/>
            <a:ext cx="325437" cy="244475"/>
          </a:xfrm>
          <a:custGeom>
            <a:avLst/>
            <a:gdLst/>
            <a:ahLst/>
            <a:cxnLst>
              <a:cxn ang="0">
                <a:pos x="98" y="452"/>
              </a:cxn>
              <a:cxn ang="0">
                <a:pos x="54" y="440"/>
              </a:cxn>
              <a:cxn ang="0">
                <a:pos x="21" y="429"/>
              </a:cxn>
              <a:cxn ang="0">
                <a:pos x="5" y="413"/>
              </a:cxn>
              <a:cxn ang="0">
                <a:pos x="0" y="363"/>
              </a:cxn>
              <a:cxn ang="0">
                <a:pos x="5" y="309"/>
              </a:cxn>
              <a:cxn ang="0">
                <a:pos x="23" y="273"/>
              </a:cxn>
              <a:cxn ang="0">
                <a:pos x="56" y="228"/>
              </a:cxn>
              <a:cxn ang="0">
                <a:pos x="121" y="204"/>
              </a:cxn>
              <a:cxn ang="0">
                <a:pos x="166" y="188"/>
              </a:cxn>
              <a:cxn ang="0">
                <a:pos x="235" y="173"/>
              </a:cxn>
              <a:cxn ang="0">
                <a:pos x="262" y="153"/>
              </a:cxn>
              <a:cxn ang="0">
                <a:pos x="267" y="136"/>
              </a:cxn>
              <a:cxn ang="0">
                <a:pos x="292" y="120"/>
              </a:cxn>
              <a:cxn ang="0">
                <a:pos x="332" y="115"/>
              </a:cxn>
              <a:cxn ang="0">
                <a:pos x="359" y="101"/>
              </a:cxn>
              <a:cxn ang="0">
                <a:pos x="389" y="67"/>
              </a:cxn>
              <a:cxn ang="0">
                <a:pos x="425" y="22"/>
              </a:cxn>
              <a:cxn ang="0">
                <a:pos x="450" y="6"/>
              </a:cxn>
              <a:cxn ang="0">
                <a:pos x="486" y="0"/>
              </a:cxn>
              <a:cxn ang="0">
                <a:pos x="507" y="29"/>
              </a:cxn>
              <a:cxn ang="0">
                <a:pos x="532" y="53"/>
              </a:cxn>
              <a:cxn ang="0">
                <a:pos x="553" y="107"/>
              </a:cxn>
              <a:cxn ang="0">
                <a:pos x="579" y="159"/>
              </a:cxn>
              <a:cxn ang="0">
                <a:pos x="613" y="172"/>
              </a:cxn>
              <a:cxn ang="0">
                <a:pos x="628" y="193"/>
              </a:cxn>
              <a:cxn ang="0">
                <a:pos x="650" y="233"/>
              </a:cxn>
              <a:cxn ang="0">
                <a:pos x="702" y="279"/>
              </a:cxn>
              <a:cxn ang="0">
                <a:pos x="741" y="315"/>
              </a:cxn>
              <a:cxn ang="0">
                <a:pos x="711" y="345"/>
              </a:cxn>
              <a:cxn ang="0">
                <a:pos x="691" y="342"/>
              </a:cxn>
              <a:cxn ang="0">
                <a:pos x="679" y="321"/>
              </a:cxn>
              <a:cxn ang="0">
                <a:pos x="651" y="330"/>
              </a:cxn>
              <a:cxn ang="0">
                <a:pos x="639" y="352"/>
              </a:cxn>
              <a:cxn ang="0">
                <a:pos x="604" y="356"/>
              </a:cxn>
              <a:cxn ang="0">
                <a:pos x="553" y="356"/>
              </a:cxn>
              <a:cxn ang="0">
                <a:pos x="522" y="365"/>
              </a:cxn>
              <a:cxn ang="0">
                <a:pos x="496" y="387"/>
              </a:cxn>
              <a:cxn ang="0">
                <a:pos x="486" y="394"/>
              </a:cxn>
              <a:cxn ang="0">
                <a:pos x="426" y="400"/>
              </a:cxn>
              <a:cxn ang="0">
                <a:pos x="396" y="392"/>
              </a:cxn>
              <a:cxn ang="0">
                <a:pos x="349" y="354"/>
              </a:cxn>
              <a:cxn ang="0">
                <a:pos x="319" y="345"/>
              </a:cxn>
              <a:cxn ang="0">
                <a:pos x="291" y="355"/>
              </a:cxn>
              <a:cxn ang="0">
                <a:pos x="266" y="377"/>
              </a:cxn>
              <a:cxn ang="0">
                <a:pos x="227" y="437"/>
              </a:cxn>
              <a:cxn ang="0">
                <a:pos x="150" y="439"/>
              </a:cxn>
              <a:cxn ang="0">
                <a:pos x="135" y="448"/>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67" name="Freeform 248"/>
          <p:cNvSpPr>
            <a:spLocks/>
          </p:cNvSpPr>
          <p:nvPr>
            <p:custDataLst>
              <p:tags r:id="rId108"/>
            </p:custDataLst>
          </p:nvPr>
        </p:nvSpPr>
        <p:spPr bwMode="auto">
          <a:xfrm>
            <a:off x="2018457" y="3829689"/>
            <a:ext cx="500062" cy="552450"/>
          </a:xfrm>
          <a:custGeom>
            <a:avLst/>
            <a:gdLst/>
            <a:ahLst/>
            <a:cxnLst>
              <a:cxn ang="0">
                <a:pos x="902" y="57"/>
              </a:cxn>
              <a:cxn ang="0">
                <a:pos x="993" y="66"/>
              </a:cxn>
              <a:cxn ang="0">
                <a:pos x="1080" y="81"/>
              </a:cxn>
              <a:cxn ang="0">
                <a:pos x="1126" y="175"/>
              </a:cxn>
              <a:cxn ang="0">
                <a:pos x="1133" y="211"/>
              </a:cxn>
              <a:cxn ang="0">
                <a:pos x="1058" y="272"/>
              </a:cxn>
              <a:cxn ang="0">
                <a:pos x="1045" y="360"/>
              </a:cxn>
              <a:cxn ang="0">
                <a:pos x="1003" y="440"/>
              </a:cxn>
              <a:cxn ang="0">
                <a:pos x="990" y="476"/>
              </a:cxn>
              <a:cxn ang="0">
                <a:pos x="1019" y="576"/>
              </a:cxn>
              <a:cxn ang="0">
                <a:pos x="1026" y="664"/>
              </a:cxn>
              <a:cxn ang="0">
                <a:pos x="1047" y="731"/>
              </a:cxn>
              <a:cxn ang="0">
                <a:pos x="1079" y="765"/>
              </a:cxn>
              <a:cxn ang="0">
                <a:pos x="1092" y="825"/>
              </a:cxn>
              <a:cxn ang="0">
                <a:pos x="1040" y="844"/>
              </a:cxn>
              <a:cxn ang="0">
                <a:pos x="997" y="856"/>
              </a:cxn>
              <a:cxn ang="0">
                <a:pos x="960" y="992"/>
              </a:cxn>
              <a:cxn ang="0">
                <a:pos x="930" y="1026"/>
              </a:cxn>
              <a:cxn ang="0">
                <a:pos x="902" y="1031"/>
              </a:cxn>
              <a:cxn ang="0">
                <a:pos x="840" y="1053"/>
              </a:cxn>
              <a:cxn ang="0">
                <a:pos x="782" y="1037"/>
              </a:cxn>
              <a:cxn ang="0">
                <a:pos x="743" y="1014"/>
              </a:cxn>
              <a:cxn ang="0">
                <a:pos x="707" y="997"/>
              </a:cxn>
              <a:cxn ang="0">
                <a:pos x="674" y="986"/>
              </a:cxn>
              <a:cxn ang="0">
                <a:pos x="608" y="987"/>
              </a:cxn>
              <a:cxn ang="0">
                <a:pos x="594" y="942"/>
              </a:cxn>
              <a:cxn ang="0">
                <a:pos x="575" y="884"/>
              </a:cxn>
              <a:cxn ang="0">
                <a:pos x="590" y="846"/>
              </a:cxn>
              <a:cxn ang="0">
                <a:pos x="590" y="779"/>
              </a:cxn>
              <a:cxn ang="0">
                <a:pos x="454" y="755"/>
              </a:cxn>
              <a:cxn ang="0">
                <a:pos x="443" y="785"/>
              </a:cxn>
              <a:cxn ang="0">
                <a:pos x="396" y="817"/>
              </a:cxn>
              <a:cxn ang="0">
                <a:pos x="337" y="797"/>
              </a:cxn>
              <a:cxn ang="0">
                <a:pos x="297" y="708"/>
              </a:cxn>
              <a:cxn ang="0">
                <a:pos x="3" y="671"/>
              </a:cxn>
              <a:cxn ang="0">
                <a:pos x="45" y="667"/>
              </a:cxn>
              <a:cxn ang="0">
                <a:pos x="26" y="631"/>
              </a:cxn>
              <a:cxn ang="0">
                <a:pos x="75" y="615"/>
              </a:cxn>
              <a:cxn ang="0">
                <a:pos x="145" y="614"/>
              </a:cxn>
              <a:cxn ang="0">
                <a:pos x="183" y="620"/>
              </a:cxn>
              <a:cxn ang="0">
                <a:pos x="220" y="574"/>
              </a:cxn>
              <a:cxn ang="0">
                <a:pos x="260" y="555"/>
              </a:cxn>
              <a:cxn ang="0">
                <a:pos x="281" y="440"/>
              </a:cxn>
              <a:cxn ang="0">
                <a:pos x="346" y="370"/>
              </a:cxn>
              <a:cxn ang="0">
                <a:pos x="370" y="276"/>
              </a:cxn>
              <a:cxn ang="0">
                <a:pos x="372" y="180"/>
              </a:cxn>
              <a:cxn ang="0">
                <a:pos x="383" y="122"/>
              </a:cxn>
              <a:cxn ang="0">
                <a:pos x="440" y="35"/>
              </a:cxn>
              <a:cxn ang="0">
                <a:pos x="491" y="30"/>
              </a:cxn>
              <a:cxn ang="0">
                <a:pos x="558" y="77"/>
              </a:cxn>
              <a:cxn ang="0">
                <a:pos x="637" y="73"/>
              </a:cxn>
              <a:cxn ang="0">
                <a:pos x="670" y="44"/>
              </a:cxn>
              <a:cxn ang="0">
                <a:pos x="734" y="34"/>
              </a:cxn>
              <a:cxn ang="0">
                <a:pos x="795" y="17"/>
              </a:cxn>
              <a:cxn ang="0">
                <a:pos x="828" y="8"/>
              </a:cxn>
              <a:cxn ang="0">
                <a:pos x="859" y="24"/>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68" name="Freeform 249"/>
          <p:cNvSpPr>
            <a:spLocks/>
          </p:cNvSpPr>
          <p:nvPr>
            <p:custDataLst>
              <p:tags r:id="rId109"/>
            </p:custDataLst>
          </p:nvPr>
        </p:nvSpPr>
        <p:spPr bwMode="auto">
          <a:xfrm>
            <a:off x="1954957" y="3929701"/>
            <a:ext cx="55562" cy="55563"/>
          </a:xfrm>
          <a:custGeom>
            <a:avLst/>
            <a:gdLst/>
            <a:ahLst/>
            <a:cxnLst>
              <a:cxn ang="0">
                <a:pos x="120" y="0"/>
              </a:cxn>
              <a:cxn ang="0">
                <a:pos x="121" y="27"/>
              </a:cxn>
              <a:cxn ang="0">
                <a:pos x="124" y="46"/>
              </a:cxn>
              <a:cxn ang="0">
                <a:pos x="125" y="53"/>
              </a:cxn>
              <a:cxn ang="0">
                <a:pos x="125" y="59"/>
              </a:cxn>
              <a:cxn ang="0">
                <a:pos x="125" y="65"/>
              </a:cxn>
              <a:cxn ang="0">
                <a:pos x="123" y="69"/>
              </a:cxn>
              <a:cxn ang="0">
                <a:pos x="119" y="72"/>
              </a:cxn>
              <a:cxn ang="0">
                <a:pos x="112" y="74"/>
              </a:cxn>
              <a:cxn ang="0">
                <a:pos x="103" y="76"/>
              </a:cxn>
              <a:cxn ang="0">
                <a:pos x="91" y="77"/>
              </a:cxn>
              <a:cxn ang="0">
                <a:pos x="57" y="79"/>
              </a:cxn>
              <a:cxn ang="0">
                <a:pos x="7" y="81"/>
              </a:cxn>
              <a:cxn ang="0">
                <a:pos x="5" y="79"/>
              </a:cxn>
              <a:cxn ang="0">
                <a:pos x="3" y="72"/>
              </a:cxn>
              <a:cxn ang="0">
                <a:pos x="1" y="59"/>
              </a:cxn>
              <a:cxn ang="0">
                <a:pos x="0" y="43"/>
              </a:cxn>
              <a:cxn ang="0">
                <a:pos x="0" y="37"/>
              </a:cxn>
              <a:cxn ang="0">
                <a:pos x="1" y="31"/>
              </a:cxn>
              <a:cxn ang="0">
                <a:pos x="2" y="25"/>
              </a:cxn>
              <a:cxn ang="0">
                <a:pos x="4" y="20"/>
              </a:cxn>
              <a:cxn ang="0">
                <a:pos x="8" y="15"/>
              </a:cxn>
              <a:cxn ang="0">
                <a:pos x="11" y="10"/>
              </a:cxn>
              <a:cxn ang="0">
                <a:pos x="14" y="5"/>
              </a:cxn>
              <a:cxn ang="0">
                <a:pos x="20" y="0"/>
              </a:cxn>
              <a:cxn ang="0">
                <a:pos x="120" y="0"/>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69" name="Freeform 250"/>
          <p:cNvSpPr>
            <a:spLocks/>
          </p:cNvSpPr>
          <p:nvPr>
            <p:custDataLst>
              <p:tags r:id="rId110"/>
            </p:custDataLst>
          </p:nvPr>
        </p:nvSpPr>
        <p:spPr bwMode="auto">
          <a:xfrm>
            <a:off x="1937494" y="3929701"/>
            <a:ext cx="152400" cy="201613"/>
          </a:xfrm>
          <a:custGeom>
            <a:avLst/>
            <a:gdLst/>
            <a:ahLst/>
            <a:cxnLst>
              <a:cxn ang="0">
                <a:pos x="262" y="15"/>
              </a:cxn>
              <a:cxn ang="0">
                <a:pos x="257" y="37"/>
              </a:cxn>
              <a:cxn ang="0">
                <a:pos x="264" y="51"/>
              </a:cxn>
              <a:cxn ang="0">
                <a:pos x="283" y="60"/>
              </a:cxn>
              <a:cxn ang="0">
                <a:pos x="319" y="55"/>
              </a:cxn>
              <a:cxn ang="0">
                <a:pos x="332" y="57"/>
              </a:cxn>
              <a:cxn ang="0">
                <a:pos x="340" y="68"/>
              </a:cxn>
              <a:cxn ang="0">
                <a:pos x="345" y="83"/>
              </a:cxn>
              <a:cxn ang="0">
                <a:pos x="351" y="94"/>
              </a:cxn>
              <a:cxn ang="0">
                <a:pos x="345" y="108"/>
              </a:cxn>
              <a:cxn ang="0">
                <a:pos x="320" y="136"/>
              </a:cxn>
              <a:cxn ang="0">
                <a:pos x="348" y="175"/>
              </a:cxn>
              <a:cxn ang="0">
                <a:pos x="355" y="202"/>
              </a:cxn>
              <a:cxn ang="0">
                <a:pos x="353" y="219"/>
              </a:cxn>
              <a:cxn ang="0">
                <a:pos x="345" y="254"/>
              </a:cxn>
              <a:cxn ang="0">
                <a:pos x="333" y="271"/>
              </a:cxn>
              <a:cxn ang="0">
                <a:pos x="312" y="280"/>
              </a:cxn>
              <a:cxn ang="0">
                <a:pos x="286" y="282"/>
              </a:cxn>
              <a:cxn ang="0">
                <a:pos x="270" y="282"/>
              </a:cxn>
              <a:cxn ang="0">
                <a:pos x="252" y="265"/>
              </a:cxn>
              <a:cxn ang="0">
                <a:pos x="240" y="259"/>
              </a:cxn>
              <a:cxn ang="0">
                <a:pos x="221" y="269"/>
              </a:cxn>
              <a:cxn ang="0">
                <a:pos x="205" y="279"/>
              </a:cxn>
              <a:cxn ang="0">
                <a:pos x="194" y="285"/>
              </a:cxn>
              <a:cxn ang="0">
                <a:pos x="185" y="298"/>
              </a:cxn>
              <a:cxn ang="0">
                <a:pos x="187" y="321"/>
              </a:cxn>
              <a:cxn ang="0">
                <a:pos x="207" y="358"/>
              </a:cxn>
              <a:cxn ang="0">
                <a:pos x="195" y="353"/>
              </a:cxn>
              <a:cxn ang="0">
                <a:pos x="177" y="355"/>
              </a:cxn>
              <a:cxn ang="0">
                <a:pos x="162" y="365"/>
              </a:cxn>
              <a:cxn ang="0">
                <a:pos x="146" y="388"/>
              </a:cxn>
              <a:cxn ang="0">
                <a:pos x="123" y="370"/>
              </a:cxn>
              <a:cxn ang="0">
                <a:pos x="113" y="358"/>
              </a:cxn>
              <a:cxn ang="0">
                <a:pos x="96" y="324"/>
              </a:cxn>
              <a:cxn ang="0">
                <a:pos x="50" y="280"/>
              </a:cxn>
              <a:cxn ang="0">
                <a:pos x="22" y="254"/>
              </a:cxn>
              <a:cxn ang="0">
                <a:pos x="5" y="223"/>
              </a:cxn>
              <a:cxn ang="0">
                <a:pos x="1" y="187"/>
              </a:cxn>
              <a:cxn ang="0">
                <a:pos x="11" y="162"/>
              </a:cxn>
              <a:cxn ang="0">
                <a:pos x="41" y="134"/>
              </a:cxn>
              <a:cxn ang="0">
                <a:pos x="54" y="116"/>
              </a:cxn>
              <a:cxn ang="0">
                <a:pos x="56" y="91"/>
              </a:cxn>
              <a:cxn ang="0">
                <a:pos x="108" y="83"/>
              </a:cxn>
              <a:cxn ang="0">
                <a:pos x="156" y="80"/>
              </a:cxn>
              <a:cxn ang="0">
                <a:pos x="172" y="73"/>
              </a:cxn>
              <a:cxn ang="0">
                <a:pos x="177" y="63"/>
              </a:cxn>
              <a:cxn ang="0">
                <a:pos x="174" y="41"/>
              </a:cxn>
              <a:cxn ang="0">
                <a:pos x="167" y="12"/>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70" name="Freeform 251"/>
          <p:cNvSpPr>
            <a:spLocks/>
          </p:cNvSpPr>
          <p:nvPr>
            <p:custDataLst>
              <p:tags r:id="rId111"/>
            </p:custDataLst>
          </p:nvPr>
        </p:nvSpPr>
        <p:spPr bwMode="auto">
          <a:xfrm>
            <a:off x="2470894" y="4334514"/>
            <a:ext cx="260350" cy="520700"/>
          </a:xfrm>
          <a:custGeom>
            <a:avLst/>
            <a:gdLst/>
            <a:ahLst/>
            <a:cxnLst>
              <a:cxn ang="0">
                <a:pos x="0" y="259"/>
              </a:cxn>
              <a:cxn ang="0">
                <a:pos x="182" y="224"/>
              </a:cxn>
              <a:cxn ang="0">
                <a:pos x="230" y="240"/>
              </a:cxn>
              <a:cxn ang="0">
                <a:pos x="258" y="258"/>
              </a:cxn>
              <a:cxn ang="0">
                <a:pos x="252" y="296"/>
              </a:cxn>
              <a:cxn ang="0">
                <a:pos x="234" y="327"/>
              </a:cxn>
              <a:cxn ang="0">
                <a:pos x="250" y="357"/>
              </a:cxn>
              <a:cxn ang="0">
                <a:pos x="294" y="365"/>
              </a:cxn>
              <a:cxn ang="0">
                <a:pos x="319" y="340"/>
              </a:cxn>
              <a:cxn ang="0">
                <a:pos x="338" y="317"/>
              </a:cxn>
              <a:cxn ang="0">
                <a:pos x="332" y="261"/>
              </a:cxn>
              <a:cxn ang="0">
                <a:pos x="314" y="204"/>
              </a:cxn>
              <a:cxn ang="0">
                <a:pos x="271" y="157"/>
              </a:cxn>
              <a:cxn ang="0">
                <a:pos x="254" y="125"/>
              </a:cxn>
              <a:cxn ang="0">
                <a:pos x="270" y="62"/>
              </a:cxn>
              <a:cxn ang="0">
                <a:pos x="320" y="55"/>
              </a:cxn>
              <a:cxn ang="0">
                <a:pos x="418" y="60"/>
              </a:cxn>
              <a:cxn ang="0">
                <a:pos x="521" y="36"/>
              </a:cxn>
              <a:cxn ang="0">
                <a:pos x="597" y="3"/>
              </a:cxn>
              <a:cxn ang="0">
                <a:pos x="597" y="30"/>
              </a:cxn>
              <a:cxn ang="0">
                <a:pos x="597" y="126"/>
              </a:cxn>
              <a:cxn ang="0">
                <a:pos x="592" y="228"/>
              </a:cxn>
              <a:cxn ang="0">
                <a:pos x="585" y="276"/>
              </a:cxn>
              <a:cxn ang="0">
                <a:pos x="550" y="337"/>
              </a:cxn>
              <a:cxn ang="0">
                <a:pos x="468" y="402"/>
              </a:cxn>
              <a:cxn ang="0">
                <a:pos x="374" y="426"/>
              </a:cxn>
              <a:cxn ang="0">
                <a:pos x="353" y="464"/>
              </a:cxn>
              <a:cxn ang="0">
                <a:pos x="293" y="507"/>
              </a:cxn>
              <a:cxn ang="0">
                <a:pos x="243" y="549"/>
              </a:cxn>
              <a:cxn ang="0">
                <a:pos x="229" y="582"/>
              </a:cxn>
              <a:cxn ang="0">
                <a:pos x="237" y="619"/>
              </a:cxn>
              <a:cxn ang="0">
                <a:pos x="267" y="654"/>
              </a:cxn>
              <a:cxn ang="0">
                <a:pos x="254" y="694"/>
              </a:cxn>
              <a:cxn ang="0">
                <a:pos x="265" y="729"/>
              </a:cxn>
              <a:cxn ang="0">
                <a:pos x="267" y="790"/>
              </a:cxn>
              <a:cxn ang="0">
                <a:pos x="256" y="814"/>
              </a:cxn>
              <a:cxn ang="0">
                <a:pos x="193" y="873"/>
              </a:cxn>
              <a:cxn ang="0">
                <a:pos x="147" y="887"/>
              </a:cxn>
              <a:cxn ang="0">
                <a:pos x="102" y="894"/>
              </a:cxn>
              <a:cxn ang="0">
                <a:pos x="87" y="913"/>
              </a:cxn>
              <a:cxn ang="0">
                <a:pos x="95" y="939"/>
              </a:cxn>
              <a:cxn ang="0">
                <a:pos x="91" y="992"/>
              </a:cxn>
              <a:cxn ang="0">
                <a:pos x="74" y="810"/>
              </a:cxn>
              <a:cxn ang="0">
                <a:pos x="58" y="765"/>
              </a:cxn>
              <a:cxn ang="0">
                <a:pos x="41" y="720"/>
              </a:cxn>
              <a:cxn ang="0">
                <a:pos x="108" y="666"/>
              </a:cxn>
              <a:cxn ang="0">
                <a:pos x="109" y="614"/>
              </a:cxn>
              <a:cxn ang="0">
                <a:pos x="149" y="571"/>
              </a:cxn>
              <a:cxn ang="0">
                <a:pos x="174" y="526"/>
              </a:cxn>
              <a:cxn ang="0">
                <a:pos x="168" y="441"/>
              </a:cxn>
              <a:cxn ang="0">
                <a:pos x="152" y="364"/>
              </a:cxn>
              <a:cxn ang="0">
                <a:pos x="81" y="341"/>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71" name="Freeform 252"/>
          <p:cNvSpPr>
            <a:spLocks/>
          </p:cNvSpPr>
          <p:nvPr>
            <p:custDataLst>
              <p:tags r:id="rId112"/>
            </p:custDataLst>
          </p:nvPr>
        </p:nvSpPr>
        <p:spPr bwMode="auto">
          <a:xfrm>
            <a:off x="2205782" y="4574226"/>
            <a:ext cx="238125" cy="287338"/>
          </a:xfrm>
          <a:custGeom>
            <a:avLst/>
            <a:gdLst/>
            <a:ahLst/>
            <a:cxnLst>
              <a:cxn ang="0">
                <a:pos x="30" y="428"/>
              </a:cxn>
              <a:cxn ang="0">
                <a:pos x="46" y="454"/>
              </a:cxn>
              <a:cxn ang="0">
                <a:pos x="46" y="512"/>
              </a:cxn>
              <a:cxn ang="0">
                <a:pos x="48" y="527"/>
              </a:cxn>
              <a:cxn ang="0">
                <a:pos x="55" y="537"/>
              </a:cxn>
              <a:cxn ang="0">
                <a:pos x="68" y="545"/>
              </a:cxn>
              <a:cxn ang="0">
                <a:pos x="100" y="549"/>
              </a:cxn>
              <a:cxn ang="0">
                <a:pos x="113" y="546"/>
              </a:cxn>
              <a:cxn ang="0">
                <a:pos x="130" y="533"/>
              </a:cxn>
              <a:cxn ang="0">
                <a:pos x="143" y="507"/>
              </a:cxn>
              <a:cxn ang="0">
                <a:pos x="154" y="477"/>
              </a:cxn>
              <a:cxn ang="0">
                <a:pos x="169" y="454"/>
              </a:cxn>
              <a:cxn ang="0">
                <a:pos x="183" y="445"/>
              </a:cxn>
              <a:cxn ang="0">
                <a:pos x="201" y="444"/>
              </a:cxn>
              <a:cxn ang="0">
                <a:pos x="222" y="448"/>
              </a:cxn>
              <a:cxn ang="0">
                <a:pos x="252" y="461"/>
              </a:cxn>
              <a:cxn ang="0">
                <a:pos x="272" y="468"/>
              </a:cxn>
              <a:cxn ang="0">
                <a:pos x="297" y="469"/>
              </a:cxn>
              <a:cxn ang="0">
                <a:pos x="319" y="464"/>
              </a:cxn>
              <a:cxn ang="0">
                <a:pos x="332" y="453"/>
              </a:cxn>
              <a:cxn ang="0">
                <a:pos x="359" y="388"/>
              </a:cxn>
              <a:cxn ang="0">
                <a:pos x="382" y="363"/>
              </a:cxn>
              <a:cxn ang="0">
                <a:pos x="447" y="314"/>
              </a:cxn>
              <a:cxn ang="0">
                <a:pos x="527" y="264"/>
              </a:cxn>
              <a:cxn ang="0">
                <a:pos x="528" y="232"/>
              </a:cxn>
              <a:cxn ang="0">
                <a:pos x="503" y="218"/>
              </a:cxn>
              <a:cxn ang="0">
                <a:pos x="485" y="199"/>
              </a:cxn>
              <a:cxn ang="0">
                <a:pos x="460" y="157"/>
              </a:cxn>
              <a:cxn ang="0">
                <a:pos x="440" y="132"/>
              </a:cxn>
              <a:cxn ang="0">
                <a:pos x="377" y="76"/>
              </a:cxn>
              <a:cxn ang="0">
                <a:pos x="359" y="53"/>
              </a:cxn>
              <a:cxn ang="0">
                <a:pos x="348" y="24"/>
              </a:cxn>
              <a:cxn ang="0">
                <a:pos x="319" y="0"/>
              </a:cxn>
              <a:cxn ang="0">
                <a:pos x="244" y="2"/>
              </a:cxn>
              <a:cxn ang="0">
                <a:pos x="176" y="13"/>
              </a:cxn>
              <a:cxn ang="0">
                <a:pos x="95" y="22"/>
              </a:cxn>
              <a:cxn ang="0">
                <a:pos x="71" y="27"/>
              </a:cxn>
              <a:cxn ang="0">
                <a:pos x="67" y="38"/>
              </a:cxn>
              <a:cxn ang="0">
                <a:pos x="73" y="56"/>
              </a:cxn>
              <a:cxn ang="0">
                <a:pos x="84" y="74"/>
              </a:cxn>
              <a:cxn ang="0">
                <a:pos x="86" y="107"/>
              </a:cxn>
              <a:cxn ang="0">
                <a:pos x="74" y="171"/>
              </a:cxn>
              <a:cxn ang="0">
                <a:pos x="62" y="237"/>
              </a:cxn>
              <a:cxn ang="0">
                <a:pos x="47" y="263"/>
              </a:cxn>
              <a:cxn ang="0">
                <a:pos x="26" y="277"/>
              </a:cxn>
              <a:cxn ang="0">
                <a:pos x="5" y="307"/>
              </a:cxn>
              <a:cxn ang="0">
                <a:pos x="1" y="339"/>
              </a:cxn>
              <a:cxn ang="0">
                <a:pos x="8" y="367"/>
              </a:cxn>
              <a:cxn ang="0">
                <a:pos x="8" y="391"/>
              </a:cxn>
              <a:cxn ang="0">
                <a:pos x="0" y="408"/>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72" name="Freeform 253"/>
          <p:cNvSpPr>
            <a:spLocks/>
          </p:cNvSpPr>
          <p:nvPr>
            <p:custDataLst>
              <p:tags r:id="rId113"/>
            </p:custDataLst>
          </p:nvPr>
        </p:nvSpPr>
        <p:spPr bwMode="auto">
          <a:xfrm>
            <a:off x="2778869" y="4375789"/>
            <a:ext cx="196850" cy="434975"/>
          </a:xfrm>
          <a:custGeom>
            <a:avLst/>
            <a:gdLst/>
            <a:ahLst/>
            <a:cxnLst>
              <a:cxn ang="0">
                <a:pos x="112" y="261"/>
              </a:cxn>
              <a:cxn ang="0">
                <a:pos x="138" y="248"/>
              </a:cxn>
              <a:cxn ang="0">
                <a:pos x="165" y="240"/>
              </a:cxn>
              <a:cxn ang="0">
                <a:pos x="192" y="232"/>
              </a:cxn>
              <a:cxn ang="0">
                <a:pos x="215" y="217"/>
              </a:cxn>
              <a:cxn ang="0">
                <a:pos x="232" y="200"/>
              </a:cxn>
              <a:cxn ang="0">
                <a:pos x="232" y="179"/>
              </a:cxn>
              <a:cxn ang="0">
                <a:pos x="265" y="178"/>
              </a:cxn>
              <a:cxn ang="0">
                <a:pos x="282" y="173"/>
              </a:cxn>
              <a:cxn ang="0">
                <a:pos x="298" y="162"/>
              </a:cxn>
              <a:cxn ang="0">
                <a:pos x="320" y="133"/>
              </a:cxn>
              <a:cxn ang="0">
                <a:pos x="350" y="75"/>
              </a:cxn>
              <a:cxn ang="0">
                <a:pos x="378" y="0"/>
              </a:cxn>
              <a:cxn ang="0">
                <a:pos x="385" y="19"/>
              </a:cxn>
              <a:cxn ang="0">
                <a:pos x="407" y="47"/>
              </a:cxn>
              <a:cxn ang="0">
                <a:pos x="448" y="85"/>
              </a:cxn>
              <a:cxn ang="0">
                <a:pos x="440" y="103"/>
              </a:cxn>
              <a:cxn ang="0">
                <a:pos x="444" y="138"/>
              </a:cxn>
              <a:cxn ang="0">
                <a:pos x="452" y="185"/>
              </a:cxn>
              <a:cxn ang="0">
                <a:pos x="448" y="206"/>
              </a:cxn>
              <a:cxn ang="0">
                <a:pos x="428" y="234"/>
              </a:cxn>
              <a:cxn ang="0">
                <a:pos x="409" y="261"/>
              </a:cxn>
              <a:cxn ang="0">
                <a:pos x="405" y="283"/>
              </a:cxn>
              <a:cxn ang="0">
                <a:pos x="393" y="308"/>
              </a:cxn>
              <a:cxn ang="0">
                <a:pos x="383" y="318"/>
              </a:cxn>
              <a:cxn ang="0">
                <a:pos x="377" y="332"/>
              </a:cxn>
              <a:cxn ang="0">
                <a:pos x="368" y="364"/>
              </a:cxn>
              <a:cxn ang="0">
                <a:pos x="338" y="427"/>
              </a:cxn>
              <a:cxn ang="0">
                <a:pos x="321" y="470"/>
              </a:cxn>
              <a:cxn ang="0">
                <a:pos x="318" y="500"/>
              </a:cxn>
              <a:cxn ang="0">
                <a:pos x="310" y="531"/>
              </a:cxn>
              <a:cxn ang="0">
                <a:pos x="281" y="602"/>
              </a:cxn>
              <a:cxn ang="0">
                <a:pos x="260" y="637"/>
              </a:cxn>
              <a:cxn ang="0">
                <a:pos x="242" y="655"/>
              </a:cxn>
              <a:cxn ang="0">
                <a:pos x="232" y="660"/>
              </a:cxn>
              <a:cxn ang="0">
                <a:pos x="228" y="714"/>
              </a:cxn>
              <a:cxn ang="0">
                <a:pos x="215" y="759"/>
              </a:cxn>
              <a:cxn ang="0">
                <a:pos x="191" y="795"/>
              </a:cxn>
              <a:cxn ang="0">
                <a:pos x="157" y="819"/>
              </a:cxn>
              <a:cxn ang="0">
                <a:pos x="110" y="831"/>
              </a:cxn>
              <a:cxn ang="0">
                <a:pos x="80" y="827"/>
              </a:cxn>
              <a:cxn ang="0">
                <a:pos x="73" y="817"/>
              </a:cxn>
              <a:cxn ang="0">
                <a:pos x="50" y="810"/>
              </a:cxn>
              <a:cxn ang="0">
                <a:pos x="26" y="798"/>
              </a:cxn>
              <a:cxn ang="0">
                <a:pos x="12" y="777"/>
              </a:cxn>
              <a:cxn ang="0">
                <a:pos x="3" y="752"/>
              </a:cxn>
              <a:cxn ang="0">
                <a:pos x="0" y="708"/>
              </a:cxn>
              <a:cxn ang="0">
                <a:pos x="4" y="694"/>
              </a:cxn>
              <a:cxn ang="0">
                <a:pos x="19" y="678"/>
              </a:cxn>
              <a:cxn ang="0">
                <a:pos x="11" y="672"/>
              </a:cxn>
              <a:cxn ang="0">
                <a:pos x="0" y="652"/>
              </a:cxn>
              <a:cxn ang="0">
                <a:pos x="5" y="628"/>
              </a:cxn>
              <a:cxn ang="0">
                <a:pos x="8" y="610"/>
              </a:cxn>
              <a:cxn ang="0">
                <a:pos x="5" y="591"/>
              </a:cxn>
              <a:cxn ang="0">
                <a:pos x="18" y="587"/>
              </a:cxn>
              <a:cxn ang="0">
                <a:pos x="43" y="568"/>
              </a:cxn>
              <a:cxn ang="0">
                <a:pos x="63" y="538"/>
              </a:cxn>
              <a:cxn ang="0">
                <a:pos x="76" y="506"/>
              </a:cxn>
              <a:cxn ang="0">
                <a:pos x="86" y="462"/>
              </a:cxn>
              <a:cxn ang="0">
                <a:pos x="83" y="438"/>
              </a:cxn>
              <a:cxn ang="0">
                <a:pos x="70" y="408"/>
              </a:cxn>
              <a:cxn ang="0">
                <a:pos x="56" y="382"/>
              </a:cxn>
              <a:cxn ang="0">
                <a:pos x="53" y="363"/>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73" name="Freeform 254"/>
          <p:cNvSpPr>
            <a:spLocks/>
          </p:cNvSpPr>
          <p:nvPr>
            <p:custDataLst>
              <p:tags r:id="rId114"/>
            </p:custDataLst>
          </p:nvPr>
        </p:nvSpPr>
        <p:spPr bwMode="auto">
          <a:xfrm>
            <a:off x="2455019" y="4074164"/>
            <a:ext cx="36513" cy="66675"/>
          </a:xfrm>
          <a:custGeom>
            <a:avLst/>
            <a:gdLst/>
            <a:ahLst/>
            <a:cxnLst>
              <a:cxn ang="0">
                <a:pos x="80" y="2"/>
              </a:cxn>
              <a:cxn ang="0">
                <a:pos x="80" y="101"/>
              </a:cxn>
              <a:cxn ang="0">
                <a:pos x="78" y="104"/>
              </a:cxn>
              <a:cxn ang="0">
                <a:pos x="75" y="107"/>
              </a:cxn>
              <a:cxn ang="0">
                <a:pos x="70" y="109"/>
              </a:cxn>
              <a:cxn ang="0">
                <a:pos x="67" y="111"/>
              </a:cxn>
              <a:cxn ang="0">
                <a:pos x="58" y="114"/>
              </a:cxn>
              <a:cxn ang="0">
                <a:pos x="48" y="116"/>
              </a:cxn>
              <a:cxn ang="0">
                <a:pos x="36" y="117"/>
              </a:cxn>
              <a:cxn ang="0">
                <a:pos x="25" y="119"/>
              </a:cxn>
              <a:cxn ang="0">
                <a:pos x="13" y="123"/>
              </a:cxn>
              <a:cxn ang="0">
                <a:pos x="0" y="126"/>
              </a:cxn>
              <a:cxn ang="0">
                <a:pos x="7" y="40"/>
              </a:cxn>
              <a:cxn ang="0">
                <a:pos x="23" y="27"/>
              </a:cxn>
              <a:cxn ang="0">
                <a:pos x="41" y="12"/>
              </a:cxn>
              <a:cxn ang="0">
                <a:pos x="51" y="5"/>
              </a:cxn>
              <a:cxn ang="0">
                <a:pos x="60" y="1"/>
              </a:cxn>
              <a:cxn ang="0">
                <a:pos x="65" y="0"/>
              </a:cxn>
              <a:cxn ang="0">
                <a:pos x="70" y="0"/>
              </a:cxn>
              <a:cxn ang="0">
                <a:pos x="75" y="1"/>
              </a:cxn>
              <a:cxn ang="0">
                <a:pos x="80" y="2"/>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74" name="Freeform 255"/>
          <p:cNvSpPr>
            <a:spLocks/>
          </p:cNvSpPr>
          <p:nvPr>
            <p:custDataLst>
              <p:tags r:id="rId115"/>
            </p:custDataLst>
          </p:nvPr>
        </p:nvSpPr>
        <p:spPr bwMode="auto">
          <a:xfrm>
            <a:off x="2443907" y="4034476"/>
            <a:ext cx="55562" cy="60325"/>
          </a:xfrm>
          <a:custGeom>
            <a:avLst/>
            <a:gdLst/>
            <a:ahLst/>
            <a:cxnLst>
              <a:cxn ang="0">
                <a:pos x="113" y="0"/>
              </a:cxn>
              <a:cxn ang="0">
                <a:pos x="116" y="15"/>
              </a:cxn>
              <a:cxn ang="0">
                <a:pos x="122" y="35"/>
              </a:cxn>
              <a:cxn ang="0">
                <a:pos x="124" y="45"/>
              </a:cxn>
              <a:cxn ang="0">
                <a:pos x="124" y="54"/>
              </a:cxn>
              <a:cxn ang="0">
                <a:pos x="124" y="59"/>
              </a:cxn>
              <a:cxn ang="0">
                <a:pos x="123" y="64"/>
              </a:cxn>
              <a:cxn ang="0">
                <a:pos x="122" y="69"/>
              </a:cxn>
              <a:cxn ang="0">
                <a:pos x="119" y="73"/>
              </a:cxn>
              <a:cxn ang="0">
                <a:pos x="114" y="72"/>
              </a:cxn>
              <a:cxn ang="0">
                <a:pos x="108" y="71"/>
              </a:cxn>
              <a:cxn ang="0">
                <a:pos x="103" y="72"/>
              </a:cxn>
              <a:cxn ang="0">
                <a:pos x="96" y="73"/>
              </a:cxn>
              <a:cxn ang="0">
                <a:pos x="83" y="78"/>
              </a:cxn>
              <a:cxn ang="0">
                <a:pos x="71" y="85"/>
              </a:cxn>
              <a:cxn ang="0">
                <a:pos x="46" y="103"/>
              </a:cxn>
              <a:cxn ang="0">
                <a:pos x="26" y="117"/>
              </a:cxn>
              <a:cxn ang="0">
                <a:pos x="23" y="112"/>
              </a:cxn>
              <a:cxn ang="0">
                <a:pos x="13" y="101"/>
              </a:cxn>
              <a:cxn ang="0">
                <a:pos x="4" y="89"/>
              </a:cxn>
              <a:cxn ang="0">
                <a:pos x="0" y="79"/>
              </a:cxn>
              <a:cxn ang="0">
                <a:pos x="1" y="76"/>
              </a:cxn>
              <a:cxn ang="0">
                <a:pos x="2" y="72"/>
              </a:cxn>
              <a:cxn ang="0">
                <a:pos x="5" y="67"/>
              </a:cxn>
              <a:cxn ang="0">
                <a:pos x="9" y="62"/>
              </a:cxn>
              <a:cxn ang="0">
                <a:pos x="17" y="52"/>
              </a:cxn>
              <a:cxn ang="0">
                <a:pos x="27" y="42"/>
              </a:cxn>
              <a:cxn ang="0">
                <a:pos x="48" y="22"/>
              </a:cxn>
              <a:cxn ang="0">
                <a:pos x="60" y="12"/>
              </a:cxn>
              <a:cxn ang="0">
                <a:pos x="73" y="12"/>
              </a:cxn>
              <a:cxn ang="0">
                <a:pos x="86" y="12"/>
              </a:cxn>
              <a:cxn ang="0">
                <a:pos x="100" y="6"/>
              </a:cxn>
              <a:cxn ang="0">
                <a:pos x="113" y="0"/>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75" name="Freeform 256"/>
          <p:cNvSpPr>
            <a:spLocks/>
          </p:cNvSpPr>
          <p:nvPr>
            <p:custDataLst>
              <p:tags r:id="rId116"/>
            </p:custDataLst>
          </p:nvPr>
        </p:nvSpPr>
        <p:spPr bwMode="auto">
          <a:xfrm>
            <a:off x="2753469" y="2734314"/>
            <a:ext cx="503238" cy="473075"/>
          </a:xfrm>
          <a:custGeom>
            <a:avLst/>
            <a:gdLst/>
            <a:ahLst/>
            <a:cxnLst>
              <a:cxn ang="0">
                <a:pos x="928" y="191"/>
              </a:cxn>
              <a:cxn ang="0">
                <a:pos x="859" y="162"/>
              </a:cxn>
              <a:cxn ang="0">
                <a:pos x="773" y="111"/>
              </a:cxn>
              <a:cxn ang="0">
                <a:pos x="617" y="104"/>
              </a:cxn>
              <a:cxn ang="0">
                <a:pos x="551" y="154"/>
              </a:cxn>
              <a:cxn ang="0">
                <a:pos x="504" y="179"/>
              </a:cxn>
              <a:cxn ang="0">
                <a:pos x="426" y="197"/>
              </a:cxn>
              <a:cxn ang="0">
                <a:pos x="383" y="199"/>
              </a:cxn>
              <a:cxn ang="0">
                <a:pos x="355" y="173"/>
              </a:cxn>
              <a:cxn ang="0">
                <a:pos x="260" y="136"/>
              </a:cxn>
              <a:cxn ang="0">
                <a:pos x="228" y="86"/>
              </a:cxn>
              <a:cxn ang="0">
                <a:pos x="220" y="23"/>
              </a:cxn>
              <a:cxn ang="0">
                <a:pos x="188" y="1"/>
              </a:cxn>
              <a:cxn ang="0">
                <a:pos x="155" y="21"/>
              </a:cxn>
              <a:cxn ang="0">
                <a:pos x="136" y="67"/>
              </a:cxn>
              <a:cxn ang="0">
                <a:pos x="79" y="54"/>
              </a:cxn>
              <a:cxn ang="0">
                <a:pos x="4" y="16"/>
              </a:cxn>
              <a:cxn ang="0">
                <a:pos x="5" y="72"/>
              </a:cxn>
              <a:cxn ang="0">
                <a:pos x="45" y="146"/>
              </a:cxn>
              <a:cxn ang="0">
                <a:pos x="73" y="205"/>
              </a:cxn>
              <a:cxn ang="0">
                <a:pos x="135" y="284"/>
              </a:cxn>
              <a:cxn ang="0">
                <a:pos x="122" y="316"/>
              </a:cxn>
              <a:cxn ang="0">
                <a:pos x="133" y="370"/>
              </a:cxn>
              <a:cxn ang="0">
                <a:pos x="188" y="428"/>
              </a:cxn>
              <a:cxn ang="0">
                <a:pos x="259" y="456"/>
              </a:cxn>
              <a:cxn ang="0">
                <a:pos x="259" y="524"/>
              </a:cxn>
              <a:cxn ang="0">
                <a:pos x="335" y="581"/>
              </a:cxn>
              <a:cxn ang="0">
                <a:pos x="423" y="664"/>
              </a:cxn>
              <a:cxn ang="0">
                <a:pos x="471" y="720"/>
              </a:cxn>
              <a:cxn ang="0">
                <a:pos x="504" y="733"/>
              </a:cxn>
              <a:cxn ang="0">
                <a:pos x="542" y="755"/>
              </a:cxn>
              <a:cxn ang="0">
                <a:pos x="598" y="787"/>
              </a:cxn>
              <a:cxn ang="0">
                <a:pos x="685" y="795"/>
              </a:cxn>
              <a:cxn ang="0">
                <a:pos x="732" y="780"/>
              </a:cxn>
              <a:cxn ang="0">
                <a:pos x="779" y="764"/>
              </a:cxn>
              <a:cxn ang="0">
                <a:pos x="801" y="796"/>
              </a:cxn>
              <a:cxn ang="0">
                <a:pos x="813" y="857"/>
              </a:cxn>
              <a:cxn ang="0">
                <a:pos x="874" y="874"/>
              </a:cxn>
              <a:cxn ang="0">
                <a:pos x="1011" y="892"/>
              </a:cxn>
              <a:cxn ang="0">
                <a:pos x="1091" y="879"/>
              </a:cxn>
              <a:cxn ang="0">
                <a:pos x="1099" y="831"/>
              </a:cxn>
              <a:cxn ang="0">
                <a:pos x="1156" y="770"/>
              </a:cxn>
              <a:cxn ang="0">
                <a:pos x="1132" y="750"/>
              </a:cxn>
              <a:cxn ang="0">
                <a:pos x="1096" y="708"/>
              </a:cxn>
              <a:cxn ang="0">
                <a:pos x="1031" y="643"/>
              </a:cxn>
              <a:cxn ang="0">
                <a:pos x="1018" y="603"/>
              </a:cxn>
              <a:cxn ang="0">
                <a:pos x="1044" y="559"/>
              </a:cxn>
              <a:cxn ang="0">
                <a:pos x="1048" y="526"/>
              </a:cxn>
              <a:cxn ang="0">
                <a:pos x="1030" y="512"/>
              </a:cxn>
              <a:cxn ang="0">
                <a:pos x="983" y="507"/>
              </a:cxn>
              <a:cxn ang="0">
                <a:pos x="954" y="453"/>
              </a:cxn>
              <a:cxn ang="0">
                <a:pos x="937" y="373"/>
              </a:cxn>
              <a:cxn ang="0">
                <a:pos x="924" y="357"/>
              </a:cxn>
              <a:cxn ang="0">
                <a:pos x="940" y="334"/>
              </a:cxn>
              <a:cxn ang="0">
                <a:pos x="960" y="293"/>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76" name="Freeform 257"/>
          <p:cNvSpPr>
            <a:spLocks/>
          </p:cNvSpPr>
          <p:nvPr>
            <p:custDataLst>
              <p:tags r:id="rId117"/>
            </p:custDataLst>
          </p:nvPr>
        </p:nvSpPr>
        <p:spPr bwMode="auto">
          <a:xfrm>
            <a:off x="2777282" y="3391539"/>
            <a:ext cx="247650" cy="228600"/>
          </a:xfrm>
          <a:custGeom>
            <a:avLst/>
            <a:gdLst/>
            <a:ahLst/>
            <a:cxnLst>
              <a:cxn ang="0">
                <a:pos x="26" y="190"/>
              </a:cxn>
              <a:cxn ang="0">
                <a:pos x="37" y="177"/>
              </a:cxn>
              <a:cxn ang="0">
                <a:pos x="41" y="164"/>
              </a:cxn>
              <a:cxn ang="0">
                <a:pos x="39" y="129"/>
              </a:cxn>
              <a:cxn ang="0">
                <a:pos x="44" y="120"/>
              </a:cxn>
              <a:cxn ang="0">
                <a:pos x="55" y="112"/>
              </a:cxn>
              <a:cxn ang="0">
                <a:pos x="68" y="107"/>
              </a:cxn>
              <a:cxn ang="0">
                <a:pos x="80" y="104"/>
              </a:cxn>
              <a:cxn ang="0">
                <a:pos x="103" y="106"/>
              </a:cxn>
              <a:cxn ang="0">
                <a:pos x="124" y="109"/>
              </a:cxn>
              <a:cxn ang="0">
                <a:pos x="158" y="120"/>
              </a:cxn>
              <a:cxn ang="0">
                <a:pos x="184" y="135"/>
              </a:cxn>
              <a:cxn ang="0">
                <a:pos x="206" y="154"/>
              </a:cxn>
              <a:cxn ang="0">
                <a:pos x="254" y="92"/>
              </a:cxn>
              <a:cxn ang="0">
                <a:pos x="285" y="49"/>
              </a:cxn>
              <a:cxn ang="0">
                <a:pos x="538" y="43"/>
              </a:cxn>
              <a:cxn ang="0">
                <a:pos x="557" y="78"/>
              </a:cxn>
              <a:cxn ang="0">
                <a:pos x="562" y="98"/>
              </a:cxn>
              <a:cxn ang="0">
                <a:pos x="564" y="123"/>
              </a:cxn>
              <a:cxn ang="0">
                <a:pos x="568" y="151"/>
              </a:cxn>
              <a:cxn ang="0">
                <a:pos x="571" y="178"/>
              </a:cxn>
              <a:cxn ang="0">
                <a:pos x="564" y="180"/>
              </a:cxn>
              <a:cxn ang="0">
                <a:pos x="562" y="179"/>
              </a:cxn>
              <a:cxn ang="0">
                <a:pos x="558" y="184"/>
              </a:cxn>
              <a:cxn ang="0">
                <a:pos x="548" y="207"/>
              </a:cxn>
              <a:cxn ang="0">
                <a:pos x="534" y="225"/>
              </a:cxn>
              <a:cxn ang="0">
                <a:pos x="515" y="239"/>
              </a:cxn>
              <a:cxn ang="0">
                <a:pos x="494" y="249"/>
              </a:cxn>
              <a:cxn ang="0">
                <a:pos x="405" y="283"/>
              </a:cxn>
              <a:cxn ang="0">
                <a:pos x="347" y="307"/>
              </a:cxn>
              <a:cxn ang="0">
                <a:pos x="295" y="328"/>
              </a:cxn>
              <a:cxn ang="0">
                <a:pos x="245" y="345"/>
              </a:cxn>
              <a:cxn ang="0">
                <a:pos x="186" y="363"/>
              </a:cxn>
              <a:cxn ang="0">
                <a:pos x="167" y="371"/>
              </a:cxn>
              <a:cxn ang="0">
                <a:pos x="149" y="381"/>
              </a:cxn>
              <a:cxn ang="0">
                <a:pos x="119" y="403"/>
              </a:cxn>
              <a:cxn ang="0">
                <a:pos x="92" y="426"/>
              </a:cxn>
              <a:cxn ang="0">
                <a:pos x="67" y="443"/>
              </a:cxn>
              <a:cxn ang="0">
                <a:pos x="50" y="378"/>
              </a:cxn>
              <a:cxn ang="0">
                <a:pos x="33" y="313"/>
              </a:cxn>
              <a:cxn ang="0">
                <a:pos x="16" y="251"/>
              </a:cxn>
              <a:cxn ang="0">
                <a:pos x="0" y="196"/>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77" name="Freeform 258"/>
          <p:cNvSpPr>
            <a:spLocks/>
          </p:cNvSpPr>
          <p:nvPr>
            <p:custDataLst>
              <p:tags r:id="rId118"/>
            </p:custDataLst>
          </p:nvPr>
        </p:nvSpPr>
        <p:spPr bwMode="auto">
          <a:xfrm>
            <a:off x="2972544" y="3166114"/>
            <a:ext cx="120650" cy="120650"/>
          </a:xfrm>
          <a:custGeom>
            <a:avLst/>
            <a:gdLst/>
            <a:ahLst/>
            <a:cxnLst>
              <a:cxn ang="0">
                <a:pos x="0" y="111"/>
              </a:cxn>
              <a:cxn ang="0">
                <a:pos x="4" y="109"/>
              </a:cxn>
              <a:cxn ang="0">
                <a:pos x="7" y="109"/>
              </a:cxn>
              <a:cxn ang="0">
                <a:pos x="10" y="110"/>
              </a:cxn>
              <a:cxn ang="0">
                <a:pos x="11" y="111"/>
              </a:cxn>
              <a:cxn ang="0">
                <a:pos x="12" y="117"/>
              </a:cxn>
              <a:cxn ang="0">
                <a:pos x="13" y="123"/>
              </a:cxn>
              <a:cxn ang="0">
                <a:pos x="14" y="128"/>
              </a:cxn>
              <a:cxn ang="0">
                <a:pos x="16" y="131"/>
              </a:cxn>
              <a:cxn ang="0">
                <a:pos x="19" y="134"/>
              </a:cxn>
              <a:cxn ang="0">
                <a:pos x="24" y="136"/>
              </a:cxn>
              <a:cxn ang="0">
                <a:pos x="29" y="137"/>
              </a:cxn>
              <a:cxn ang="0">
                <a:pos x="37" y="138"/>
              </a:cxn>
              <a:cxn ang="0">
                <a:pos x="48" y="138"/>
              </a:cxn>
              <a:cxn ang="0">
                <a:pos x="60" y="136"/>
              </a:cxn>
              <a:cxn ang="0">
                <a:pos x="98" y="130"/>
              </a:cxn>
              <a:cxn ang="0">
                <a:pos x="129" y="122"/>
              </a:cxn>
              <a:cxn ang="0">
                <a:pos x="143" y="118"/>
              </a:cxn>
              <a:cxn ang="0">
                <a:pos x="156" y="114"/>
              </a:cxn>
              <a:cxn ang="0">
                <a:pos x="167" y="109"/>
              </a:cxn>
              <a:cxn ang="0">
                <a:pos x="178" y="103"/>
              </a:cxn>
              <a:cxn ang="0">
                <a:pos x="188" y="96"/>
              </a:cxn>
              <a:cxn ang="0">
                <a:pos x="198" y="87"/>
              </a:cxn>
              <a:cxn ang="0">
                <a:pos x="208" y="78"/>
              </a:cxn>
              <a:cxn ang="0">
                <a:pos x="219" y="65"/>
              </a:cxn>
              <a:cxn ang="0">
                <a:pos x="229" y="52"/>
              </a:cxn>
              <a:cxn ang="0">
                <a:pos x="241" y="37"/>
              </a:cxn>
              <a:cxn ang="0">
                <a:pos x="253" y="20"/>
              </a:cxn>
              <a:cxn ang="0">
                <a:pos x="266" y="0"/>
              </a:cxn>
              <a:cxn ang="0">
                <a:pos x="270" y="7"/>
              </a:cxn>
              <a:cxn ang="0">
                <a:pos x="274" y="13"/>
              </a:cxn>
              <a:cxn ang="0">
                <a:pos x="276" y="20"/>
              </a:cxn>
              <a:cxn ang="0">
                <a:pos x="279" y="27"/>
              </a:cxn>
              <a:cxn ang="0">
                <a:pos x="282" y="42"/>
              </a:cxn>
              <a:cxn ang="0">
                <a:pos x="286" y="62"/>
              </a:cxn>
              <a:cxn ang="0">
                <a:pos x="246" y="198"/>
              </a:cxn>
              <a:cxn ang="0">
                <a:pos x="226" y="228"/>
              </a:cxn>
              <a:cxn ang="0">
                <a:pos x="53" y="210"/>
              </a:cxn>
              <a:cxn ang="0">
                <a:pos x="0" y="111"/>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78" name="Freeform 259"/>
          <p:cNvSpPr>
            <a:spLocks/>
          </p:cNvSpPr>
          <p:nvPr>
            <p:custDataLst>
              <p:tags r:id="rId119"/>
            </p:custDataLst>
          </p:nvPr>
        </p:nvSpPr>
        <p:spPr bwMode="auto">
          <a:xfrm>
            <a:off x="2659807" y="2818451"/>
            <a:ext cx="222250" cy="263525"/>
          </a:xfrm>
          <a:custGeom>
            <a:avLst/>
            <a:gdLst/>
            <a:ahLst/>
            <a:cxnLst>
              <a:cxn ang="0">
                <a:pos x="478" y="370"/>
              </a:cxn>
              <a:cxn ang="0">
                <a:pos x="484" y="346"/>
              </a:cxn>
              <a:cxn ang="0">
                <a:pos x="483" y="329"/>
              </a:cxn>
              <a:cxn ang="0">
                <a:pos x="478" y="302"/>
              </a:cxn>
              <a:cxn ang="0">
                <a:pos x="455" y="299"/>
              </a:cxn>
              <a:cxn ang="0">
                <a:pos x="431" y="288"/>
              </a:cxn>
              <a:cxn ang="0">
                <a:pos x="407" y="274"/>
              </a:cxn>
              <a:cxn ang="0">
                <a:pos x="386" y="256"/>
              </a:cxn>
              <a:cxn ang="0">
                <a:pos x="366" y="237"/>
              </a:cxn>
              <a:cxn ang="0">
                <a:pos x="352" y="216"/>
              </a:cxn>
              <a:cxn ang="0">
                <a:pos x="342" y="196"/>
              </a:cxn>
              <a:cxn ang="0">
                <a:pos x="339" y="178"/>
              </a:cxn>
              <a:cxn ang="0">
                <a:pos x="341" y="162"/>
              </a:cxn>
              <a:cxn ang="0">
                <a:pos x="349" y="150"/>
              </a:cxn>
              <a:cxn ang="0">
                <a:pos x="365" y="136"/>
              </a:cxn>
              <a:cxn ang="0">
                <a:pos x="354" y="130"/>
              </a:cxn>
              <a:cxn ang="0">
                <a:pos x="341" y="119"/>
              </a:cxn>
              <a:cxn ang="0">
                <a:pos x="315" y="87"/>
              </a:cxn>
              <a:cxn ang="0">
                <a:pos x="292" y="51"/>
              </a:cxn>
              <a:cxn ang="0">
                <a:pos x="279" y="25"/>
              </a:cxn>
              <a:cxn ang="0">
                <a:pos x="260" y="24"/>
              </a:cxn>
              <a:cxn ang="0">
                <a:pos x="239" y="19"/>
              </a:cxn>
              <a:cxn ang="0">
                <a:pos x="219" y="11"/>
              </a:cxn>
              <a:cxn ang="0">
                <a:pos x="197" y="6"/>
              </a:cxn>
              <a:cxn ang="0">
                <a:pos x="170" y="3"/>
              </a:cxn>
              <a:cxn ang="0">
                <a:pos x="149" y="8"/>
              </a:cxn>
              <a:cxn ang="0">
                <a:pos x="114" y="41"/>
              </a:cxn>
              <a:cxn ang="0">
                <a:pos x="98" y="57"/>
              </a:cxn>
              <a:cxn ang="0">
                <a:pos x="93" y="64"/>
              </a:cxn>
              <a:cxn ang="0">
                <a:pos x="94" y="94"/>
              </a:cxn>
              <a:cxn ang="0">
                <a:pos x="95" y="140"/>
              </a:cxn>
              <a:cxn ang="0">
                <a:pos x="94" y="164"/>
              </a:cxn>
              <a:cxn ang="0">
                <a:pos x="86" y="180"/>
              </a:cxn>
              <a:cxn ang="0">
                <a:pos x="67" y="197"/>
              </a:cxn>
              <a:cxn ang="0">
                <a:pos x="40" y="214"/>
              </a:cxn>
              <a:cxn ang="0">
                <a:pos x="13" y="228"/>
              </a:cxn>
              <a:cxn ang="0">
                <a:pos x="2" y="246"/>
              </a:cxn>
              <a:cxn ang="0">
                <a:pos x="2" y="264"/>
              </a:cxn>
              <a:cxn ang="0">
                <a:pos x="0" y="278"/>
              </a:cxn>
              <a:cxn ang="0">
                <a:pos x="0" y="289"/>
              </a:cxn>
              <a:cxn ang="0">
                <a:pos x="7" y="301"/>
              </a:cxn>
              <a:cxn ang="0">
                <a:pos x="26" y="314"/>
              </a:cxn>
              <a:cxn ang="0">
                <a:pos x="62" y="331"/>
              </a:cxn>
              <a:cxn ang="0">
                <a:pos x="120" y="355"/>
              </a:cxn>
              <a:cxn ang="0">
                <a:pos x="180" y="374"/>
              </a:cxn>
              <a:cxn ang="0">
                <a:pos x="214" y="385"/>
              </a:cxn>
              <a:cxn ang="0">
                <a:pos x="237" y="400"/>
              </a:cxn>
              <a:cxn ang="0">
                <a:pos x="252" y="418"/>
              </a:cxn>
              <a:cxn ang="0">
                <a:pos x="262" y="435"/>
              </a:cxn>
              <a:cxn ang="0">
                <a:pos x="266" y="451"/>
              </a:cxn>
              <a:cxn ang="0">
                <a:pos x="270" y="469"/>
              </a:cxn>
              <a:cxn ang="0">
                <a:pos x="277" y="481"/>
              </a:cxn>
              <a:cxn ang="0">
                <a:pos x="287" y="489"/>
              </a:cxn>
              <a:cxn ang="0">
                <a:pos x="307" y="497"/>
              </a:cxn>
              <a:cxn ang="0">
                <a:pos x="328" y="503"/>
              </a:cxn>
              <a:cxn ang="0">
                <a:pos x="335" y="500"/>
              </a:cxn>
              <a:cxn ang="0">
                <a:pos x="346" y="499"/>
              </a:cxn>
              <a:cxn ang="0">
                <a:pos x="366" y="503"/>
              </a:cxn>
              <a:cxn ang="0">
                <a:pos x="383" y="505"/>
              </a:cxn>
              <a:cxn ang="0">
                <a:pos x="437" y="505"/>
              </a:cxn>
              <a:cxn ang="0">
                <a:pos x="465" y="449"/>
              </a:cxn>
              <a:cxn ang="0">
                <a:pos x="492" y="437"/>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79" name="Freeform 260"/>
          <p:cNvSpPr>
            <a:spLocks/>
          </p:cNvSpPr>
          <p:nvPr>
            <p:custDataLst>
              <p:tags r:id="rId120"/>
            </p:custDataLst>
          </p:nvPr>
        </p:nvSpPr>
        <p:spPr bwMode="auto">
          <a:xfrm>
            <a:off x="3159869" y="2778764"/>
            <a:ext cx="331788" cy="290512"/>
          </a:xfrm>
          <a:custGeom>
            <a:avLst/>
            <a:gdLst/>
            <a:ahLst/>
            <a:cxnLst>
              <a:cxn ang="0">
                <a:pos x="62" y="196"/>
              </a:cxn>
              <a:cxn ang="0">
                <a:pos x="93" y="190"/>
              </a:cxn>
              <a:cxn ang="0">
                <a:pos x="128" y="182"/>
              </a:cxn>
              <a:cxn ang="0">
                <a:pos x="175" y="151"/>
              </a:cxn>
              <a:cxn ang="0">
                <a:pos x="194" y="126"/>
              </a:cxn>
              <a:cxn ang="0">
                <a:pos x="199" y="88"/>
              </a:cxn>
              <a:cxn ang="0">
                <a:pos x="208" y="69"/>
              </a:cxn>
              <a:cxn ang="0">
                <a:pos x="240" y="60"/>
              </a:cxn>
              <a:cxn ang="0">
                <a:pos x="294" y="62"/>
              </a:cxn>
              <a:cxn ang="0">
                <a:pos x="329" y="71"/>
              </a:cxn>
              <a:cxn ang="0">
                <a:pos x="362" y="90"/>
              </a:cxn>
              <a:cxn ang="0">
                <a:pos x="386" y="93"/>
              </a:cxn>
              <a:cxn ang="0">
                <a:pos x="419" y="84"/>
              </a:cxn>
              <a:cxn ang="0">
                <a:pos x="460" y="61"/>
              </a:cxn>
              <a:cxn ang="0">
                <a:pos x="479" y="33"/>
              </a:cxn>
              <a:cxn ang="0">
                <a:pos x="508" y="4"/>
              </a:cxn>
              <a:cxn ang="0">
                <a:pos x="530" y="19"/>
              </a:cxn>
              <a:cxn ang="0">
                <a:pos x="550" y="45"/>
              </a:cxn>
              <a:cxn ang="0">
                <a:pos x="561" y="87"/>
              </a:cxn>
              <a:cxn ang="0">
                <a:pos x="570" y="101"/>
              </a:cxn>
              <a:cxn ang="0">
                <a:pos x="589" y="104"/>
              </a:cxn>
              <a:cxn ang="0">
                <a:pos x="622" y="73"/>
              </a:cxn>
              <a:cxn ang="0">
                <a:pos x="743" y="66"/>
              </a:cxn>
              <a:cxn ang="0">
                <a:pos x="759" y="87"/>
              </a:cxn>
              <a:cxn ang="0">
                <a:pos x="679" y="100"/>
              </a:cxn>
              <a:cxn ang="0">
                <a:pos x="605" y="112"/>
              </a:cxn>
              <a:cxn ang="0">
                <a:pos x="574" y="130"/>
              </a:cxn>
              <a:cxn ang="0">
                <a:pos x="571" y="147"/>
              </a:cxn>
              <a:cxn ang="0">
                <a:pos x="582" y="164"/>
              </a:cxn>
              <a:cxn ang="0">
                <a:pos x="601" y="180"/>
              </a:cxn>
              <a:cxn ang="0">
                <a:pos x="604" y="195"/>
              </a:cxn>
              <a:cxn ang="0">
                <a:pos x="594" y="213"/>
              </a:cxn>
              <a:cxn ang="0">
                <a:pos x="574" y="237"/>
              </a:cxn>
              <a:cxn ang="0">
                <a:pos x="565" y="255"/>
              </a:cxn>
              <a:cxn ang="0">
                <a:pos x="542" y="269"/>
              </a:cxn>
              <a:cxn ang="0">
                <a:pos x="519" y="310"/>
              </a:cxn>
              <a:cxn ang="0">
                <a:pos x="508" y="363"/>
              </a:cxn>
              <a:cxn ang="0">
                <a:pos x="497" y="425"/>
              </a:cxn>
              <a:cxn ang="0">
                <a:pos x="477" y="412"/>
              </a:cxn>
              <a:cxn ang="0">
                <a:pos x="460" y="407"/>
              </a:cxn>
              <a:cxn ang="0">
                <a:pos x="439" y="418"/>
              </a:cxn>
              <a:cxn ang="0">
                <a:pos x="411" y="440"/>
              </a:cxn>
              <a:cxn ang="0">
                <a:pos x="393" y="444"/>
              </a:cxn>
              <a:cxn ang="0">
                <a:pos x="375" y="463"/>
              </a:cxn>
              <a:cxn ang="0">
                <a:pos x="365" y="511"/>
              </a:cxn>
              <a:cxn ang="0">
                <a:pos x="350" y="525"/>
              </a:cxn>
              <a:cxn ang="0">
                <a:pos x="270" y="546"/>
              </a:cxn>
              <a:cxn ang="0">
                <a:pos x="194" y="554"/>
              </a:cxn>
              <a:cxn ang="0">
                <a:pos x="113" y="542"/>
              </a:cxn>
              <a:cxn ang="0">
                <a:pos x="95" y="518"/>
              </a:cxn>
              <a:cxn ang="0">
                <a:pos x="115" y="488"/>
              </a:cxn>
              <a:cxn ang="0">
                <a:pos x="125" y="462"/>
              </a:cxn>
              <a:cxn ang="0">
                <a:pos x="123" y="442"/>
              </a:cxn>
              <a:cxn ang="0">
                <a:pos x="111" y="433"/>
              </a:cxn>
              <a:cxn ang="0">
                <a:pos x="69" y="431"/>
              </a:cxn>
              <a:cxn ang="0">
                <a:pos x="52" y="421"/>
              </a:cxn>
              <a:cxn ang="0">
                <a:pos x="34" y="384"/>
              </a:cxn>
              <a:cxn ang="0">
                <a:pos x="19" y="309"/>
              </a:cxn>
              <a:cxn ang="0">
                <a:pos x="10" y="291"/>
              </a:cxn>
              <a:cxn ang="0">
                <a:pos x="0" y="280"/>
              </a:cxn>
              <a:cxn ang="0">
                <a:pos x="2" y="268"/>
              </a:cxn>
              <a:cxn ang="0">
                <a:pos x="22" y="248"/>
              </a:cxn>
              <a:cxn ang="0">
                <a:pos x="34" y="221"/>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80" name="Freeform 261"/>
          <p:cNvSpPr>
            <a:spLocks/>
          </p:cNvSpPr>
          <p:nvPr>
            <p:custDataLst>
              <p:tags r:id="rId121"/>
            </p:custDataLst>
          </p:nvPr>
        </p:nvSpPr>
        <p:spPr bwMode="auto">
          <a:xfrm>
            <a:off x="3191619" y="2827976"/>
            <a:ext cx="365125" cy="423863"/>
          </a:xfrm>
          <a:custGeom>
            <a:avLst/>
            <a:gdLst/>
            <a:ahLst/>
            <a:cxnLst>
              <a:cxn ang="0">
                <a:pos x="779" y="82"/>
              </a:cxn>
              <a:cxn ang="0">
                <a:pos x="707" y="29"/>
              </a:cxn>
              <a:cxn ang="0">
                <a:pos x="562" y="10"/>
              </a:cxn>
              <a:cxn ang="0">
                <a:pos x="499" y="29"/>
              </a:cxn>
              <a:cxn ang="0">
                <a:pos x="486" y="49"/>
              </a:cxn>
              <a:cxn ang="0">
                <a:pos x="497" y="71"/>
              </a:cxn>
              <a:cxn ang="0">
                <a:pos x="517" y="90"/>
              </a:cxn>
              <a:cxn ang="0">
                <a:pos x="516" y="111"/>
              </a:cxn>
              <a:cxn ang="0">
                <a:pos x="491" y="140"/>
              </a:cxn>
              <a:cxn ang="0">
                <a:pos x="480" y="162"/>
              </a:cxn>
              <a:cxn ang="0">
                <a:pos x="450" y="184"/>
              </a:cxn>
              <a:cxn ang="0">
                <a:pos x="427" y="243"/>
              </a:cxn>
              <a:cxn ang="0">
                <a:pos x="420" y="332"/>
              </a:cxn>
              <a:cxn ang="0">
                <a:pos x="392" y="319"/>
              </a:cxn>
              <a:cxn ang="0">
                <a:pos x="370" y="315"/>
              </a:cxn>
              <a:cxn ang="0">
                <a:pos x="338" y="339"/>
              </a:cxn>
              <a:cxn ang="0">
                <a:pos x="313" y="351"/>
              </a:cxn>
              <a:cxn ang="0">
                <a:pos x="290" y="370"/>
              </a:cxn>
              <a:cxn ang="0">
                <a:pos x="280" y="424"/>
              </a:cxn>
              <a:cxn ang="0">
                <a:pos x="235" y="442"/>
              </a:cxn>
              <a:cxn ang="0">
                <a:pos x="127" y="462"/>
              </a:cxn>
              <a:cxn ang="0">
                <a:pos x="26" y="449"/>
              </a:cxn>
              <a:cxn ang="0">
                <a:pos x="51" y="505"/>
              </a:cxn>
              <a:cxn ang="0">
                <a:pos x="96" y="540"/>
              </a:cxn>
              <a:cxn ang="0">
                <a:pos x="123" y="577"/>
              </a:cxn>
              <a:cxn ang="0">
                <a:pos x="142" y="596"/>
              </a:cxn>
              <a:cxn ang="0">
                <a:pos x="99" y="647"/>
              </a:cxn>
              <a:cxn ang="0">
                <a:pos x="87" y="671"/>
              </a:cxn>
              <a:cxn ang="0">
                <a:pos x="109" y="720"/>
              </a:cxn>
              <a:cxn ang="0">
                <a:pos x="222" y="710"/>
              </a:cxn>
              <a:cxn ang="0">
                <a:pos x="302" y="705"/>
              </a:cxn>
              <a:cxn ang="0">
                <a:pos x="330" y="721"/>
              </a:cxn>
              <a:cxn ang="0">
                <a:pos x="359" y="756"/>
              </a:cxn>
              <a:cxn ang="0">
                <a:pos x="408" y="785"/>
              </a:cxn>
              <a:cxn ang="0">
                <a:pos x="449" y="803"/>
              </a:cxn>
              <a:cxn ang="0">
                <a:pos x="460" y="791"/>
              </a:cxn>
              <a:cxn ang="0">
                <a:pos x="487" y="774"/>
              </a:cxn>
              <a:cxn ang="0">
                <a:pos x="554" y="764"/>
              </a:cxn>
              <a:cxn ang="0">
                <a:pos x="597" y="750"/>
              </a:cxn>
              <a:cxn ang="0">
                <a:pos x="618" y="727"/>
              </a:cxn>
              <a:cxn ang="0">
                <a:pos x="584" y="700"/>
              </a:cxn>
              <a:cxn ang="0">
                <a:pos x="542" y="641"/>
              </a:cxn>
              <a:cxn ang="0">
                <a:pos x="526" y="624"/>
              </a:cxn>
              <a:cxn ang="0">
                <a:pos x="526" y="578"/>
              </a:cxn>
              <a:cxn ang="0">
                <a:pos x="582" y="563"/>
              </a:cxn>
              <a:cxn ang="0">
                <a:pos x="622" y="531"/>
              </a:cxn>
              <a:cxn ang="0">
                <a:pos x="688" y="417"/>
              </a:cxn>
              <a:cxn ang="0">
                <a:pos x="730" y="368"/>
              </a:cxn>
              <a:cxn ang="0">
                <a:pos x="725" y="330"/>
              </a:cxn>
              <a:cxn ang="0">
                <a:pos x="729" y="305"/>
              </a:cxn>
              <a:cxn ang="0">
                <a:pos x="751" y="289"/>
              </a:cxn>
              <a:cxn ang="0">
                <a:pos x="670" y="207"/>
              </a:cxn>
              <a:cxn ang="0">
                <a:pos x="758" y="140"/>
              </a:cxn>
              <a:cxn ang="0">
                <a:pos x="805" y="123"/>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81" name="Freeform 262"/>
          <p:cNvSpPr>
            <a:spLocks/>
          </p:cNvSpPr>
          <p:nvPr>
            <p:custDataLst>
              <p:tags r:id="rId122"/>
            </p:custDataLst>
          </p:nvPr>
        </p:nvSpPr>
        <p:spPr bwMode="auto">
          <a:xfrm>
            <a:off x="3982194" y="3096264"/>
            <a:ext cx="220663" cy="585787"/>
          </a:xfrm>
          <a:custGeom>
            <a:avLst/>
            <a:gdLst/>
            <a:ahLst/>
            <a:cxnLst>
              <a:cxn ang="0">
                <a:pos x="438" y="1067"/>
              </a:cxn>
              <a:cxn ang="0">
                <a:pos x="443" y="1028"/>
              </a:cxn>
              <a:cxn ang="0">
                <a:pos x="399" y="1022"/>
              </a:cxn>
              <a:cxn ang="0">
                <a:pos x="405" y="957"/>
              </a:cxn>
              <a:cxn ang="0">
                <a:pos x="419" y="931"/>
              </a:cxn>
              <a:cxn ang="0">
                <a:pos x="413" y="899"/>
              </a:cxn>
              <a:cxn ang="0">
                <a:pos x="398" y="893"/>
              </a:cxn>
              <a:cxn ang="0">
                <a:pos x="382" y="838"/>
              </a:cxn>
              <a:cxn ang="0">
                <a:pos x="324" y="719"/>
              </a:cxn>
              <a:cxn ang="0">
                <a:pos x="296" y="703"/>
              </a:cxn>
              <a:cxn ang="0">
                <a:pos x="282" y="718"/>
              </a:cxn>
              <a:cxn ang="0">
                <a:pos x="226" y="742"/>
              </a:cxn>
              <a:cxn ang="0">
                <a:pos x="169" y="736"/>
              </a:cxn>
              <a:cxn ang="0">
                <a:pos x="133" y="567"/>
              </a:cxn>
              <a:cxn ang="0">
                <a:pos x="101" y="520"/>
              </a:cxn>
              <a:cxn ang="0">
                <a:pos x="51" y="502"/>
              </a:cxn>
              <a:cxn ang="0">
                <a:pos x="8" y="471"/>
              </a:cxn>
              <a:cxn ang="0">
                <a:pos x="23" y="445"/>
              </a:cxn>
              <a:cxn ang="0">
                <a:pos x="58" y="361"/>
              </a:cxn>
              <a:cxn ang="0">
                <a:pos x="67" y="277"/>
              </a:cxn>
              <a:cxn ang="0">
                <a:pos x="80" y="265"/>
              </a:cxn>
              <a:cxn ang="0">
                <a:pos x="113" y="258"/>
              </a:cxn>
              <a:cxn ang="0">
                <a:pos x="134" y="222"/>
              </a:cxn>
              <a:cxn ang="0">
                <a:pos x="140" y="117"/>
              </a:cxn>
              <a:cxn ang="0">
                <a:pos x="159" y="98"/>
              </a:cxn>
              <a:cxn ang="0">
                <a:pos x="213" y="74"/>
              </a:cxn>
              <a:cxn ang="0">
                <a:pos x="234" y="21"/>
              </a:cxn>
              <a:cxn ang="0">
                <a:pos x="277" y="31"/>
              </a:cxn>
              <a:cxn ang="0">
                <a:pos x="312" y="49"/>
              </a:cxn>
              <a:cxn ang="0">
                <a:pos x="337" y="122"/>
              </a:cxn>
              <a:cxn ang="0">
                <a:pos x="335" y="167"/>
              </a:cxn>
              <a:cxn ang="0">
                <a:pos x="300" y="216"/>
              </a:cxn>
              <a:cxn ang="0">
                <a:pos x="293" y="245"/>
              </a:cxn>
              <a:cxn ang="0">
                <a:pos x="309" y="261"/>
              </a:cxn>
              <a:cxn ang="0">
                <a:pos x="346" y="270"/>
              </a:cxn>
              <a:cxn ang="0">
                <a:pos x="371" y="291"/>
              </a:cxn>
              <a:cxn ang="0">
                <a:pos x="398" y="345"/>
              </a:cxn>
              <a:cxn ang="0">
                <a:pos x="430" y="400"/>
              </a:cxn>
              <a:cxn ang="0">
                <a:pos x="464" y="418"/>
              </a:cxn>
              <a:cxn ang="0">
                <a:pos x="505" y="418"/>
              </a:cxn>
              <a:cxn ang="0">
                <a:pos x="476" y="494"/>
              </a:cxn>
              <a:cxn ang="0">
                <a:pos x="427" y="510"/>
              </a:cxn>
              <a:cxn ang="0">
                <a:pos x="383" y="528"/>
              </a:cxn>
              <a:cxn ang="0">
                <a:pos x="360" y="572"/>
              </a:cxn>
              <a:cxn ang="0">
                <a:pos x="370" y="637"/>
              </a:cxn>
              <a:cxn ang="0">
                <a:pos x="402" y="683"/>
              </a:cxn>
              <a:cxn ang="0">
                <a:pos x="430" y="735"/>
              </a:cxn>
              <a:cxn ang="0">
                <a:pos x="428" y="776"/>
              </a:cxn>
              <a:cxn ang="0">
                <a:pos x="419" y="801"/>
              </a:cxn>
              <a:cxn ang="0">
                <a:pos x="435" y="851"/>
              </a:cxn>
              <a:cxn ang="0">
                <a:pos x="483" y="965"/>
              </a:cxn>
              <a:cxn ang="0">
                <a:pos x="458" y="1082"/>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182" name="Freeform 263"/>
          <p:cNvSpPr>
            <a:spLocks/>
          </p:cNvSpPr>
          <p:nvPr>
            <p:custDataLst>
              <p:tags r:id="rId123"/>
            </p:custDataLst>
          </p:nvPr>
        </p:nvSpPr>
        <p:spPr bwMode="auto">
          <a:xfrm>
            <a:off x="1305669" y="3605851"/>
            <a:ext cx="80963" cy="58738"/>
          </a:xfrm>
          <a:custGeom>
            <a:avLst/>
            <a:gdLst/>
            <a:ahLst/>
            <a:cxnLst>
              <a:cxn ang="0">
                <a:pos x="180" y="7"/>
              </a:cxn>
              <a:cxn ang="0">
                <a:pos x="171" y="24"/>
              </a:cxn>
              <a:cxn ang="0">
                <a:pos x="163" y="39"/>
              </a:cxn>
              <a:cxn ang="0">
                <a:pos x="152" y="53"/>
              </a:cxn>
              <a:cxn ang="0">
                <a:pos x="141" y="66"/>
              </a:cxn>
              <a:cxn ang="0">
                <a:pos x="129" y="80"/>
              </a:cxn>
              <a:cxn ang="0">
                <a:pos x="115" y="92"/>
              </a:cxn>
              <a:cxn ang="0">
                <a:pos x="101" y="102"/>
              </a:cxn>
              <a:cxn ang="0">
                <a:pos x="87" y="112"/>
              </a:cxn>
              <a:cxn ang="0">
                <a:pos x="82" y="107"/>
              </a:cxn>
              <a:cxn ang="0">
                <a:pos x="79" y="101"/>
              </a:cxn>
              <a:cxn ang="0">
                <a:pos x="76" y="95"/>
              </a:cxn>
              <a:cxn ang="0">
                <a:pos x="74" y="88"/>
              </a:cxn>
              <a:cxn ang="0">
                <a:pos x="70" y="81"/>
              </a:cxn>
              <a:cxn ang="0">
                <a:pos x="68" y="74"/>
              </a:cxn>
              <a:cxn ang="0">
                <a:pos x="65" y="69"/>
              </a:cxn>
              <a:cxn ang="0">
                <a:pos x="60" y="63"/>
              </a:cxn>
              <a:cxn ang="0">
                <a:pos x="45" y="48"/>
              </a:cxn>
              <a:cxn ang="0">
                <a:pos x="36" y="38"/>
              </a:cxn>
              <a:cxn ang="0">
                <a:pos x="30" y="33"/>
              </a:cxn>
              <a:cxn ang="0">
                <a:pos x="25" y="31"/>
              </a:cxn>
              <a:cxn ang="0">
                <a:pos x="18" y="30"/>
              </a:cxn>
              <a:cxn ang="0">
                <a:pos x="0" y="26"/>
              </a:cxn>
              <a:cxn ang="0">
                <a:pos x="26" y="14"/>
              </a:cxn>
              <a:cxn ang="0">
                <a:pos x="41" y="9"/>
              </a:cxn>
              <a:cxn ang="0">
                <a:pos x="56" y="5"/>
              </a:cxn>
              <a:cxn ang="0">
                <a:pos x="74" y="3"/>
              </a:cxn>
              <a:cxn ang="0">
                <a:pos x="93" y="1"/>
              </a:cxn>
              <a:cxn ang="0">
                <a:pos x="114" y="0"/>
              </a:cxn>
              <a:cxn ang="0">
                <a:pos x="135" y="1"/>
              </a:cxn>
              <a:cxn ang="0">
                <a:pos x="157" y="3"/>
              </a:cxn>
              <a:cxn ang="0">
                <a:pos x="180" y="7"/>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83" name="Freeform 264"/>
          <p:cNvSpPr>
            <a:spLocks/>
          </p:cNvSpPr>
          <p:nvPr>
            <p:custDataLst>
              <p:tags r:id="rId124"/>
            </p:custDataLst>
          </p:nvPr>
        </p:nvSpPr>
        <p:spPr bwMode="auto">
          <a:xfrm>
            <a:off x="1389807" y="3688401"/>
            <a:ext cx="74612" cy="100013"/>
          </a:xfrm>
          <a:custGeom>
            <a:avLst/>
            <a:gdLst/>
            <a:ahLst/>
            <a:cxnLst>
              <a:cxn ang="0">
                <a:pos x="0" y="68"/>
              </a:cxn>
              <a:cxn ang="0">
                <a:pos x="27" y="42"/>
              </a:cxn>
              <a:cxn ang="0">
                <a:pos x="51" y="21"/>
              </a:cxn>
              <a:cxn ang="0">
                <a:pos x="56" y="16"/>
              </a:cxn>
              <a:cxn ang="0">
                <a:pos x="63" y="12"/>
              </a:cxn>
              <a:cxn ang="0">
                <a:pos x="70" y="8"/>
              </a:cxn>
              <a:cxn ang="0">
                <a:pos x="76" y="6"/>
              </a:cxn>
              <a:cxn ang="0">
                <a:pos x="83" y="3"/>
              </a:cxn>
              <a:cxn ang="0">
                <a:pos x="90" y="2"/>
              </a:cxn>
              <a:cxn ang="0">
                <a:pos x="98" y="1"/>
              </a:cxn>
              <a:cxn ang="0">
                <a:pos x="107" y="0"/>
              </a:cxn>
              <a:cxn ang="0">
                <a:pos x="116" y="1"/>
              </a:cxn>
              <a:cxn ang="0">
                <a:pos x="124" y="2"/>
              </a:cxn>
              <a:cxn ang="0">
                <a:pos x="132" y="5"/>
              </a:cxn>
              <a:cxn ang="0">
                <a:pos x="139" y="8"/>
              </a:cxn>
              <a:cxn ang="0">
                <a:pos x="145" y="13"/>
              </a:cxn>
              <a:cxn ang="0">
                <a:pos x="151" y="19"/>
              </a:cxn>
              <a:cxn ang="0">
                <a:pos x="155" y="24"/>
              </a:cxn>
              <a:cxn ang="0">
                <a:pos x="160" y="30"/>
              </a:cxn>
              <a:cxn ang="0">
                <a:pos x="163" y="37"/>
              </a:cxn>
              <a:cxn ang="0">
                <a:pos x="166" y="43"/>
              </a:cxn>
              <a:cxn ang="0">
                <a:pos x="168" y="50"/>
              </a:cxn>
              <a:cxn ang="0">
                <a:pos x="169" y="57"/>
              </a:cxn>
              <a:cxn ang="0">
                <a:pos x="172" y="72"/>
              </a:cxn>
              <a:cxn ang="0">
                <a:pos x="173" y="87"/>
              </a:cxn>
              <a:cxn ang="0">
                <a:pos x="157" y="114"/>
              </a:cxn>
              <a:cxn ang="0">
                <a:pos x="146" y="137"/>
              </a:cxn>
              <a:cxn ang="0">
                <a:pos x="139" y="148"/>
              </a:cxn>
              <a:cxn ang="0">
                <a:pos x="130" y="160"/>
              </a:cxn>
              <a:cxn ang="0">
                <a:pos x="117" y="174"/>
              </a:cxn>
              <a:cxn ang="0">
                <a:pos x="99" y="192"/>
              </a:cxn>
              <a:cxn ang="0">
                <a:pos x="86" y="183"/>
              </a:cxn>
              <a:cxn ang="0">
                <a:pos x="74" y="176"/>
              </a:cxn>
              <a:cxn ang="0">
                <a:pos x="63" y="169"/>
              </a:cxn>
              <a:cxn ang="0">
                <a:pos x="54" y="163"/>
              </a:cxn>
              <a:cxn ang="0">
                <a:pos x="46" y="156"/>
              </a:cxn>
              <a:cxn ang="0">
                <a:pos x="40" y="150"/>
              </a:cxn>
              <a:cxn ang="0">
                <a:pos x="34" y="144"/>
              </a:cxn>
              <a:cxn ang="0">
                <a:pos x="30" y="137"/>
              </a:cxn>
              <a:cxn ang="0">
                <a:pos x="22" y="123"/>
              </a:cxn>
              <a:cxn ang="0">
                <a:pos x="16" y="107"/>
              </a:cxn>
              <a:cxn ang="0">
                <a:pos x="9" y="90"/>
              </a:cxn>
              <a:cxn ang="0">
                <a:pos x="0" y="68"/>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84" name="Freeform 265"/>
          <p:cNvSpPr>
            <a:spLocks/>
          </p:cNvSpPr>
          <p:nvPr>
            <p:custDataLst>
              <p:tags r:id="rId125"/>
            </p:custDataLst>
          </p:nvPr>
        </p:nvSpPr>
        <p:spPr bwMode="auto">
          <a:xfrm>
            <a:off x="1432669" y="3739201"/>
            <a:ext cx="104775" cy="131763"/>
          </a:xfrm>
          <a:custGeom>
            <a:avLst/>
            <a:gdLst/>
            <a:ahLst/>
            <a:cxnLst>
              <a:cxn ang="0">
                <a:pos x="74" y="0"/>
              </a:cxn>
              <a:cxn ang="0">
                <a:pos x="83" y="2"/>
              </a:cxn>
              <a:cxn ang="0">
                <a:pos x="89" y="3"/>
              </a:cxn>
              <a:cxn ang="0">
                <a:pos x="95" y="3"/>
              </a:cxn>
              <a:cxn ang="0">
                <a:pos x="99" y="2"/>
              </a:cxn>
              <a:cxn ang="0">
                <a:pos x="106" y="1"/>
              </a:cxn>
              <a:cxn ang="0">
                <a:pos x="113" y="0"/>
              </a:cxn>
              <a:cxn ang="0">
                <a:pos x="125" y="17"/>
              </a:cxn>
              <a:cxn ang="0">
                <a:pos x="140" y="37"/>
              </a:cxn>
              <a:cxn ang="0">
                <a:pos x="144" y="42"/>
              </a:cxn>
              <a:cxn ang="0">
                <a:pos x="148" y="46"/>
              </a:cxn>
              <a:cxn ang="0">
                <a:pos x="153" y="49"/>
              </a:cxn>
              <a:cxn ang="0">
                <a:pos x="157" y="52"/>
              </a:cxn>
              <a:cxn ang="0">
                <a:pos x="163" y="54"/>
              </a:cxn>
              <a:cxn ang="0">
                <a:pos x="168" y="56"/>
              </a:cxn>
              <a:cxn ang="0">
                <a:pos x="174" y="56"/>
              </a:cxn>
              <a:cxn ang="0">
                <a:pos x="180" y="56"/>
              </a:cxn>
              <a:cxn ang="0">
                <a:pos x="180" y="80"/>
              </a:cxn>
              <a:cxn ang="0">
                <a:pos x="193" y="103"/>
              </a:cxn>
              <a:cxn ang="0">
                <a:pos x="212" y="128"/>
              </a:cxn>
              <a:cxn ang="0">
                <a:pos x="215" y="135"/>
              </a:cxn>
              <a:cxn ang="0">
                <a:pos x="220" y="142"/>
              </a:cxn>
              <a:cxn ang="0">
                <a:pos x="223" y="151"/>
              </a:cxn>
              <a:cxn ang="0">
                <a:pos x="226" y="160"/>
              </a:cxn>
              <a:cxn ang="0">
                <a:pos x="230" y="170"/>
              </a:cxn>
              <a:cxn ang="0">
                <a:pos x="232" y="180"/>
              </a:cxn>
              <a:cxn ang="0">
                <a:pos x="233" y="191"/>
              </a:cxn>
              <a:cxn ang="0">
                <a:pos x="233" y="204"/>
              </a:cxn>
              <a:cxn ang="0">
                <a:pos x="232" y="216"/>
              </a:cxn>
              <a:cxn ang="0">
                <a:pos x="230" y="228"/>
              </a:cxn>
              <a:cxn ang="0">
                <a:pos x="227" y="240"/>
              </a:cxn>
              <a:cxn ang="0">
                <a:pos x="226" y="252"/>
              </a:cxn>
              <a:cxn ang="0">
                <a:pos x="222" y="252"/>
              </a:cxn>
              <a:cxn ang="0">
                <a:pos x="215" y="250"/>
              </a:cxn>
              <a:cxn ang="0">
                <a:pos x="208" y="246"/>
              </a:cxn>
              <a:cxn ang="0">
                <a:pos x="198" y="241"/>
              </a:cxn>
              <a:cxn ang="0">
                <a:pos x="176" y="226"/>
              </a:cxn>
              <a:cxn ang="0">
                <a:pos x="151" y="208"/>
              </a:cxn>
              <a:cxn ang="0">
                <a:pos x="125" y="186"/>
              </a:cxn>
              <a:cxn ang="0">
                <a:pos x="100" y="165"/>
              </a:cxn>
              <a:cxn ang="0">
                <a:pos x="78" y="145"/>
              </a:cxn>
              <a:cxn ang="0">
                <a:pos x="61" y="129"/>
              </a:cxn>
              <a:cxn ang="0">
                <a:pos x="55" y="125"/>
              </a:cxn>
              <a:cxn ang="0">
                <a:pos x="48" y="120"/>
              </a:cxn>
              <a:cxn ang="0">
                <a:pos x="41" y="116"/>
              </a:cxn>
              <a:cxn ang="0">
                <a:pos x="33" y="112"/>
              </a:cxn>
              <a:cxn ang="0">
                <a:pos x="17" y="104"/>
              </a:cxn>
              <a:cxn ang="0">
                <a:pos x="0" y="99"/>
              </a:cxn>
              <a:cxn ang="0">
                <a:pos x="40" y="63"/>
              </a:cxn>
              <a:cxn ang="0">
                <a:pos x="59" y="43"/>
              </a:cxn>
              <a:cxn ang="0">
                <a:pos x="65" y="33"/>
              </a:cxn>
              <a:cxn ang="0">
                <a:pos x="69" y="25"/>
              </a:cxn>
              <a:cxn ang="0">
                <a:pos x="72" y="14"/>
              </a:cxn>
              <a:cxn ang="0">
                <a:pos x="74" y="0"/>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85" name="Freeform 266"/>
          <p:cNvSpPr>
            <a:spLocks/>
          </p:cNvSpPr>
          <p:nvPr>
            <p:custDataLst>
              <p:tags r:id="rId126"/>
            </p:custDataLst>
          </p:nvPr>
        </p:nvSpPr>
        <p:spPr bwMode="auto">
          <a:xfrm>
            <a:off x="1646982" y="3658239"/>
            <a:ext cx="104775" cy="201612"/>
          </a:xfrm>
          <a:custGeom>
            <a:avLst/>
            <a:gdLst/>
            <a:ahLst/>
            <a:cxnLst>
              <a:cxn ang="0">
                <a:pos x="13" y="376"/>
              </a:cxn>
              <a:cxn ang="0">
                <a:pos x="14" y="367"/>
              </a:cxn>
              <a:cxn ang="0">
                <a:pos x="15" y="359"/>
              </a:cxn>
              <a:cxn ang="0">
                <a:pos x="18" y="351"/>
              </a:cxn>
              <a:cxn ang="0">
                <a:pos x="20" y="344"/>
              </a:cxn>
              <a:cxn ang="0">
                <a:pos x="25" y="333"/>
              </a:cxn>
              <a:cxn ang="0">
                <a:pos x="26" y="327"/>
              </a:cxn>
              <a:cxn ang="0">
                <a:pos x="25" y="321"/>
              </a:cxn>
              <a:cxn ang="0">
                <a:pos x="23" y="314"/>
              </a:cxn>
              <a:cxn ang="0">
                <a:pos x="19" y="305"/>
              </a:cxn>
              <a:cxn ang="0">
                <a:pos x="13" y="295"/>
              </a:cxn>
              <a:cxn ang="0">
                <a:pos x="9" y="285"/>
              </a:cxn>
              <a:cxn ang="0">
                <a:pos x="4" y="275"/>
              </a:cxn>
              <a:cxn ang="0">
                <a:pos x="1" y="267"/>
              </a:cxn>
              <a:cxn ang="0">
                <a:pos x="0" y="259"/>
              </a:cxn>
              <a:cxn ang="0">
                <a:pos x="1" y="251"/>
              </a:cxn>
              <a:cxn ang="0">
                <a:pos x="2" y="243"/>
              </a:cxn>
              <a:cxn ang="0">
                <a:pos x="3" y="236"/>
              </a:cxn>
              <a:cxn ang="0">
                <a:pos x="6" y="230"/>
              </a:cxn>
              <a:cxn ang="0">
                <a:pos x="11" y="218"/>
              </a:cxn>
              <a:cxn ang="0">
                <a:pos x="19" y="207"/>
              </a:cxn>
              <a:cxn ang="0">
                <a:pos x="26" y="197"/>
              </a:cxn>
              <a:cxn ang="0">
                <a:pos x="34" y="185"/>
              </a:cxn>
              <a:cxn ang="0">
                <a:pos x="41" y="173"/>
              </a:cxn>
              <a:cxn ang="0">
                <a:pos x="47" y="160"/>
              </a:cxn>
              <a:cxn ang="0">
                <a:pos x="26" y="73"/>
              </a:cxn>
              <a:cxn ang="0">
                <a:pos x="26" y="50"/>
              </a:cxn>
              <a:cxn ang="0">
                <a:pos x="24" y="33"/>
              </a:cxn>
              <a:cxn ang="0">
                <a:pos x="24" y="25"/>
              </a:cxn>
              <a:cxn ang="0">
                <a:pos x="24" y="16"/>
              </a:cxn>
              <a:cxn ang="0">
                <a:pos x="25" y="8"/>
              </a:cxn>
              <a:cxn ang="0">
                <a:pos x="26" y="0"/>
              </a:cxn>
              <a:cxn ang="0">
                <a:pos x="180" y="0"/>
              </a:cxn>
              <a:cxn ang="0">
                <a:pos x="220" y="129"/>
              </a:cxn>
              <a:cxn ang="0">
                <a:pos x="220" y="210"/>
              </a:cxn>
              <a:cxn ang="0">
                <a:pos x="220" y="220"/>
              </a:cxn>
              <a:cxn ang="0">
                <a:pos x="221" y="230"/>
              </a:cxn>
              <a:cxn ang="0">
                <a:pos x="223" y="240"/>
              </a:cxn>
              <a:cxn ang="0">
                <a:pos x="225" y="250"/>
              </a:cxn>
              <a:cxn ang="0">
                <a:pos x="228" y="259"/>
              </a:cxn>
              <a:cxn ang="0">
                <a:pos x="234" y="268"/>
              </a:cxn>
              <a:cxn ang="0">
                <a:pos x="239" y="278"/>
              </a:cxn>
              <a:cxn ang="0">
                <a:pos x="246" y="289"/>
              </a:cxn>
              <a:cxn ang="0">
                <a:pos x="224" y="295"/>
              </a:cxn>
              <a:cxn ang="0">
                <a:pos x="202" y="302"/>
              </a:cxn>
              <a:cxn ang="0">
                <a:pos x="181" y="310"/>
              </a:cxn>
              <a:cxn ang="0">
                <a:pos x="160" y="319"/>
              </a:cxn>
              <a:cxn ang="0">
                <a:pos x="141" y="328"/>
              </a:cxn>
              <a:cxn ang="0">
                <a:pos x="120" y="338"/>
              </a:cxn>
              <a:cxn ang="0">
                <a:pos x="100" y="347"/>
              </a:cxn>
              <a:cxn ang="0">
                <a:pos x="80" y="358"/>
              </a:cxn>
              <a:cxn ang="0">
                <a:pos x="75" y="363"/>
              </a:cxn>
              <a:cxn ang="0">
                <a:pos x="69" y="367"/>
              </a:cxn>
              <a:cxn ang="0">
                <a:pos x="62" y="372"/>
              </a:cxn>
              <a:cxn ang="0">
                <a:pos x="54" y="376"/>
              </a:cxn>
              <a:cxn ang="0">
                <a:pos x="46" y="379"/>
              </a:cxn>
              <a:cxn ang="0">
                <a:pos x="36" y="380"/>
              </a:cxn>
              <a:cxn ang="0">
                <a:pos x="31" y="380"/>
              </a:cxn>
              <a:cxn ang="0">
                <a:pos x="25" y="379"/>
              </a:cxn>
              <a:cxn ang="0">
                <a:pos x="20" y="378"/>
              </a:cxn>
              <a:cxn ang="0">
                <a:pos x="13" y="376"/>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86" name="Freeform 267"/>
          <p:cNvSpPr>
            <a:spLocks/>
          </p:cNvSpPr>
          <p:nvPr>
            <p:custDataLst>
              <p:tags r:id="rId127"/>
            </p:custDataLst>
          </p:nvPr>
        </p:nvSpPr>
        <p:spPr bwMode="auto">
          <a:xfrm>
            <a:off x="1299319" y="3574101"/>
            <a:ext cx="87313" cy="58738"/>
          </a:xfrm>
          <a:custGeom>
            <a:avLst/>
            <a:gdLst/>
            <a:ahLst/>
            <a:cxnLst>
              <a:cxn ang="0">
                <a:pos x="7" y="20"/>
              </a:cxn>
              <a:cxn ang="0">
                <a:pos x="38" y="11"/>
              </a:cxn>
              <a:cxn ang="0">
                <a:pos x="67" y="5"/>
              </a:cxn>
              <a:cxn ang="0">
                <a:pos x="80" y="3"/>
              </a:cxn>
              <a:cxn ang="0">
                <a:pos x="94" y="2"/>
              </a:cxn>
              <a:cxn ang="0">
                <a:pos x="110" y="1"/>
              </a:cxn>
              <a:cxn ang="0">
                <a:pos x="126" y="0"/>
              </a:cxn>
              <a:cxn ang="0">
                <a:pos x="138" y="1"/>
              </a:cxn>
              <a:cxn ang="0">
                <a:pos x="149" y="1"/>
              </a:cxn>
              <a:cxn ang="0">
                <a:pos x="160" y="2"/>
              </a:cxn>
              <a:cxn ang="0">
                <a:pos x="169" y="4"/>
              </a:cxn>
              <a:cxn ang="0">
                <a:pos x="178" y="6"/>
              </a:cxn>
              <a:cxn ang="0">
                <a:pos x="184" y="11"/>
              </a:cxn>
              <a:cxn ang="0">
                <a:pos x="187" y="13"/>
              </a:cxn>
              <a:cxn ang="0">
                <a:pos x="189" y="18"/>
              </a:cxn>
              <a:cxn ang="0">
                <a:pos x="191" y="21"/>
              </a:cxn>
              <a:cxn ang="0">
                <a:pos x="193" y="26"/>
              </a:cxn>
              <a:cxn ang="0">
                <a:pos x="183" y="27"/>
              </a:cxn>
              <a:cxn ang="0">
                <a:pos x="173" y="28"/>
              </a:cxn>
              <a:cxn ang="0">
                <a:pos x="165" y="28"/>
              </a:cxn>
              <a:cxn ang="0">
                <a:pos x="156" y="28"/>
              </a:cxn>
              <a:cxn ang="0">
                <a:pos x="138" y="27"/>
              </a:cxn>
              <a:cxn ang="0">
                <a:pos x="120" y="26"/>
              </a:cxn>
              <a:cxn ang="0">
                <a:pos x="103" y="26"/>
              </a:cxn>
              <a:cxn ang="0">
                <a:pos x="89" y="28"/>
              </a:cxn>
              <a:cxn ang="0">
                <a:pos x="76" y="30"/>
              </a:cxn>
              <a:cxn ang="0">
                <a:pos x="63" y="32"/>
              </a:cxn>
              <a:cxn ang="0">
                <a:pos x="49" y="34"/>
              </a:cxn>
              <a:cxn ang="0">
                <a:pos x="35" y="36"/>
              </a:cxn>
              <a:cxn ang="0">
                <a:pos x="19" y="37"/>
              </a:cxn>
              <a:cxn ang="0">
                <a:pos x="0" y="38"/>
              </a:cxn>
              <a:cxn ang="0">
                <a:pos x="0" y="33"/>
              </a:cxn>
              <a:cxn ang="0">
                <a:pos x="1" y="29"/>
              </a:cxn>
              <a:cxn ang="0">
                <a:pos x="3" y="24"/>
              </a:cxn>
              <a:cxn ang="0">
                <a:pos x="7" y="20"/>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87" name="Freeform 268"/>
          <p:cNvSpPr>
            <a:spLocks/>
          </p:cNvSpPr>
          <p:nvPr>
            <p:custDataLst>
              <p:tags r:id="rId128"/>
            </p:custDataLst>
          </p:nvPr>
        </p:nvSpPr>
        <p:spPr bwMode="auto">
          <a:xfrm>
            <a:off x="1724769" y="3651889"/>
            <a:ext cx="42863" cy="155575"/>
          </a:xfrm>
          <a:custGeom>
            <a:avLst/>
            <a:gdLst/>
            <a:ahLst/>
            <a:cxnLst>
              <a:cxn ang="0">
                <a:pos x="53" y="12"/>
              </a:cxn>
              <a:cxn ang="0">
                <a:pos x="59" y="12"/>
              </a:cxn>
              <a:cxn ang="0">
                <a:pos x="59" y="19"/>
              </a:cxn>
              <a:cxn ang="0">
                <a:pos x="62" y="26"/>
              </a:cxn>
              <a:cxn ang="0">
                <a:pos x="63" y="33"/>
              </a:cxn>
              <a:cxn ang="0">
                <a:pos x="66" y="42"/>
              </a:cxn>
              <a:cxn ang="0">
                <a:pos x="72" y="58"/>
              </a:cxn>
              <a:cxn ang="0">
                <a:pos x="79" y="75"/>
              </a:cxn>
              <a:cxn ang="0">
                <a:pos x="87" y="93"/>
              </a:cxn>
              <a:cxn ang="0">
                <a:pos x="93" y="111"/>
              </a:cxn>
              <a:cxn ang="0">
                <a:pos x="96" y="120"/>
              </a:cxn>
              <a:cxn ang="0">
                <a:pos x="98" y="129"/>
              </a:cxn>
              <a:cxn ang="0">
                <a:pos x="99" y="138"/>
              </a:cxn>
              <a:cxn ang="0">
                <a:pos x="99" y="148"/>
              </a:cxn>
              <a:cxn ang="0">
                <a:pos x="99" y="289"/>
              </a:cxn>
              <a:cxn ang="0">
                <a:pos x="89" y="290"/>
              </a:cxn>
              <a:cxn ang="0">
                <a:pos x="80" y="293"/>
              </a:cxn>
              <a:cxn ang="0">
                <a:pos x="73" y="297"/>
              </a:cxn>
              <a:cxn ang="0">
                <a:pos x="66" y="301"/>
              </a:cxn>
              <a:cxn ang="0">
                <a:pos x="59" y="290"/>
              </a:cxn>
              <a:cxn ang="0">
                <a:pos x="54" y="280"/>
              </a:cxn>
              <a:cxn ang="0">
                <a:pos x="48" y="271"/>
              </a:cxn>
              <a:cxn ang="0">
                <a:pos x="45" y="262"/>
              </a:cxn>
              <a:cxn ang="0">
                <a:pos x="43" y="252"/>
              </a:cxn>
              <a:cxn ang="0">
                <a:pos x="41" y="242"/>
              </a:cxn>
              <a:cxn ang="0">
                <a:pos x="40" y="232"/>
              </a:cxn>
              <a:cxn ang="0">
                <a:pos x="40" y="222"/>
              </a:cxn>
              <a:cxn ang="0">
                <a:pos x="40" y="141"/>
              </a:cxn>
              <a:cxn ang="0">
                <a:pos x="0" y="6"/>
              </a:cxn>
              <a:cxn ang="0">
                <a:pos x="5" y="2"/>
              </a:cxn>
              <a:cxn ang="0">
                <a:pos x="10" y="0"/>
              </a:cxn>
              <a:cxn ang="0">
                <a:pos x="14" y="0"/>
              </a:cxn>
              <a:cxn ang="0">
                <a:pos x="20" y="0"/>
              </a:cxn>
              <a:cxn ang="0">
                <a:pos x="26" y="0"/>
              </a:cxn>
              <a:cxn ang="0">
                <a:pos x="32" y="2"/>
              </a:cxn>
              <a:cxn ang="0">
                <a:pos x="37" y="4"/>
              </a:cxn>
              <a:cxn ang="0">
                <a:pos x="41" y="6"/>
              </a:cxn>
              <a:cxn ang="0">
                <a:pos x="47" y="10"/>
              </a:cxn>
              <a:cxn ang="0">
                <a:pos x="53" y="12"/>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88" name="Freeform 269"/>
          <p:cNvSpPr>
            <a:spLocks/>
          </p:cNvSpPr>
          <p:nvPr>
            <p:custDataLst>
              <p:tags r:id="rId129"/>
            </p:custDataLst>
          </p:nvPr>
        </p:nvSpPr>
        <p:spPr bwMode="auto">
          <a:xfrm>
            <a:off x="1750169" y="3613789"/>
            <a:ext cx="76200" cy="188912"/>
          </a:xfrm>
          <a:custGeom>
            <a:avLst/>
            <a:gdLst/>
            <a:ahLst/>
            <a:cxnLst>
              <a:cxn ang="0">
                <a:pos x="0" y="80"/>
              </a:cxn>
              <a:cxn ang="0">
                <a:pos x="9" y="72"/>
              </a:cxn>
              <a:cxn ang="0">
                <a:pos x="17" y="65"/>
              </a:cxn>
              <a:cxn ang="0">
                <a:pos x="25" y="60"/>
              </a:cxn>
              <a:cxn ang="0">
                <a:pos x="33" y="56"/>
              </a:cxn>
              <a:cxn ang="0">
                <a:pos x="40" y="50"/>
              </a:cxn>
              <a:cxn ang="0">
                <a:pos x="67" y="50"/>
              </a:cxn>
              <a:cxn ang="0">
                <a:pos x="94" y="0"/>
              </a:cxn>
              <a:cxn ang="0">
                <a:pos x="101" y="3"/>
              </a:cxn>
              <a:cxn ang="0">
                <a:pos x="108" y="7"/>
              </a:cxn>
              <a:cxn ang="0">
                <a:pos x="116" y="12"/>
              </a:cxn>
              <a:cxn ang="0">
                <a:pos x="123" y="18"/>
              </a:cxn>
              <a:cxn ang="0">
                <a:pos x="131" y="22"/>
              </a:cxn>
              <a:cxn ang="0">
                <a:pos x="139" y="27"/>
              </a:cxn>
              <a:cxn ang="0">
                <a:pos x="145" y="29"/>
              </a:cxn>
              <a:cxn ang="0">
                <a:pos x="153" y="30"/>
              </a:cxn>
              <a:cxn ang="0">
                <a:pos x="163" y="39"/>
              </a:cxn>
              <a:cxn ang="0">
                <a:pos x="173" y="50"/>
              </a:cxn>
              <a:cxn ang="0">
                <a:pos x="173" y="61"/>
              </a:cxn>
              <a:cxn ang="0">
                <a:pos x="173" y="69"/>
              </a:cxn>
              <a:cxn ang="0">
                <a:pos x="173" y="80"/>
              </a:cxn>
              <a:cxn ang="0">
                <a:pos x="173" y="98"/>
              </a:cxn>
              <a:cxn ang="0">
                <a:pos x="173" y="109"/>
              </a:cxn>
              <a:cxn ang="0">
                <a:pos x="171" y="118"/>
              </a:cxn>
              <a:cxn ang="0">
                <a:pos x="167" y="127"/>
              </a:cxn>
              <a:cxn ang="0">
                <a:pos x="163" y="135"/>
              </a:cxn>
              <a:cxn ang="0">
                <a:pos x="152" y="151"/>
              </a:cxn>
              <a:cxn ang="0">
                <a:pos x="140" y="167"/>
              </a:cxn>
              <a:cxn ang="0">
                <a:pos x="128" y="183"/>
              </a:cxn>
              <a:cxn ang="0">
                <a:pos x="117" y="200"/>
              </a:cxn>
              <a:cxn ang="0">
                <a:pos x="112" y="209"/>
              </a:cxn>
              <a:cxn ang="0">
                <a:pos x="109" y="219"/>
              </a:cxn>
              <a:cxn ang="0">
                <a:pos x="108" y="229"/>
              </a:cxn>
              <a:cxn ang="0">
                <a:pos x="107" y="240"/>
              </a:cxn>
              <a:cxn ang="0">
                <a:pos x="108" y="273"/>
              </a:cxn>
              <a:cxn ang="0">
                <a:pos x="109" y="293"/>
              </a:cxn>
              <a:cxn ang="0">
                <a:pos x="110" y="302"/>
              </a:cxn>
              <a:cxn ang="0">
                <a:pos x="109" y="313"/>
              </a:cxn>
              <a:cxn ang="0">
                <a:pos x="109" y="327"/>
              </a:cxn>
              <a:cxn ang="0">
                <a:pos x="107" y="345"/>
              </a:cxn>
              <a:cxn ang="0">
                <a:pos x="97" y="346"/>
              </a:cxn>
              <a:cxn ang="0">
                <a:pos x="88" y="347"/>
              </a:cxn>
              <a:cxn ang="0">
                <a:pos x="79" y="349"/>
              </a:cxn>
              <a:cxn ang="0">
                <a:pos x="71" y="351"/>
              </a:cxn>
              <a:cxn ang="0">
                <a:pos x="63" y="353"/>
              </a:cxn>
              <a:cxn ang="0">
                <a:pos x="55" y="355"/>
              </a:cxn>
              <a:cxn ang="0">
                <a:pos x="48" y="357"/>
              </a:cxn>
              <a:cxn ang="0">
                <a:pos x="40" y="357"/>
              </a:cxn>
              <a:cxn ang="0">
                <a:pos x="40" y="216"/>
              </a:cxn>
              <a:cxn ang="0">
                <a:pos x="40" y="206"/>
              </a:cxn>
              <a:cxn ang="0">
                <a:pos x="39" y="197"/>
              </a:cxn>
              <a:cxn ang="0">
                <a:pos x="37" y="188"/>
              </a:cxn>
              <a:cxn ang="0">
                <a:pos x="34" y="179"/>
              </a:cxn>
              <a:cxn ang="0">
                <a:pos x="28" y="161"/>
              </a:cxn>
              <a:cxn ang="0">
                <a:pos x="20" y="143"/>
              </a:cxn>
              <a:cxn ang="0">
                <a:pos x="13" y="126"/>
              </a:cxn>
              <a:cxn ang="0">
                <a:pos x="7" y="110"/>
              </a:cxn>
              <a:cxn ang="0">
                <a:pos x="4" y="101"/>
              </a:cxn>
              <a:cxn ang="0">
                <a:pos x="3" y="94"/>
              </a:cxn>
              <a:cxn ang="0">
                <a:pos x="0" y="87"/>
              </a:cxn>
              <a:cxn ang="0">
                <a:pos x="0" y="80"/>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89" name="Freeform 270"/>
          <p:cNvSpPr>
            <a:spLocks/>
          </p:cNvSpPr>
          <p:nvPr>
            <p:custDataLst>
              <p:tags r:id="rId130"/>
            </p:custDataLst>
          </p:nvPr>
        </p:nvSpPr>
        <p:spPr bwMode="auto">
          <a:xfrm>
            <a:off x="2478832" y="4818701"/>
            <a:ext cx="25400" cy="60325"/>
          </a:xfrm>
          <a:custGeom>
            <a:avLst/>
            <a:gdLst/>
            <a:ahLst/>
            <a:cxnLst>
              <a:cxn ang="0">
                <a:pos x="10" y="0"/>
              </a:cxn>
              <a:cxn ang="0">
                <a:pos x="6" y="14"/>
              </a:cxn>
              <a:cxn ang="0">
                <a:pos x="2" y="26"/>
              </a:cxn>
              <a:cxn ang="0">
                <a:pos x="0" y="36"/>
              </a:cxn>
              <a:cxn ang="0">
                <a:pos x="0" y="43"/>
              </a:cxn>
              <a:cxn ang="0">
                <a:pos x="0" y="50"/>
              </a:cxn>
              <a:cxn ang="0">
                <a:pos x="2" y="56"/>
              </a:cxn>
              <a:cxn ang="0">
                <a:pos x="6" y="61"/>
              </a:cxn>
              <a:cxn ang="0">
                <a:pos x="10" y="68"/>
              </a:cxn>
              <a:cxn ang="0">
                <a:pos x="50" y="74"/>
              </a:cxn>
              <a:cxn ang="0">
                <a:pos x="50" y="51"/>
              </a:cxn>
              <a:cxn ang="0">
                <a:pos x="50" y="34"/>
              </a:cxn>
              <a:cxn ang="0">
                <a:pos x="50" y="19"/>
              </a:cxn>
              <a:cxn ang="0">
                <a:pos x="50" y="0"/>
              </a:cxn>
              <a:cxn ang="0">
                <a:pos x="38" y="0"/>
              </a:cxn>
              <a:cxn ang="0">
                <a:pos x="25" y="0"/>
              </a:cxn>
              <a:cxn ang="0">
                <a:pos x="14" y="0"/>
              </a:cxn>
              <a:cxn ang="0">
                <a:pos x="10" y="0"/>
              </a:cxn>
            </a:cxnLst>
            <a:rect l="0" t="0" r="r" b="b"/>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90" name="Freeform 271"/>
          <p:cNvSpPr>
            <a:spLocks/>
          </p:cNvSpPr>
          <p:nvPr>
            <p:custDataLst>
              <p:tags r:id="rId131"/>
            </p:custDataLst>
          </p:nvPr>
        </p:nvSpPr>
        <p:spPr bwMode="auto">
          <a:xfrm>
            <a:off x="2374057" y="4915539"/>
            <a:ext cx="61912" cy="57150"/>
          </a:xfrm>
          <a:custGeom>
            <a:avLst/>
            <a:gdLst/>
            <a:ahLst/>
            <a:cxnLst>
              <a:cxn ang="0">
                <a:pos x="3" y="55"/>
              </a:cxn>
              <a:cxn ang="0">
                <a:pos x="11" y="54"/>
              </a:cxn>
              <a:cxn ang="0">
                <a:pos x="18" y="53"/>
              </a:cxn>
              <a:cxn ang="0">
                <a:pos x="24" y="50"/>
              </a:cxn>
              <a:cxn ang="0">
                <a:pos x="31" y="47"/>
              </a:cxn>
              <a:cxn ang="0">
                <a:pos x="42" y="38"/>
              </a:cxn>
              <a:cxn ang="0">
                <a:pos x="52" y="28"/>
              </a:cxn>
              <a:cxn ang="0">
                <a:pos x="61" y="18"/>
              </a:cxn>
              <a:cxn ang="0">
                <a:pos x="71" y="8"/>
              </a:cxn>
              <a:cxn ang="0">
                <a:pos x="76" y="5"/>
              </a:cxn>
              <a:cxn ang="0">
                <a:pos x="82" y="2"/>
              </a:cxn>
              <a:cxn ang="0">
                <a:pos x="88" y="0"/>
              </a:cxn>
              <a:cxn ang="0">
                <a:pos x="96" y="0"/>
              </a:cxn>
              <a:cxn ang="0">
                <a:pos x="102" y="0"/>
              </a:cxn>
              <a:cxn ang="0">
                <a:pos x="110" y="3"/>
              </a:cxn>
              <a:cxn ang="0">
                <a:pos x="117" y="6"/>
              </a:cxn>
              <a:cxn ang="0">
                <a:pos x="123" y="11"/>
              </a:cxn>
              <a:cxn ang="0">
                <a:pos x="128" y="16"/>
              </a:cxn>
              <a:cxn ang="0">
                <a:pos x="132" y="24"/>
              </a:cxn>
              <a:cxn ang="0">
                <a:pos x="134" y="30"/>
              </a:cxn>
              <a:cxn ang="0">
                <a:pos x="135" y="37"/>
              </a:cxn>
              <a:cxn ang="0">
                <a:pos x="134" y="40"/>
              </a:cxn>
              <a:cxn ang="0">
                <a:pos x="132" y="43"/>
              </a:cxn>
              <a:cxn ang="0">
                <a:pos x="129" y="47"/>
              </a:cxn>
              <a:cxn ang="0">
                <a:pos x="124" y="51"/>
              </a:cxn>
              <a:cxn ang="0">
                <a:pos x="113" y="61"/>
              </a:cxn>
              <a:cxn ang="0">
                <a:pos x="100" y="72"/>
              </a:cxn>
              <a:cxn ang="0">
                <a:pos x="87" y="82"/>
              </a:cxn>
              <a:cxn ang="0">
                <a:pos x="74" y="91"/>
              </a:cxn>
              <a:cxn ang="0">
                <a:pos x="63" y="96"/>
              </a:cxn>
              <a:cxn ang="0">
                <a:pos x="55" y="98"/>
              </a:cxn>
              <a:cxn ang="0">
                <a:pos x="51" y="97"/>
              </a:cxn>
              <a:cxn ang="0">
                <a:pos x="43" y="92"/>
              </a:cxn>
              <a:cxn ang="0">
                <a:pos x="32" y="85"/>
              </a:cxn>
              <a:cxn ang="0">
                <a:pos x="21" y="77"/>
              </a:cxn>
              <a:cxn ang="0">
                <a:pos x="11" y="68"/>
              </a:cxn>
              <a:cxn ang="0">
                <a:pos x="5" y="62"/>
              </a:cxn>
              <a:cxn ang="0">
                <a:pos x="1" y="59"/>
              </a:cxn>
              <a:cxn ang="0">
                <a:pos x="0" y="57"/>
              </a:cxn>
              <a:cxn ang="0">
                <a:pos x="0" y="56"/>
              </a:cxn>
              <a:cxn ang="0">
                <a:pos x="3" y="55"/>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91" name="Freeform 272"/>
          <p:cNvSpPr>
            <a:spLocks/>
          </p:cNvSpPr>
          <p:nvPr>
            <p:custDataLst>
              <p:tags r:id="rId132"/>
            </p:custDataLst>
          </p:nvPr>
        </p:nvSpPr>
        <p:spPr bwMode="auto">
          <a:xfrm>
            <a:off x="4591794" y="2629539"/>
            <a:ext cx="120650" cy="171450"/>
          </a:xfrm>
          <a:custGeom>
            <a:avLst/>
            <a:gdLst/>
            <a:ahLst/>
            <a:cxnLst>
              <a:cxn ang="0">
                <a:pos x="240" y="9"/>
              </a:cxn>
              <a:cxn ang="0">
                <a:pos x="240" y="28"/>
              </a:cxn>
              <a:cxn ang="0">
                <a:pos x="249" y="42"/>
              </a:cxn>
              <a:cxn ang="0">
                <a:pos x="245" y="55"/>
              </a:cxn>
              <a:cxn ang="0">
                <a:pos x="225" y="50"/>
              </a:cxn>
              <a:cxn ang="0">
                <a:pos x="210" y="51"/>
              </a:cxn>
              <a:cxn ang="0">
                <a:pos x="195" y="65"/>
              </a:cxn>
              <a:cxn ang="0">
                <a:pos x="193" y="78"/>
              </a:cxn>
              <a:cxn ang="0">
                <a:pos x="198" y="89"/>
              </a:cxn>
              <a:cxn ang="0">
                <a:pos x="215" y="110"/>
              </a:cxn>
              <a:cxn ang="0">
                <a:pos x="224" y="122"/>
              </a:cxn>
              <a:cxn ang="0">
                <a:pos x="225" y="133"/>
              </a:cxn>
              <a:cxn ang="0">
                <a:pos x="222" y="143"/>
              </a:cxn>
              <a:cxn ang="0">
                <a:pos x="207" y="154"/>
              </a:cxn>
              <a:cxn ang="0">
                <a:pos x="200" y="160"/>
              </a:cxn>
              <a:cxn ang="0">
                <a:pos x="181" y="166"/>
              </a:cxn>
              <a:cxn ang="0">
                <a:pos x="164" y="178"/>
              </a:cxn>
              <a:cxn ang="0">
                <a:pos x="160" y="191"/>
              </a:cxn>
              <a:cxn ang="0">
                <a:pos x="173" y="207"/>
              </a:cxn>
              <a:cxn ang="0">
                <a:pos x="189" y="215"/>
              </a:cxn>
              <a:cxn ang="0">
                <a:pos x="214" y="227"/>
              </a:cxn>
              <a:cxn ang="0">
                <a:pos x="245" y="259"/>
              </a:cxn>
              <a:cxn ang="0">
                <a:pos x="251" y="285"/>
              </a:cxn>
              <a:cxn ang="0">
                <a:pos x="220" y="291"/>
              </a:cxn>
              <a:cxn ang="0">
                <a:pos x="207" y="298"/>
              </a:cxn>
              <a:cxn ang="0">
                <a:pos x="198" y="312"/>
              </a:cxn>
              <a:cxn ang="0">
                <a:pos x="189" y="326"/>
              </a:cxn>
              <a:cxn ang="0">
                <a:pos x="170" y="321"/>
              </a:cxn>
              <a:cxn ang="0">
                <a:pos x="167" y="316"/>
              </a:cxn>
              <a:cxn ang="0">
                <a:pos x="154" y="310"/>
              </a:cxn>
              <a:cxn ang="0">
                <a:pos x="139" y="301"/>
              </a:cxn>
              <a:cxn ang="0">
                <a:pos x="126" y="295"/>
              </a:cxn>
              <a:cxn ang="0">
                <a:pos x="98" y="290"/>
              </a:cxn>
              <a:cxn ang="0">
                <a:pos x="63" y="277"/>
              </a:cxn>
              <a:cxn ang="0">
                <a:pos x="54" y="268"/>
              </a:cxn>
              <a:cxn ang="0">
                <a:pos x="55" y="256"/>
              </a:cxn>
              <a:cxn ang="0">
                <a:pos x="70" y="244"/>
              </a:cxn>
              <a:cxn ang="0">
                <a:pos x="59" y="221"/>
              </a:cxn>
              <a:cxn ang="0">
                <a:pos x="34" y="194"/>
              </a:cxn>
              <a:cxn ang="0">
                <a:pos x="13" y="182"/>
              </a:cxn>
              <a:cxn ang="0">
                <a:pos x="4" y="171"/>
              </a:cxn>
              <a:cxn ang="0">
                <a:pos x="19" y="152"/>
              </a:cxn>
              <a:cxn ang="0">
                <a:pos x="54" y="124"/>
              </a:cxn>
              <a:cxn ang="0">
                <a:pos x="73" y="105"/>
              </a:cxn>
              <a:cxn ang="0">
                <a:pos x="88" y="92"/>
              </a:cxn>
              <a:cxn ang="0">
                <a:pos x="110" y="88"/>
              </a:cxn>
              <a:cxn ang="0">
                <a:pos x="144" y="70"/>
              </a:cxn>
              <a:cxn ang="0">
                <a:pos x="168" y="46"/>
              </a:cxn>
              <a:cxn ang="0">
                <a:pos x="191" y="21"/>
              </a:cxn>
              <a:cxn ang="0">
                <a:pos x="220" y="4"/>
              </a:cxn>
              <a:cxn ang="0">
                <a:pos x="238" y="0"/>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92" name="Freeform 273"/>
          <p:cNvSpPr>
            <a:spLocks/>
          </p:cNvSpPr>
          <p:nvPr>
            <p:custDataLst>
              <p:tags r:id="rId133"/>
            </p:custDataLst>
          </p:nvPr>
        </p:nvSpPr>
        <p:spPr bwMode="auto">
          <a:xfrm>
            <a:off x="3663107" y="3043876"/>
            <a:ext cx="206375" cy="123825"/>
          </a:xfrm>
          <a:custGeom>
            <a:avLst/>
            <a:gdLst/>
            <a:ahLst/>
            <a:cxnLst>
              <a:cxn ang="0">
                <a:pos x="86" y="0"/>
              </a:cxn>
              <a:cxn ang="0">
                <a:pos x="92" y="7"/>
              </a:cxn>
              <a:cxn ang="0">
                <a:pos x="102" y="13"/>
              </a:cxn>
              <a:cxn ang="0">
                <a:pos x="125" y="23"/>
              </a:cxn>
              <a:cxn ang="0">
                <a:pos x="159" y="37"/>
              </a:cxn>
              <a:cxn ang="0">
                <a:pos x="223" y="77"/>
              </a:cxn>
              <a:cxn ang="0">
                <a:pos x="253" y="97"/>
              </a:cxn>
              <a:cxn ang="0">
                <a:pos x="283" y="113"/>
              </a:cxn>
              <a:cxn ang="0">
                <a:pos x="316" y="127"/>
              </a:cxn>
              <a:cxn ang="0">
                <a:pos x="355" y="139"/>
              </a:cxn>
              <a:cxn ang="0">
                <a:pos x="399" y="146"/>
              </a:cxn>
              <a:cxn ang="0">
                <a:pos x="451" y="148"/>
              </a:cxn>
              <a:cxn ang="0">
                <a:pos x="452" y="187"/>
              </a:cxn>
              <a:cxn ang="0">
                <a:pos x="459" y="211"/>
              </a:cxn>
              <a:cxn ang="0">
                <a:pos x="467" y="227"/>
              </a:cxn>
              <a:cxn ang="0">
                <a:pos x="467" y="236"/>
              </a:cxn>
              <a:cxn ang="0">
                <a:pos x="451" y="236"/>
              </a:cxn>
              <a:cxn ang="0">
                <a:pos x="416" y="231"/>
              </a:cxn>
              <a:cxn ang="0">
                <a:pos x="362" y="219"/>
              </a:cxn>
              <a:cxn ang="0">
                <a:pos x="315" y="207"/>
              </a:cxn>
              <a:cxn ang="0">
                <a:pos x="294" y="203"/>
              </a:cxn>
              <a:cxn ang="0">
                <a:pos x="287" y="199"/>
              </a:cxn>
              <a:cxn ang="0">
                <a:pos x="277" y="190"/>
              </a:cxn>
              <a:cxn ang="0">
                <a:pos x="267" y="178"/>
              </a:cxn>
              <a:cxn ang="0">
                <a:pos x="255" y="166"/>
              </a:cxn>
              <a:cxn ang="0">
                <a:pos x="240" y="159"/>
              </a:cxn>
              <a:cxn ang="0">
                <a:pos x="227" y="159"/>
              </a:cxn>
              <a:cxn ang="0">
                <a:pos x="205" y="163"/>
              </a:cxn>
              <a:cxn ang="0">
                <a:pos x="183" y="167"/>
              </a:cxn>
              <a:cxn ang="0">
                <a:pos x="169" y="168"/>
              </a:cxn>
              <a:cxn ang="0">
                <a:pos x="158" y="164"/>
              </a:cxn>
              <a:cxn ang="0">
                <a:pos x="148" y="155"/>
              </a:cxn>
              <a:cxn ang="0">
                <a:pos x="139" y="148"/>
              </a:cxn>
              <a:cxn ang="0">
                <a:pos x="122" y="145"/>
              </a:cxn>
              <a:cxn ang="0">
                <a:pos x="92" y="135"/>
              </a:cxn>
              <a:cxn ang="0">
                <a:pos x="48" y="117"/>
              </a:cxn>
              <a:cxn ang="0">
                <a:pos x="12" y="96"/>
              </a:cxn>
              <a:cxn ang="0">
                <a:pos x="7" y="0"/>
              </a:cxn>
            </a:cxnLst>
            <a:rect l="0" t="0" r="r" b="b"/>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93" name="Freeform 274"/>
          <p:cNvSpPr>
            <a:spLocks/>
          </p:cNvSpPr>
          <p:nvPr>
            <p:custDataLst>
              <p:tags r:id="rId134"/>
            </p:custDataLst>
          </p:nvPr>
        </p:nvSpPr>
        <p:spPr bwMode="auto">
          <a:xfrm>
            <a:off x="3879007" y="3099439"/>
            <a:ext cx="73025" cy="65087"/>
          </a:xfrm>
          <a:custGeom>
            <a:avLst/>
            <a:gdLst/>
            <a:ahLst/>
            <a:cxnLst>
              <a:cxn ang="0">
                <a:pos x="167" y="43"/>
              </a:cxn>
              <a:cxn ang="0">
                <a:pos x="164" y="54"/>
              </a:cxn>
              <a:cxn ang="0">
                <a:pos x="161" y="66"/>
              </a:cxn>
              <a:cxn ang="0">
                <a:pos x="155" y="79"/>
              </a:cxn>
              <a:cxn ang="0">
                <a:pos x="150" y="93"/>
              </a:cxn>
              <a:cxn ang="0">
                <a:pos x="146" y="99"/>
              </a:cxn>
              <a:cxn ang="0">
                <a:pos x="142" y="105"/>
              </a:cxn>
              <a:cxn ang="0">
                <a:pos x="138" y="110"/>
              </a:cxn>
              <a:cxn ang="0">
                <a:pos x="132" y="114"/>
              </a:cxn>
              <a:cxn ang="0">
                <a:pos x="127" y="118"/>
              </a:cxn>
              <a:cxn ang="0">
                <a:pos x="121" y="121"/>
              </a:cxn>
              <a:cxn ang="0">
                <a:pos x="115" y="122"/>
              </a:cxn>
              <a:cxn ang="0">
                <a:pos x="107" y="123"/>
              </a:cxn>
              <a:cxn ang="0">
                <a:pos x="100" y="122"/>
              </a:cxn>
              <a:cxn ang="0">
                <a:pos x="92" y="119"/>
              </a:cxn>
              <a:cxn ang="0">
                <a:pos x="87" y="116"/>
              </a:cxn>
              <a:cxn ang="0">
                <a:pos x="84" y="113"/>
              </a:cxn>
              <a:cxn ang="0">
                <a:pos x="82" y="109"/>
              </a:cxn>
              <a:cxn ang="0">
                <a:pos x="81" y="105"/>
              </a:cxn>
              <a:cxn ang="0">
                <a:pos x="71" y="104"/>
              </a:cxn>
              <a:cxn ang="0">
                <a:pos x="61" y="103"/>
              </a:cxn>
              <a:cxn ang="0">
                <a:pos x="51" y="101"/>
              </a:cxn>
              <a:cxn ang="0">
                <a:pos x="41" y="98"/>
              </a:cxn>
              <a:cxn ang="0">
                <a:pos x="21" y="92"/>
              </a:cxn>
              <a:cxn ang="0">
                <a:pos x="0" y="86"/>
              </a:cxn>
              <a:cxn ang="0">
                <a:pos x="2" y="77"/>
              </a:cxn>
              <a:cxn ang="0">
                <a:pos x="5" y="67"/>
              </a:cxn>
              <a:cxn ang="0">
                <a:pos x="9" y="56"/>
              </a:cxn>
              <a:cxn ang="0">
                <a:pos x="15" y="43"/>
              </a:cxn>
              <a:cxn ang="0">
                <a:pos x="20" y="43"/>
              </a:cxn>
              <a:cxn ang="0">
                <a:pos x="26" y="42"/>
              </a:cxn>
              <a:cxn ang="0">
                <a:pos x="30" y="41"/>
              </a:cxn>
              <a:cxn ang="0">
                <a:pos x="33" y="38"/>
              </a:cxn>
              <a:cxn ang="0">
                <a:pos x="40" y="33"/>
              </a:cxn>
              <a:cxn ang="0">
                <a:pos x="45" y="26"/>
              </a:cxn>
              <a:cxn ang="0">
                <a:pos x="52" y="12"/>
              </a:cxn>
              <a:cxn ang="0">
                <a:pos x="61" y="0"/>
              </a:cxn>
              <a:cxn ang="0">
                <a:pos x="64" y="4"/>
              </a:cxn>
              <a:cxn ang="0">
                <a:pos x="67" y="7"/>
              </a:cxn>
              <a:cxn ang="0">
                <a:pos x="73" y="11"/>
              </a:cxn>
              <a:cxn ang="0">
                <a:pos x="78" y="14"/>
              </a:cxn>
              <a:cxn ang="0">
                <a:pos x="92" y="21"/>
              </a:cxn>
              <a:cxn ang="0">
                <a:pos x="107" y="28"/>
              </a:cxn>
              <a:cxn ang="0">
                <a:pos x="122" y="35"/>
              </a:cxn>
              <a:cxn ang="0">
                <a:pos x="139" y="39"/>
              </a:cxn>
              <a:cxn ang="0">
                <a:pos x="153" y="42"/>
              </a:cxn>
              <a:cxn ang="0">
                <a:pos x="167" y="43"/>
              </a:cxn>
            </a:cxnLst>
            <a:rect l="0" t="0" r="r" b="b"/>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94" name="Freeform 275"/>
          <p:cNvSpPr>
            <a:spLocks/>
          </p:cNvSpPr>
          <p:nvPr>
            <p:custDataLst>
              <p:tags r:id="rId135"/>
            </p:custDataLst>
          </p:nvPr>
        </p:nvSpPr>
        <p:spPr bwMode="auto">
          <a:xfrm>
            <a:off x="3869482" y="3170876"/>
            <a:ext cx="133350" cy="166688"/>
          </a:xfrm>
          <a:custGeom>
            <a:avLst/>
            <a:gdLst/>
            <a:ahLst/>
            <a:cxnLst>
              <a:cxn ang="0">
                <a:pos x="259" y="160"/>
              </a:cxn>
              <a:cxn ang="0">
                <a:pos x="252" y="173"/>
              </a:cxn>
              <a:cxn ang="0">
                <a:pos x="243" y="182"/>
              </a:cxn>
              <a:cxn ang="0">
                <a:pos x="233" y="186"/>
              </a:cxn>
              <a:cxn ang="0">
                <a:pos x="223" y="184"/>
              </a:cxn>
              <a:cxn ang="0">
                <a:pos x="214" y="178"/>
              </a:cxn>
              <a:cxn ang="0">
                <a:pos x="209" y="169"/>
              </a:cxn>
              <a:cxn ang="0">
                <a:pos x="206" y="160"/>
              </a:cxn>
              <a:cxn ang="0">
                <a:pos x="209" y="148"/>
              </a:cxn>
              <a:cxn ang="0">
                <a:pos x="213" y="136"/>
              </a:cxn>
              <a:cxn ang="0">
                <a:pos x="230" y="114"/>
              </a:cxn>
              <a:cxn ang="0">
                <a:pos x="246" y="93"/>
              </a:cxn>
              <a:cxn ang="0">
                <a:pos x="250" y="82"/>
              </a:cxn>
              <a:cxn ang="0">
                <a:pos x="253" y="69"/>
              </a:cxn>
              <a:cxn ang="0">
                <a:pos x="129" y="68"/>
              </a:cxn>
              <a:cxn ang="0">
                <a:pos x="119" y="59"/>
              </a:cxn>
              <a:cxn ang="0">
                <a:pos x="112" y="45"/>
              </a:cxn>
              <a:cxn ang="0">
                <a:pos x="108" y="28"/>
              </a:cxn>
              <a:cxn ang="0">
                <a:pos x="101" y="19"/>
              </a:cxn>
              <a:cxn ang="0">
                <a:pos x="90" y="17"/>
              </a:cxn>
              <a:cxn ang="0">
                <a:pos x="80" y="12"/>
              </a:cxn>
              <a:cxn ang="0">
                <a:pos x="75" y="4"/>
              </a:cxn>
              <a:cxn ang="0">
                <a:pos x="65" y="0"/>
              </a:cxn>
              <a:cxn ang="0">
                <a:pos x="49" y="0"/>
              </a:cxn>
              <a:cxn ang="0">
                <a:pos x="34" y="1"/>
              </a:cxn>
              <a:cxn ang="0">
                <a:pos x="22" y="5"/>
              </a:cxn>
              <a:cxn ang="0">
                <a:pos x="10" y="14"/>
              </a:cxn>
              <a:cxn ang="0">
                <a:pos x="1" y="25"/>
              </a:cxn>
              <a:cxn ang="0">
                <a:pos x="2" y="35"/>
              </a:cxn>
              <a:cxn ang="0">
                <a:pos x="15" y="46"/>
              </a:cxn>
              <a:cxn ang="0">
                <a:pos x="35" y="58"/>
              </a:cxn>
              <a:cxn ang="0">
                <a:pos x="54" y="67"/>
              </a:cxn>
              <a:cxn ang="0">
                <a:pos x="47" y="79"/>
              </a:cxn>
              <a:cxn ang="0">
                <a:pos x="25" y="97"/>
              </a:cxn>
              <a:cxn ang="0">
                <a:pos x="17" y="107"/>
              </a:cxn>
              <a:cxn ang="0">
                <a:pos x="14" y="114"/>
              </a:cxn>
              <a:cxn ang="0">
                <a:pos x="14" y="122"/>
              </a:cxn>
              <a:cxn ang="0">
                <a:pos x="18" y="129"/>
              </a:cxn>
              <a:cxn ang="0">
                <a:pos x="28" y="141"/>
              </a:cxn>
              <a:cxn ang="0">
                <a:pos x="47" y="156"/>
              </a:cxn>
              <a:cxn ang="0">
                <a:pos x="64" y="164"/>
              </a:cxn>
              <a:cxn ang="0">
                <a:pos x="75" y="166"/>
              </a:cxn>
              <a:cxn ang="0">
                <a:pos x="107" y="271"/>
              </a:cxn>
              <a:cxn ang="0">
                <a:pos x="108" y="263"/>
              </a:cxn>
              <a:cxn ang="0">
                <a:pos x="112" y="256"/>
              </a:cxn>
              <a:cxn ang="0">
                <a:pos x="127" y="246"/>
              </a:cxn>
              <a:cxn ang="0">
                <a:pos x="148" y="240"/>
              </a:cxn>
              <a:cxn ang="0">
                <a:pos x="174" y="235"/>
              </a:cxn>
              <a:cxn ang="0">
                <a:pos x="174" y="210"/>
              </a:cxn>
              <a:cxn ang="0">
                <a:pos x="183" y="212"/>
              </a:cxn>
              <a:cxn ang="0">
                <a:pos x="193" y="212"/>
              </a:cxn>
              <a:cxn ang="0">
                <a:pos x="213" y="210"/>
              </a:cxn>
              <a:cxn ang="0">
                <a:pos x="232" y="261"/>
              </a:cxn>
              <a:cxn ang="0">
                <a:pos x="259" y="321"/>
              </a:cxn>
              <a:cxn ang="0">
                <a:pos x="272" y="311"/>
              </a:cxn>
              <a:cxn ang="0">
                <a:pos x="282" y="302"/>
              </a:cxn>
              <a:cxn ang="0">
                <a:pos x="295" y="280"/>
              </a:cxn>
              <a:cxn ang="0">
                <a:pos x="306" y="23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95" name="Freeform 276"/>
          <p:cNvSpPr>
            <a:spLocks/>
          </p:cNvSpPr>
          <p:nvPr>
            <p:custDataLst>
              <p:tags r:id="rId136"/>
            </p:custDataLst>
          </p:nvPr>
        </p:nvSpPr>
        <p:spPr bwMode="auto">
          <a:xfrm>
            <a:off x="4186982" y="3286764"/>
            <a:ext cx="201612" cy="269875"/>
          </a:xfrm>
          <a:custGeom>
            <a:avLst/>
            <a:gdLst/>
            <a:ahLst/>
            <a:cxnLst>
              <a:cxn ang="0">
                <a:pos x="94" y="12"/>
              </a:cxn>
              <a:cxn ang="0">
                <a:pos x="67" y="32"/>
              </a:cxn>
              <a:cxn ang="0">
                <a:pos x="40" y="49"/>
              </a:cxn>
              <a:cxn ang="0">
                <a:pos x="27" y="82"/>
              </a:cxn>
              <a:cxn ang="0">
                <a:pos x="8" y="118"/>
              </a:cxn>
              <a:cxn ang="0">
                <a:pos x="7" y="136"/>
              </a:cxn>
              <a:cxn ang="0">
                <a:pos x="30" y="153"/>
              </a:cxn>
              <a:cxn ang="0">
                <a:pos x="50" y="168"/>
              </a:cxn>
              <a:cxn ang="0">
                <a:pos x="62" y="172"/>
              </a:cxn>
              <a:cxn ang="0">
                <a:pos x="75" y="211"/>
              </a:cxn>
              <a:cxn ang="0">
                <a:pos x="84" y="272"/>
              </a:cxn>
              <a:cxn ang="0">
                <a:pos x="94" y="299"/>
              </a:cxn>
              <a:cxn ang="0">
                <a:pos x="104" y="302"/>
              </a:cxn>
              <a:cxn ang="0">
                <a:pos x="112" y="297"/>
              </a:cxn>
              <a:cxn ang="0">
                <a:pos x="128" y="268"/>
              </a:cxn>
              <a:cxn ang="0">
                <a:pos x="145" y="262"/>
              </a:cxn>
              <a:cxn ang="0">
                <a:pos x="160" y="272"/>
              </a:cxn>
              <a:cxn ang="0">
                <a:pos x="173" y="277"/>
              </a:cxn>
              <a:cxn ang="0">
                <a:pos x="183" y="274"/>
              </a:cxn>
              <a:cxn ang="0">
                <a:pos x="192" y="259"/>
              </a:cxn>
              <a:cxn ang="0">
                <a:pos x="203" y="244"/>
              </a:cxn>
              <a:cxn ang="0">
                <a:pos x="212" y="241"/>
              </a:cxn>
              <a:cxn ang="0">
                <a:pos x="241" y="247"/>
              </a:cxn>
              <a:cxn ang="0">
                <a:pos x="259" y="271"/>
              </a:cxn>
              <a:cxn ang="0">
                <a:pos x="308" y="336"/>
              </a:cxn>
              <a:cxn ang="0">
                <a:pos x="341" y="382"/>
              </a:cxn>
              <a:cxn ang="0">
                <a:pos x="358" y="419"/>
              </a:cxn>
              <a:cxn ang="0">
                <a:pos x="366" y="457"/>
              </a:cxn>
              <a:cxn ang="0">
                <a:pos x="359" y="470"/>
              </a:cxn>
              <a:cxn ang="0">
                <a:pos x="339" y="487"/>
              </a:cxn>
              <a:cxn ang="0">
                <a:pos x="363" y="496"/>
              </a:cxn>
              <a:cxn ang="0">
                <a:pos x="392" y="518"/>
              </a:cxn>
              <a:cxn ang="0">
                <a:pos x="401" y="499"/>
              </a:cxn>
              <a:cxn ang="0">
                <a:pos x="413" y="489"/>
              </a:cxn>
              <a:cxn ang="0">
                <a:pos x="444" y="483"/>
              </a:cxn>
              <a:cxn ang="0">
                <a:pos x="468" y="438"/>
              </a:cxn>
              <a:cxn ang="0">
                <a:pos x="449" y="387"/>
              </a:cxn>
              <a:cxn ang="0">
                <a:pos x="421" y="347"/>
              </a:cxn>
              <a:cxn ang="0">
                <a:pos x="345" y="277"/>
              </a:cxn>
              <a:cxn ang="0">
                <a:pos x="279" y="218"/>
              </a:cxn>
              <a:cxn ang="0">
                <a:pos x="224" y="162"/>
              </a:cxn>
              <a:cxn ang="0">
                <a:pos x="179" y="105"/>
              </a:cxn>
              <a:cxn ang="0">
                <a:pos x="127" y="40"/>
              </a:cxn>
              <a:cxn ang="0">
                <a:pos x="115" y="14"/>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96" name="Freeform 277"/>
          <p:cNvSpPr>
            <a:spLocks/>
          </p:cNvSpPr>
          <p:nvPr>
            <p:custDataLst>
              <p:tags r:id="rId137"/>
            </p:custDataLst>
          </p:nvPr>
        </p:nvSpPr>
        <p:spPr bwMode="auto">
          <a:xfrm>
            <a:off x="4269532" y="3537589"/>
            <a:ext cx="133350" cy="130175"/>
          </a:xfrm>
          <a:custGeom>
            <a:avLst/>
            <a:gdLst/>
            <a:ahLst/>
            <a:cxnLst>
              <a:cxn ang="0">
                <a:pos x="152" y="19"/>
              </a:cxn>
              <a:cxn ang="0">
                <a:pos x="179" y="30"/>
              </a:cxn>
              <a:cxn ang="0">
                <a:pos x="196" y="30"/>
              </a:cxn>
              <a:cxn ang="0">
                <a:pos x="202" y="18"/>
              </a:cxn>
              <a:cxn ang="0">
                <a:pos x="210" y="10"/>
              </a:cxn>
              <a:cxn ang="0">
                <a:pos x="219" y="6"/>
              </a:cxn>
              <a:cxn ang="0">
                <a:pos x="245" y="2"/>
              </a:cxn>
              <a:cxn ang="0">
                <a:pos x="293" y="80"/>
              </a:cxn>
              <a:cxn ang="0">
                <a:pos x="266" y="107"/>
              </a:cxn>
              <a:cxn ang="0">
                <a:pos x="237" y="141"/>
              </a:cxn>
              <a:cxn ang="0">
                <a:pos x="225" y="159"/>
              </a:cxn>
              <a:cxn ang="0">
                <a:pos x="215" y="178"/>
              </a:cxn>
              <a:cxn ang="0">
                <a:pos x="209" y="197"/>
              </a:cxn>
              <a:cxn ang="0">
                <a:pos x="206" y="216"/>
              </a:cxn>
              <a:cxn ang="0">
                <a:pos x="196" y="217"/>
              </a:cxn>
              <a:cxn ang="0">
                <a:pos x="186" y="220"/>
              </a:cxn>
              <a:cxn ang="0">
                <a:pos x="170" y="229"/>
              </a:cxn>
              <a:cxn ang="0">
                <a:pos x="154" y="239"/>
              </a:cxn>
              <a:cxn ang="0">
                <a:pos x="133" y="246"/>
              </a:cxn>
              <a:cxn ang="0">
                <a:pos x="102" y="240"/>
              </a:cxn>
              <a:cxn ang="0">
                <a:pos x="71" y="232"/>
              </a:cxn>
              <a:cxn ang="0">
                <a:pos x="59" y="226"/>
              </a:cxn>
              <a:cxn ang="0">
                <a:pos x="49" y="220"/>
              </a:cxn>
              <a:cxn ang="0">
                <a:pos x="43" y="212"/>
              </a:cxn>
              <a:cxn ang="0">
                <a:pos x="41" y="204"/>
              </a:cxn>
              <a:cxn ang="0">
                <a:pos x="47" y="178"/>
              </a:cxn>
              <a:cxn ang="0">
                <a:pos x="45" y="162"/>
              </a:cxn>
              <a:cxn ang="0">
                <a:pos x="40" y="147"/>
              </a:cxn>
              <a:cxn ang="0">
                <a:pos x="24" y="119"/>
              </a:cxn>
              <a:cxn ang="0">
                <a:pos x="8" y="91"/>
              </a:cxn>
              <a:cxn ang="0">
                <a:pos x="2" y="74"/>
              </a:cxn>
              <a:cxn ang="0">
                <a:pos x="0" y="55"/>
              </a:cxn>
              <a:cxn ang="0">
                <a:pos x="2" y="45"/>
              </a:cxn>
              <a:cxn ang="0">
                <a:pos x="8" y="36"/>
              </a:cxn>
              <a:cxn ang="0">
                <a:pos x="17" y="29"/>
              </a:cxn>
              <a:cxn ang="0">
                <a:pos x="26" y="22"/>
              </a:cxn>
              <a:cxn ang="0">
                <a:pos x="48" y="14"/>
              </a:cxn>
              <a:cxn ang="0">
                <a:pos x="67" y="12"/>
              </a:cxn>
              <a:cxn ang="0">
                <a:pos x="96" y="12"/>
              </a:cxn>
              <a:cxn ang="0">
                <a:pos x="133" y="12"/>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97" name="Freeform 278"/>
          <p:cNvSpPr>
            <a:spLocks/>
          </p:cNvSpPr>
          <p:nvPr>
            <p:custDataLst>
              <p:tags r:id="rId138"/>
            </p:custDataLst>
          </p:nvPr>
        </p:nvSpPr>
        <p:spPr bwMode="auto">
          <a:xfrm>
            <a:off x="4671169" y="2774001"/>
            <a:ext cx="85725" cy="130175"/>
          </a:xfrm>
          <a:custGeom>
            <a:avLst/>
            <a:gdLst/>
            <a:ahLst/>
            <a:cxnLst>
              <a:cxn ang="0">
                <a:pos x="18" y="41"/>
              </a:cxn>
              <a:cxn ang="0">
                <a:pos x="28" y="26"/>
              </a:cxn>
              <a:cxn ang="0">
                <a:pos x="38" y="16"/>
              </a:cxn>
              <a:cxn ang="0">
                <a:pos x="50" y="9"/>
              </a:cxn>
              <a:cxn ang="0">
                <a:pos x="73" y="1"/>
              </a:cxn>
              <a:cxn ang="0">
                <a:pos x="88" y="12"/>
              </a:cxn>
              <a:cxn ang="0">
                <a:pos x="108" y="34"/>
              </a:cxn>
              <a:cxn ang="0">
                <a:pos x="125" y="50"/>
              </a:cxn>
              <a:cxn ang="0">
                <a:pos x="139" y="58"/>
              </a:cxn>
              <a:cxn ang="0">
                <a:pos x="152" y="64"/>
              </a:cxn>
              <a:cxn ang="0">
                <a:pos x="166" y="67"/>
              </a:cxn>
              <a:cxn ang="0">
                <a:pos x="184" y="96"/>
              </a:cxn>
              <a:cxn ang="0">
                <a:pos x="195" y="137"/>
              </a:cxn>
              <a:cxn ang="0">
                <a:pos x="199" y="165"/>
              </a:cxn>
              <a:cxn ang="0">
                <a:pos x="200" y="185"/>
              </a:cxn>
              <a:cxn ang="0">
                <a:pos x="198" y="197"/>
              </a:cxn>
              <a:cxn ang="0">
                <a:pos x="195" y="207"/>
              </a:cxn>
              <a:cxn ang="0">
                <a:pos x="189" y="214"/>
              </a:cxn>
              <a:cxn ang="0">
                <a:pos x="179" y="220"/>
              </a:cxn>
              <a:cxn ang="0">
                <a:pos x="164" y="224"/>
              </a:cxn>
              <a:cxn ang="0">
                <a:pos x="140" y="224"/>
              </a:cxn>
              <a:cxn ang="0">
                <a:pos x="118" y="229"/>
              </a:cxn>
              <a:cxn ang="0">
                <a:pos x="111" y="235"/>
              </a:cxn>
              <a:cxn ang="0">
                <a:pos x="108" y="242"/>
              </a:cxn>
              <a:cxn ang="0">
                <a:pos x="98" y="245"/>
              </a:cxn>
              <a:cxn ang="0">
                <a:pos x="85" y="240"/>
              </a:cxn>
              <a:cxn ang="0">
                <a:pos x="77" y="230"/>
              </a:cxn>
              <a:cxn ang="0">
                <a:pos x="73" y="216"/>
              </a:cxn>
              <a:cxn ang="0">
                <a:pos x="72" y="192"/>
              </a:cxn>
              <a:cxn ang="0">
                <a:pos x="71" y="168"/>
              </a:cxn>
              <a:cxn ang="0">
                <a:pos x="69" y="154"/>
              </a:cxn>
              <a:cxn ang="0">
                <a:pos x="64" y="142"/>
              </a:cxn>
              <a:cxn ang="0">
                <a:pos x="56" y="134"/>
              </a:cxn>
              <a:cxn ang="0">
                <a:pos x="40" y="125"/>
              </a:cxn>
              <a:cxn ang="0">
                <a:pos x="18" y="115"/>
              </a:cxn>
              <a:cxn ang="0">
                <a:pos x="6" y="106"/>
              </a:cxn>
              <a:cxn ang="0">
                <a:pos x="1" y="98"/>
              </a:cxn>
              <a:cxn ang="0">
                <a:pos x="1" y="87"/>
              </a:cxn>
              <a:cxn ang="0">
                <a:pos x="5" y="78"/>
              </a:cxn>
              <a:cxn ang="0">
                <a:pos x="10" y="68"/>
              </a:cxn>
              <a:cxn ang="0">
                <a:pos x="13" y="56"/>
              </a:cxn>
            </a:cxnLst>
            <a:rect l="0" t="0" r="r" b="b"/>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198" name="Freeform 279"/>
          <p:cNvSpPr>
            <a:spLocks/>
          </p:cNvSpPr>
          <p:nvPr>
            <p:custDataLst>
              <p:tags r:id="rId139"/>
            </p:custDataLst>
          </p:nvPr>
        </p:nvSpPr>
        <p:spPr bwMode="auto">
          <a:xfrm>
            <a:off x="5239494" y="4070989"/>
            <a:ext cx="231775" cy="254000"/>
          </a:xfrm>
          <a:custGeom>
            <a:avLst/>
            <a:gdLst/>
            <a:ahLst/>
            <a:cxnLst>
              <a:cxn ang="0">
                <a:pos x="91" y="21"/>
              </a:cxn>
              <a:cxn ang="0">
                <a:pos x="160" y="47"/>
              </a:cxn>
              <a:cxn ang="0">
                <a:pos x="202" y="70"/>
              </a:cxn>
              <a:cxn ang="0">
                <a:pos x="253" y="110"/>
              </a:cxn>
              <a:cxn ang="0">
                <a:pos x="300" y="136"/>
              </a:cxn>
              <a:cxn ang="0">
                <a:pos x="299" y="161"/>
              </a:cxn>
              <a:cxn ang="0">
                <a:pos x="347" y="205"/>
              </a:cxn>
              <a:cxn ang="0">
                <a:pos x="393" y="248"/>
              </a:cxn>
              <a:cxn ang="0">
                <a:pos x="379" y="250"/>
              </a:cxn>
              <a:cxn ang="0">
                <a:pos x="372" y="256"/>
              </a:cxn>
              <a:cxn ang="0">
                <a:pos x="372" y="278"/>
              </a:cxn>
              <a:cxn ang="0">
                <a:pos x="377" y="301"/>
              </a:cxn>
              <a:cxn ang="0">
                <a:pos x="389" y="325"/>
              </a:cxn>
              <a:cxn ang="0">
                <a:pos x="407" y="348"/>
              </a:cxn>
              <a:cxn ang="0">
                <a:pos x="428" y="366"/>
              </a:cxn>
              <a:cxn ang="0">
                <a:pos x="451" y="376"/>
              </a:cxn>
              <a:cxn ang="0">
                <a:pos x="461" y="390"/>
              </a:cxn>
              <a:cxn ang="0">
                <a:pos x="472" y="406"/>
              </a:cxn>
              <a:cxn ang="0">
                <a:pos x="489" y="417"/>
              </a:cxn>
              <a:cxn ang="0">
                <a:pos x="513" y="432"/>
              </a:cxn>
              <a:cxn ang="0">
                <a:pos x="518" y="444"/>
              </a:cxn>
              <a:cxn ang="0">
                <a:pos x="525" y="450"/>
              </a:cxn>
              <a:cxn ang="0">
                <a:pos x="538" y="456"/>
              </a:cxn>
              <a:cxn ang="0">
                <a:pos x="534" y="472"/>
              </a:cxn>
              <a:cxn ang="0">
                <a:pos x="519" y="484"/>
              </a:cxn>
              <a:cxn ang="0">
                <a:pos x="490" y="487"/>
              </a:cxn>
              <a:cxn ang="0">
                <a:pos x="448" y="480"/>
              </a:cxn>
              <a:cxn ang="0">
                <a:pos x="414" y="466"/>
              </a:cxn>
              <a:cxn ang="0">
                <a:pos x="386" y="446"/>
              </a:cxn>
              <a:cxn ang="0">
                <a:pos x="355" y="415"/>
              </a:cxn>
              <a:cxn ang="0">
                <a:pos x="312" y="365"/>
              </a:cxn>
              <a:cxn ang="0">
                <a:pos x="274" y="330"/>
              </a:cxn>
              <a:cxn ang="0">
                <a:pos x="246" y="316"/>
              </a:cxn>
              <a:cxn ang="0">
                <a:pos x="212" y="309"/>
              </a:cxn>
              <a:cxn ang="0">
                <a:pos x="180" y="310"/>
              </a:cxn>
              <a:cxn ang="0">
                <a:pos x="153" y="317"/>
              </a:cxn>
              <a:cxn ang="0">
                <a:pos x="113" y="345"/>
              </a:cxn>
              <a:cxn ang="0">
                <a:pos x="136" y="361"/>
              </a:cxn>
              <a:cxn ang="0">
                <a:pos x="140" y="370"/>
              </a:cxn>
              <a:cxn ang="0">
                <a:pos x="124" y="401"/>
              </a:cxn>
              <a:cxn ang="0">
                <a:pos x="113" y="414"/>
              </a:cxn>
              <a:cxn ang="0">
                <a:pos x="47" y="403"/>
              </a:cxn>
              <a:cxn ang="0">
                <a:pos x="20" y="259"/>
              </a:cxn>
              <a:cxn ang="0">
                <a:pos x="20" y="0"/>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199" name="Freeform 280"/>
          <p:cNvSpPr>
            <a:spLocks/>
          </p:cNvSpPr>
          <p:nvPr>
            <p:custDataLst>
              <p:tags r:id="rId140"/>
            </p:custDataLst>
          </p:nvPr>
        </p:nvSpPr>
        <p:spPr bwMode="auto">
          <a:xfrm>
            <a:off x="5431582" y="4055114"/>
            <a:ext cx="106362" cy="128587"/>
          </a:xfrm>
          <a:custGeom>
            <a:avLst/>
            <a:gdLst/>
            <a:ahLst/>
            <a:cxnLst>
              <a:cxn ang="0">
                <a:pos x="136" y="1"/>
              </a:cxn>
              <a:cxn ang="0">
                <a:pos x="157" y="8"/>
              </a:cxn>
              <a:cxn ang="0">
                <a:pos x="179" y="21"/>
              </a:cxn>
              <a:cxn ang="0">
                <a:pos x="199" y="37"/>
              </a:cxn>
              <a:cxn ang="0">
                <a:pos x="218" y="57"/>
              </a:cxn>
              <a:cxn ang="0">
                <a:pos x="234" y="76"/>
              </a:cxn>
              <a:cxn ang="0">
                <a:pos x="245" y="94"/>
              </a:cxn>
              <a:cxn ang="0">
                <a:pos x="252" y="111"/>
              </a:cxn>
              <a:cxn ang="0">
                <a:pos x="252" y="128"/>
              </a:cxn>
              <a:cxn ang="0">
                <a:pos x="243" y="151"/>
              </a:cxn>
              <a:cxn ang="0">
                <a:pos x="229" y="174"/>
              </a:cxn>
              <a:cxn ang="0">
                <a:pos x="209" y="195"/>
              </a:cxn>
              <a:cxn ang="0">
                <a:pos x="184" y="214"/>
              </a:cxn>
              <a:cxn ang="0">
                <a:pos x="157" y="229"/>
              </a:cxn>
              <a:cxn ang="0">
                <a:pos x="129" y="240"/>
              </a:cxn>
              <a:cxn ang="0">
                <a:pos x="100" y="245"/>
              </a:cxn>
              <a:cxn ang="0">
                <a:pos x="74" y="245"/>
              </a:cxn>
              <a:cxn ang="0">
                <a:pos x="53" y="240"/>
              </a:cxn>
              <a:cxn ang="0">
                <a:pos x="33" y="234"/>
              </a:cxn>
              <a:cxn ang="0">
                <a:pos x="11" y="229"/>
              </a:cxn>
              <a:cxn ang="0">
                <a:pos x="3" y="219"/>
              </a:cxn>
              <a:cxn ang="0">
                <a:pos x="10" y="205"/>
              </a:cxn>
              <a:cxn ang="0">
                <a:pos x="22" y="196"/>
              </a:cxn>
              <a:cxn ang="0">
                <a:pos x="37" y="191"/>
              </a:cxn>
              <a:cxn ang="0">
                <a:pos x="50" y="197"/>
              </a:cxn>
              <a:cxn ang="0">
                <a:pos x="60" y="207"/>
              </a:cxn>
              <a:cxn ang="0">
                <a:pos x="68" y="201"/>
              </a:cxn>
              <a:cxn ang="0">
                <a:pos x="75" y="190"/>
              </a:cxn>
              <a:cxn ang="0">
                <a:pos x="84" y="180"/>
              </a:cxn>
              <a:cxn ang="0">
                <a:pos x="91" y="181"/>
              </a:cxn>
              <a:cxn ang="0">
                <a:pos x="98" y="179"/>
              </a:cxn>
              <a:cxn ang="0">
                <a:pos x="106" y="178"/>
              </a:cxn>
              <a:cxn ang="0">
                <a:pos x="120" y="174"/>
              </a:cxn>
              <a:cxn ang="0">
                <a:pos x="149" y="164"/>
              </a:cxn>
              <a:cxn ang="0">
                <a:pos x="179" y="147"/>
              </a:cxn>
              <a:cxn ang="0">
                <a:pos x="197" y="135"/>
              </a:cxn>
              <a:cxn ang="0">
                <a:pos x="210" y="123"/>
              </a:cxn>
              <a:cxn ang="0">
                <a:pos x="218" y="111"/>
              </a:cxn>
              <a:cxn ang="0">
                <a:pos x="219" y="98"/>
              </a:cxn>
              <a:cxn ang="0">
                <a:pos x="214" y="88"/>
              </a:cxn>
              <a:cxn ang="0">
                <a:pos x="210" y="80"/>
              </a:cxn>
              <a:cxn ang="0">
                <a:pos x="207" y="72"/>
              </a:cxn>
              <a:cxn ang="0">
                <a:pos x="201" y="67"/>
              </a:cxn>
              <a:cxn ang="0">
                <a:pos x="191" y="65"/>
              </a:cxn>
              <a:cxn ang="0">
                <a:pos x="184" y="61"/>
              </a:cxn>
              <a:cxn ang="0">
                <a:pos x="180" y="54"/>
              </a:cxn>
              <a:cxn ang="0">
                <a:pos x="140" y="49"/>
              </a:cxn>
              <a:cxn ang="0">
                <a:pos x="136" y="44"/>
              </a:cxn>
              <a:cxn ang="0">
                <a:pos x="136" y="36"/>
              </a:cxn>
              <a:cxn ang="0">
                <a:pos x="140" y="18"/>
              </a:cxn>
              <a:cxn ang="0">
                <a:pos x="110" y="11"/>
              </a:cxn>
              <a:cxn ang="0">
                <a:pos x="97" y="12"/>
              </a:cxn>
              <a:cxn ang="0">
                <a:pos x="86" y="18"/>
              </a:cxn>
              <a:cxn ang="0">
                <a:pos x="104" y="5"/>
              </a:cxn>
              <a:cxn ang="0">
                <a:pos x="113" y="1"/>
              </a:cxn>
              <a:cxn ang="0">
                <a:pos x="127" y="0"/>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00" name="Freeform 281"/>
          <p:cNvSpPr>
            <a:spLocks/>
          </p:cNvSpPr>
          <p:nvPr>
            <p:custDataLst>
              <p:tags r:id="rId141"/>
            </p:custDataLst>
          </p:nvPr>
        </p:nvSpPr>
        <p:spPr bwMode="auto">
          <a:xfrm>
            <a:off x="3707557" y="3688401"/>
            <a:ext cx="63500" cy="119063"/>
          </a:xfrm>
          <a:custGeom>
            <a:avLst/>
            <a:gdLst/>
            <a:ahLst/>
            <a:cxnLst>
              <a:cxn ang="0">
                <a:pos x="41" y="228"/>
              </a:cxn>
              <a:cxn ang="0">
                <a:pos x="36" y="220"/>
              </a:cxn>
              <a:cxn ang="0">
                <a:pos x="29" y="208"/>
              </a:cxn>
              <a:cxn ang="0">
                <a:pos x="22" y="194"/>
              </a:cxn>
              <a:cxn ang="0">
                <a:pos x="16" y="178"/>
              </a:cxn>
              <a:cxn ang="0">
                <a:pos x="10" y="163"/>
              </a:cxn>
              <a:cxn ang="0">
                <a:pos x="5" y="148"/>
              </a:cxn>
              <a:cxn ang="0">
                <a:pos x="2" y="135"/>
              </a:cxn>
              <a:cxn ang="0">
                <a:pos x="0" y="123"/>
              </a:cxn>
              <a:cxn ang="0">
                <a:pos x="2" y="104"/>
              </a:cxn>
              <a:cxn ang="0">
                <a:pos x="4" y="87"/>
              </a:cxn>
              <a:cxn ang="0">
                <a:pos x="6" y="70"/>
              </a:cxn>
              <a:cxn ang="0">
                <a:pos x="9" y="55"/>
              </a:cxn>
              <a:cxn ang="0">
                <a:pos x="18" y="28"/>
              </a:cxn>
              <a:cxn ang="0">
                <a:pos x="28" y="0"/>
              </a:cxn>
              <a:cxn ang="0">
                <a:pos x="45" y="16"/>
              </a:cxn>
              <a:cxn ang="0">
                <a:pos x="62" y="28"/>
              </a:cxn>
              <a:cxn ang="0">
                <a:pos x="76" y="37"/>
              </a:cxn>
              <a:cxn ang="0">
                <a:pos x="89" y="48"/>
              </a:cxn>
              <a:cxn ang="0">
                <a:pos x="95" y="55"/>
              </a:cxn>
              <a:cxn ang="0">
                <a:pos x="101" y="63"/>
              </a:cxn>
              <a:cxn ang="0">
                <a:pos x="107" y="74"/>
              </a:cxn>
              <a:cxn ang="0">
                <a:pos x="114" y="86"/>
              </a:cxn>
              <a:cxn ang="0">
                <a:pos x="120" y="100"/>
              </a:cxn>
              <a:cxn ang="0">
                <a:pos x="127" y="117"/>
              </a:cxn>
              <a:cxn ang="0">
                <a:pos x="133" y="138"/>
              </a:cxn>
              <a:cxn ang="0">
                <a:pos x="141" y="161"/>
              </a:cxn>
              <a:cxn ang="0">
                <a:pos x="140" y="169"/>
              </a:cxn>
              <a:cxn ang="0">
                <a:pos x="138" y="177"/>
              </a:cxn>
              <a:cxn ang="0">
                <a:pos x="135" y="186"/>
              </a:cxn>
              <a:cxn ang="0">
                <a:pos x="131" y="192"/>
              </a:cxn>
              <a:cxn ang="0">
                <a:pos x="127" y="199"/>
              </a:cxn>
              <a:cxn ang="0">
                <a:pos x="121" y="204"/>
              </a:cxn>
              <a:cxn ang="0">
                <a:pos x="115" y="209"/>
              </a:cxn>
              <a:cxn ang="0">
                <a:pos x="108" y="213"/>
              </a:cxn>
              <a:cxn ang="0">
                <a:pos x="100" y="217"/>
              </a:cxn>
              <a:cxn ang="0">
                <a:pos x="93" y="220"/>
              </a:cxn>
              <a:cxn ang="0">
                <a:pos x="85" y="223"/>
              </a:cxn>
              <a:cxn ang="0">
                <a:pos x="76" y="225"/>
              </a:cxn>
              <a:cxn ang="0">
                <a:pos x="59" y="227"/>
              </a:cxn>
              <a:cxn ang="0">
                <a:pos x="41" y="228"/>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grpSp>
        <p:nvGrpSpPr>
          <p:cNvPr id="201" name="Group 282"/>
          <p:cNvGrpSpPr>
            <a:grpSpLocks/>
          </p:cNvGrpSpPr>
          <p:nvPr>
            <p:custDataLst>
              <p:tags r:id="rId142"/>
            </p:custDataLst>
          </p:nvPr>
        </p:nvGrpSpPr>
        <p:grpSpPr bwMode="auto">
          <a:xfrm>
            <a:off x="4647357" y="3399476"/>
            <a:ext cx="233362" cy="439738"/>
            <a:chOff x="5062" y="2295"/>
            <a:chExt cx="177" cy="279"/>
          </a:xfrm>
        </p:grpSpPr>
        <p:sp>
          <p:nvSpPr>
            <p:cNvPr id="202" name="Freeform 283"/>
            <p:cNvSpPr>
              <a:spLocks/>
            </p:cNvSpPr>
            <p:nvPr/>
          </p:nvSpPr>
          <p:spPr bwMode="auto">
            <a:xfrm>
              <a:off x="5154" y="2449"/>
              <a:ext cx="19" cy="37"/>
            </a:xfrm>
            <a:custGeom>
              <a:avLst/>
              <a:gdLst/>
              <a:ahLst/>
              <a:cxnLst>
                <a:cxn ang="0">
                  <a:pos x="39" y="110"/>
                </a:cxn>
                <a:cxn ang="0">
                  <a:pos x="42" y="109"/>
                </a:cxn>
                <a:cxn ang="0">
                  <a:pos x="46" y="106"/>
                </a:cxn>
                <a:cxn ang="0">
                  <a:pos x="49" y="101"/>
                </a:cxn>
                <a:cxn ang="0">
                  <a:pos x="52" y="96"/>
                </a:cxn>
                <a:cxn ang="0">
                  <a:pos x="54" y="90"/>
                </a:cxn>
                <a:cxn ang="0">
                  <a:pos x="57" y="84"/>
                </a:cxn>
                <a:cxn ang="0">
                  <a:pos x="59" y="78"/>
                </a:cxn>
                <a:cxn ang="0">
                  <a:pos x="60" y="73"/>
                </a:cxn>
                <a:cxn ang="0">
                  <a:pos x="59" y="60"/>
                </a:cxn>
                <a:cxn ang="0">
                  <a:pos x="58" y="48"/>
                </a:cxn>
                <a:cxn ang="0">
                  <a:pos x="57" y="38"/>
                </a:cxn>
                <a:cxn ang="0">
                  <a:pos x="54" y="29"/>
                </a:cxn>
                <a:cxn ang="0">
                  <a:pos x="51" y="21"/>
                </a:cxn>
                <a:cxn ang="0">
                  <a:pos x="48" y="13"/>
                </a:cxn>
                <a:cxn ang="0">
                  <a:pos x="45" y="6"/>
                </a:cxn>
                <a:cxn ang="0">
                  <a:pos x="39" y="0"/>
                </a:cxn>
                <a:cxn ang="0">
                  <a:pos x="35" y="3"/>
                </a:cxn>
                <a:cxn ang="0">
                  <a:pos x="30" y="8"/>
                </a:cxn>
                <a:cxn ang="0">
                  <a:pos x="27" y="13"/>
                </a:cxn>
                <a:cxn ang="0">
                  <a:pos x="24" y="18"/>
                </a:cxn>
                <a:cxn ang="0">
                  <a:pos x="18" y="29"/>
                </a:cxn>
                <a:cxn ang="0">
                  <a:pos x="15" y="40"/>
                </a:cxn>
                <a:cxn ang="0">
                  <a:pos x="10" y="51"/>
                </a:cxn>
                <a:cxn ang="0">
                  <a:pos x="7" y="62"/>
                </a:cxn>
                <a:cxn ang="0">
                  <a:pos x="6" y="66"/>
                </a:cxn>
                <a:cxn ang="0">
                  <a:pos x="4" y="69"/>
                </a:cxn>
                <a:cxn ang="0">
                  <a:pos x="2" y="72"/>
                </a:cxn>
                <a:cxn ang="0">
                  <a:pos x="0" y="73"/>
                </a:cxn>
                <a:cxn ang="0">
                  <a:pos x="1" y="78"/>
                </a:cxn>
                <a:cxn ang="0">
                  <a:pos x="3" y="84"/>
                </a:cxn>
                <a:cxn ang="0">
                  <a:pos x="7" y="90"/>
                </a:cxn>
                <a:cxn ang="0">
                  <a:pos x="12" y="96"/>
                </a:cxn>
                <a:cxn ang="0">
                  <a:pos x="18" y="101"/>
                </a:cxn>
                <a:cxn ang="0">
                  <a:pos x="25" y="106"/>
                </a:cxn>
                <a:cxn ang="0">
                  <a:pos x="32" y="109"/>
                </a:cxn>
                <a:cxn ang="0">
                  <a:pos x="39" y="110"/>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03" name="Freeform 284"/>
            <p:cNvSpPr>
              <a:spLocks/>
            </p:cNvSpPr>
            <p:nvPr/>
          </p:nvSpPr>
          <p:spPr bwMode="auto">
            <a:xfrm>
              <a:off x="5189" y="2422"/>
              <a:ext cx="24" cy="25"/>
            </a:xfrm>
            <a:custGeom>
              <a:avLst/>
              <a:gdLst/>
              <a:ahLst/>
              <a:cxnLst>
                <a:cxn ang="0">
                  <a:pos x="0" y="13"/>
                </a:cxn>
                <a:cxn ang="0">
                  <a:pos x="8" y="18"/>
                </a:cxn>
                <a:cxn ang="0">
                  <a:pos x="15" y="25"/>
                </a:cxn>
                <a:cxn ang="0">
                  <a:pos x="23" y="32"/>
                </a:cxn>
                <a:cxn ang="0">
                  <a:pos x="31" y="40"/>
                </a:cxn>
                <a:cxn ang="0">
                  <a:pos x="37" y="48"/>
                </a:cxn>
                <a:cxn ang="0">
                  <a:pos x="42" y="57"/>
                </a:cxn>
                <a:cxn ang="0">
                  <a:pos x="45" y="65"/>
                </a:cxn>
                <a:cxn ang="0">
                  <a:pos x="46" y="75"/>
                </a:cxn>
                <a:cxn ang="0">
                  <a:pos x="72" y="75"/>
                </a:cxn>
                <a:cxn ang="0">
                  <a:pos x="65" y="50"/>
                </a:cxn>
                <a:cxn ang="0">
                  <a:pos x="60" y="34"/>
                </a:cxn>
                <a:cxn ang="0">
                  <a:pos x="60" y="27"/>
                </a:cxn>
                <a:cxn ang="0">
                  <a:pos x="63" y="19"/>
                </a:cxn>
                <a:cxn ang="0">
                  <a:pos x="67" y="11"/>
                </a:cxn>
                <a:cxn ang="0">
                  <a:pos x="72" y="1"/>
                </a:cxn>
                <a:cxn ang="0">
                  <a:pos x="52" y="0"/>
                </a:cxn>
                <a:cxn ang="0">
                  <a:pos x="32" y="0"/>
                </a:cxn>
                <a:cxn ang="0">
                  <a:pos x="22" y="1"/>
                </a:cxn>
                <a:cxn ang="0">
                  <a:pos x="13" y="3"/>
                </a:cxn>
                <a:cxn ang="0">
                  <a:pos x="9" y="5"/>
                </a:cxn>
                <a:cxn ang="0">
                  <a:pos x="6" y="7"/>
                </a:cxn>
                <a:cxn ang="0">
                  <a:pos x="2" y="10"/>
                </a:cxn>
                <a:cxn ang="0">
                  <a:pos x="0" y="13"/>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04" name="Freeform 285"/>
            <p:cNvSpPr>
              <a:spLocks/>
            </p:cNvSpPr>
            <p:nvPr/>
          </p:nvSpPr>
          <p:spPr bwMode="auto">
            <a:xfrm>
              <a:off x="5160" y="2389"/>
              <a:ext cx="5" cy="16"/>
            </a:xfrm>
            <a:custGeom>
              <a:avLst/>
              <a:gdLst/>
              <a:ahLst/>
              <a:cxnLst>
                <a:cxn ang="0">
                  <a:pos x="15" y="49"/>
                </a:cxn>
                <a:cxn ang="0">
                  <a:pos x="15" y="33"/>
                </a:cxn>
                <a:cxn ang="0">
                  <a:pos x="15" y="19"/>
                </a:cxn>
                <a:cxn ang="0">
                  <a:pos x="14" y="13"/>
                </a:cxn>
                <a:cxn ang="0">
                  <a:pos x="13" y="7"/>
                </a:cxn>
                <a:cxn ang="0">
                  <a:pos x="11" y="3"/>
                </a:cxn>
                <a:cxn ang="0">
                  <a:pos x="9" y="0"/>
                </a:cxn>
                <a:cxn ang="0">
                  <a:pos x="4" y="7"/>
                </a:cxn>
                <a:cxn ang="0">
                  <a:pos x="2" y="15"/>
                </a:cxn>
                <a:cxn ang="0">
                  <a:pos x="0" y="23"/>
                </a:cxn>
                <a:cxn ang="0">
                  <a:pos x="0" y="30"/>
                </a:cxn>
                <a:cxn ang="0">
                  <a:pos x="1" y="36"/>
                </a:cxn>
                <a:cxn ang="0">
                  <a:pos x="4" y="42"/>
                </a:cxn>
                <a:cxn ang="0">
                  <a:pos x="7" y="44"/>
                </a:cxn>
                <a:cxn ang="0">
                  <a:pos x="9" y="46"/>
                </a:cxn>
                <a:cxn ang="0">
                  <a:pos x="12" y="48"/>
                </a:cxn>
                <a:cxn ang="0">
                  <a:pos x="15" y="49"/>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05" name="Freeform 286"/>
            <p:cNvSpPr>
              <a:spLocks/>
            </p:cNvSpPr>
            <p:nvPr/>
          </p:nvSpPr>
          <p:spPr bwMode="auto">
            <a:xfrm>
              <a:off x="5139" y="2387"/>
              <a:ext cx="15" cy="13"/>
            </a:xfrm>
            <a:custGeom>
              <a:avLst/>
              <a:gdLst/>
              <a:ahLst/>
              <a:cxnLst>
                <a:cxn ang="0">
                  <a:pos x="20" y="6"/>
                </a:cxn>
                <a:cxn ang="0">
                  <a:pos x="0" y="37"/>
                </a:cxn>
                <a:cxn ang="0">
                  <a:pos x="6" y="39"/>
                </a:cxn>
                <a:cxn ang="0">
                  <a:pos x="12" y="40"/>
                </a:cxn>
                <a:cxn ang="0">
                  <a:pos x="19" y="39"/>
                </a:cxn>
                <a:cxn ang="0">
                  <a:pos x="26" y="38"/>
                </a:cxn>
                <a:cxn ang="0">
                  <a:pos x="32" y="36"/>
                </a:cxn>
                <a:cxn ang="0">
                  <a:pos x="39" y="33"/>
                </a:cxn>
                <a:cxn ang="0">
                  <a:pos x="43" y="30"/>
                </a:cxn>
                <a:cxn ang="0">
                  <a:pos x="47" y="25"/>
                </a:cxn>
                <a:cxn ang="0">
                  <a:pos x="47" y="0"/>
                </a:cxn>
                <a:cxn ang="0">
                  <a:pos x="41" y="0"/>
                </a:cxn>
                <a:cxn ang="0">
                  <a:pos x="33" y="1"/>
                </a:cxn>
                <a:cxn ang="0">
                  <a:pos x="26" y="3"/>
                </a:cxn>
                <a:cxn ang="0">
                  <a:pos x="20" y="6"/>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06" name="Freeform 287"/>
            <p:cNvSpPr>
              <a:spLocks/>
            </p:cNvSpPr>
            <p:nvPr/>
          </p:nvSpPr>
          <p:spPr bwMode="auto">
            <a:xfrm>
              <a:off x="5184" y="2465"/>
              <a:ext cx="13" cy="10"/>
            </a:xfrm>
            <a:custGeom>
              <a:avLst/>
              <a:gdLst/>
              <a:ahLst/>
              <a:cxnLst>
                <a:cxn ang="0">
                  <a:pos x="0" y="0"/>
                </a:cxn>
                <a:cxn ang="0">
                  <a:pos x="3" y="8"/>
                </a:cxn>
                <a:cxn ang="0">
                  <a:pos x="6" y="13"/>
                </a:cxn>
                <a:cxn ang="0">
                  <a:pos x="12" y="19"/>
                </a:cxn>
                <a:cxn ang="0">
                  <a:pos x="17" y="23"/>
                </a:cxn>
                <a:cxn ang="0">
                  <a:pos x="23" y="26"/>
                </a:cxn>
                <a:cxn ang="0">
                  <a:pos x="28" y="29"/>
                </a:cxn>
                <a:cxn ang="0">
                  <a:pos x="34" y="31"/>
                </a:cxn>
                <a:cxn ang="0">
                  <a:pos x="39" y="31"/>
                </a:cxn>
                <a:cxn ang="0">
                  <a:pos x="33" y="22"/>
                </a:cxn>
                <a:cxn ang="0">
                  <a:pos x="25" y="14"/>
                </a:cxn>
                <a:cxn ang="0">
                  <a:pos x="16" y="7"/>
                </a:cxn>
                <a:cxn ang="0">
                  <a:pos x="6" y="0"/>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07" name="Freeform 288"/>
            <p:cNvSpPr>
              <a:spLocks/>
            </p:cNvSpPr>
            <p:nvPr/>
          </p:nvSpPr>
          <p:spPr bwMode="auto">
            <a:xfrm>
              <a:off x="5172" y="2410"/>
              <a:ext cx="10" cy="6"/>
            </a:xfrm>
            <a:custGeom>
              <a:avLst/>
              <a:gdLst/>
              <a:ahLst/>
              <a:cxnLst>
                <a:cxn ang="0">
                  <a:pos x="0" y="0"/>
                </a:cxn>
                <a:cxn ang="0">
                  <a:pos x="34" y="19"/>
                </a:cxn>
                <a:cxn ang="0">
                  <a:pos x="34" y="0"/>
                </a:cxn>
                <a:cxn ang="0">
                  <a:pos x="24" y="0"/>
                </a:cxn>
                <a:cxn ang="0">
                  <a:pos x="14" y="0"/>
                </a:cxn>
                <a:cxn ang="0">
                  <a:pos x="7" y="0"/>
                </a:cxn>
                <a:cxn ang="0">
                  <a:pos x="0" y="0"/>
                </a:cxn>
              </a:cxnLst>
              <a:rect l="0" t="0" r="r" b="b"/>
              <a:pathLst>
                <a:path w="34" h="19">
                  <a:moveTo>
                    <a:pt x="0" y="0"/>
                  </a:moveTo>
                  <a:lnTo>
                    <a:pt x="34" y="19"/>
                  </a:lnTo>
                  <a:lnTo>
                    <a:pt x="34" y="0"/>
                  </a:lnTo>
                  <a:lnTo>
                    <a:pt x="24" y="0"/>
                  </a:lnTo>
                  <a:lnTo>
                    <a:pt x="14" y="0"/>
                  </a:lnTo>
                  <a:lnTo>
                    <a:pt x="7" y="0"/>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08" name="Freeform 289"/>
            <p:cNvSpPr>
              <a:spLocks/>
            </p:cNvSpPr>
            <p:nvPr/>
          </p:nvSpPr>
          <p:spPr bwMode="auto">
            <a:xfrm>
              <a:off x="5180" y="2471"/>
              <a:ext cx="6" cy="4"/>
            </a:xfrm>
            <a:custGeom>
              <a:avLst/>
              <a:gdLst/>
              <a:ahLst/>
              <a:cxnLst>
                <a:cxn ang="0">
                  <a:pos x="0" y="0"/>
                </a:cxn>
                <a:cxn ang="0">
                  <a:pos x="19" y="12"/>
                </a:cxn>
                <a:cxn ang="0">
                  <a:pos x="13" y="6"/>
                </a:cxn>
                <a:cxn ang="0">
                  <a:pos x="6" y="6"/>
                </a:cxn>
              </a:cxnLst>
              <a:rect l="0" t="0" r="r" b="b"/>
              <a:pathLst>
                <a:path w="19" h="12">
                  <a:moveTo>
                    <a:pt x="0" y="0"/>
                  </a:moveTo>
                  <a:lnTo>
                    <a:pt x="19" y="12"/>
                  </a:lnTo>
                  <a:lnTo>
                    <a:pt x="13" y="6"/>
                  </a:lnTo>
                  <a:lnTo>
                    <a:pt x="6" y="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09" name="Freeform 290"/>
            <p:cNvSpPr>
              <a:spLocks/>
            </p:cNvSpPr>
            <p:nvPr/>
          </p:nvSpPr>
          <p:spPr bwMode="auto">
            <a:xfrm>
              <a:off x="5062" y="2447"/>
              <a:ext cx="42" cy="55"/>
            </a:xfrm>
            <a:custGeom>
              <a:avLst/>
              <a:gdLst/>
              <a:ahLst/>
              <a:cxnLst>
                <a:cxn ang="0">
                  <a:pos x="113" y="0"/>
                </a:cxn>
                <a:cxn ang="0">
                  <a:pos x="117" y="5"/>
                </a:cxn>
                <a:cxn ang="0">
                  <a:pos x="121" y="10"/>
                </a:cxn>
                <a:cxn ang="0">
                  <a:pos x="124" y="13"/>
                </a:cxn>
                <a:cxn ang="0">
                  <a:pos x="125" y="17"/>
                </a:cxn>
                <a:cxn ang="0">
                  <a:pos x="126" y="20"/>
                </a:cxn>
                <a:cxn ang="0">
                  <a:pos x="126" y="25"/>
                </a:cxn>
                <a:cxn ang="0">
                  <a:pos x="123" y="32"/>
                </a:cxn>
                <a:cxn ang="0">
                  <a:pos x="118" y="41"/>
                </a:cxn>
                <a:cxn ang="0">
                  <a:pos x="113" y="50"/>
                </a:cxn>
                <a:cxn ang="0">
                  <a:pos x="106" y="61"/>
                </a:cxn>
                <a:cxn ang="0">
                  <a:pos x="91" y="83"/>
                </a:cxn>
                <a:cxn ang="0">
                  <a:pos x="72" y="104"/>
                </a:cxn>
                <a:cxn ang="0">
                  <a:pos x="53" y="126"/>
                </a:cxn>
                <a:cxn ang="0">
                  <a:pos x="34" y="144"/>
                </a:cxn>
                <a:cxn ang="0">
                  <a:pos x="25" y="152"/>
                </a:cxn>
                <a:cxn ang="0">
                  <a:pos x="16" y="158"/>
                </a:cxn>
                <a:cxn ang="0">
                  <a:pos x="7" y="163"/>
                </a:cxn>
                <a:cxn ang="0">
                  <a:pos x="0" y="166"/>
                </a:cxn>
                <a:cxn ang="0">
                  <a:pos x="0" y="160"/>
                </a:cxn>
                <a:cxn ang="0">
                  <a:pos x="0" y="153"/>
                </a:cxn>
                <a:cxn ang="0">
                  <a:pos x="0" y="145"/>
                </a:cxn>
                <a:cxn ang="0">
                  <a:pos x="0" y="136"/>
                </a:cxn>
                <a:cxn ang="0">
                  <a:pos x="3" y="131"/>
                </a:cxn>
                <a:cxn ang="0">
                  <a:pos x="6" y="128"/>
                </a:cxn>
                <a:cxn ang="0">
                  <a:pos x="12" y="124"/>
                </a:cxn>
                <a:cxn ang="0">
                  <a:pos x="16" y="121"/>
                </a:cxn>
                <a:cxn ang="0">
                  <a:pos x="26" y="116"/>
                </a:cxn>
                <a:cxn ang="0">
                  <a:pos x="33" y="110"/>
                </a:cxn>
                <a:cxn ang="0">
                  <a:pos x="40" y="104"/>
                </a:cxn>
                <a:cxn ang="0">
                  <a:pos x="48" y="96"/>
                </a:cxn>
                <a:cxn ang="0">
                  <a:pos x="53" y="89"/>
                </a:cxn>
                <a:cxn ang="0">
                  <a:pos x="58" y="82"/>
                </a:cxn>
                <a:cxn ang="0">
                  <a:pos x="67" y="66"/>
                </a:cxn>
                <a:cxn ang="0">
                  <a:pos x="72" y="50"/>
                </a:cxn>
                <a:cxn ang="0">
                  <a:pos x="79" y="36"/>
                </a:cxn>
                <a:cxn ang="0">
                  <a:pos x="87" y="23"/>
                </a:cxn>
                <a:cxn ang="0">
                  <a:pos x="92" y="16"/>
                </a:cxn>
                <a:cxn ang="0">
                  <a:pos x="97" y="11"/>
                </a:cxn>
                <a:cxn ang="0">
                  <a:pos x="104" y="5"/>
                </a:cxn>
                <a:cxn ang="0">
                  <a:pos x="113" y="0"/>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10" name="Freeform 291"/>
            <p:cNvSpPr>
              <a:spLocks/>
            </p:cNvSpPr>
            <p:nvPr/>
          </p:nvSpPr>
          <p:spPr bwMode="auto">
            <a:xfrm>
              <a:off x="5154" y="2465"/>
              <a:ext cx="85" cy="86"/>
            </a:xfrm>
            <a:custGeom>
              <a:avLst/>
              <a:gdLst/>
              <a:ahLst/>
              <a:cxnLst>
                <a:cxn ang="0">
                  <a:pos x="8" y="182"/>
                </a:cxn>
                <a:cxn ang="0">
                  <a:pos x="1" y="163"/>
                </a:cxn>
                <a:cxn ang="0">
                  <a:pos x="0" y="142"/>
                </a:cxn>
                <a:cxn ang="0">
                  <a:pos x="6" y="130"/>
                </a:cxn>
                <a:cxn ang="0">
                  <a:pos x="19" y="126"/>
                </a:cxn>
                <a:cxn ang="0">
                  <a:pos x="34" y="117"/>
                </a:cxn>
                <a:cxn ang="0">
                  <a:pos x="48" y="100"/>
                </a:cxn>
                <a:cxn ang="0">
                  <a:pos x="60" y="91"/>
                </a:cxn>
                <a:cxn ang="0">
                  <a:pos x="68" y="87"/>
                </a:cxn>
                <a:cxn ang="0">
                  <a:pos x="83" y="87"/>
                </a:cxn>
                <a:cxn ang="0">
                  <a:pos x="94" y="93"/>
                </a:cxn>
                <a:cxn ang="0">
                  <a:pos x="101" y="105"/>
                </a:cxn>
                <a:cxn ang="0">
                  <a:pos x="108" y="110"/>
                </a:cxn>
                <a:cxn ang="0">
                  <a:pos x="120" y="110"/>
                </a:cxn>
                <a:cxn ang="0">
                  <a:pos x="135" y="104"/>
                </a:cxn>
                <a:cxn ang="0">
                  <a:pos x="148" y="93"/>
                </a:cxn>
                <a:cxn ang="0">
                  <a:pos x="160" y="78"/>
                </a:cxn>
                <a:cxn ang="0">
                  <a:pos x="174" y="51"/>
                </a:cxn>
                <a:cxn ang="0">
                  <a:pos x="188" y="16"/>
                </a:cxn>
                <a:cxn ang="0">
                  <a:pos x="195" y="4"/>
                </a:cxn>
                <a:cxn ang="0">
                  <a:pos x="202" y="12"/>
                </a:cxn>
                <a:cxn ang="0">
                  <a:pos x="213" y="18"/>
                </a:cxn>
                <a:cxn ang="0">
                  <a:pos x="219" y="32"/>
                </a:cxn>
                <a:cxn ang="0">
                  <a:pos x="219" y="52"/>
                </a:cxn>
                <a:cxn ang="0">
                  <a:pos x="227" y="61"/>
                </a:cxn>
                <a:cxn ang="0">
                  <a:pos x="234" y="70"/>
                </a:cxn>
                <a:cxn ang="0">
                  <a:pos x="234" y="88"/>
                </a:cxn>
                <a:cxn ang="0">
                  <a:pos x="234" y="104"/>
                </a:cxn>
                <a:cxn ang="0">
                  <a:pos x="237" y="110"/>
                </a:cxn>
                <a:cxn ang="0">
                  <a:pos x="243" y="121"/>
                </a:cxn>
                <a:cxn ang="0">
                  <a:pos x="249" y="137"/>
                </a:cxn>
                <a:cxn ang="0">
                  <a:pos x="254" y="161"/>
                </a:cxn>
                <a:cxn ang="0">
                  <a:pos x="245" y="235"/>
                </a:cxn>
                <a:cxn ang="0">
                  <a:pos x="239" y="222"/>
                </a:cxn>
                <a:cxn ang="0">
                  <a:pos x="237" y="208"/>
                </a:cxn>
                <a:cxn ang="0">
                  <a:pos x="239" y="192"/>
                </a:cxn>
                <a:cxn ang="0">
                  <a:pos x="222" y="188"/>
                </a:cxn>
                <a:cxn ang="0">
                  <a:pos x="206" y="179"/>
                </a:cxn>
                <a:cxn ang="0">
                  <a:pos x="194" y="199"/>
                </a:cxn>
                <a:cxn ang="0">
                  <a:pos x="188" y="219"/>
                </a:cxn>
                <a:cxn ang="0">
                  <a:pos x="185" y="259"/>
                </a:cxn>
                <a:cxn ang="0">
                  <a:pos x="124" y="242"/>
                </a:cxn>
                <a:cxn ang="0">
                  <a:pos x="110" y="220"/>
                </a:cxn>
                <a:cxn ang="0">
                  <a:pos x="99" y="209"/>
                </a:cxn>
                <a:cxn ang="0">
                  <a:pos x="97" y="196"/>
                </a:cxn>
                <a:cxn ang="0">
                  <a:pos x="105" y="186"/>
                </a:cxn>
                <a:cxn ang="0">
                  <a:pos x="112" y="180"/>
                </a:cxn>
                <a:cxn ang="0">
                  <a:pos x="117" y="173"/>
                </a:cxn>
                <a:cxn ang="0">
                  <a:pos x="93" y="154"/>
                </a:cxn>
                <a:cxn ang="0">
                  <a:pos x="28" y="155"/>
                </a:cxn>
                <a:cxn ang="0">
                  <a:pos x="20" y="163"/>
                </a:cxn>
                <a:cxn ang="0">
                  <a:pos x="16" y="175"/>
                </a:cxn>
                <a:cxn ang="0">
                  <a:pos x="13" y="187"/>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11" name="Freeform 292"/>
            <p:cNvSpPr>
              <a:spLocks/>
            </p:cNvSpPr>
            <p:nvPr/>
          </p:nvSpPr>
          <p:spPr bwMode="auto">
            <a:xfrm>
              <a:off x="5104" y="2395"/>
              <a:ext cx="23" cy="31"/>
            </a:xfrm>
            <a:custGeom>
              <a:avLst/>
              <a:gdLst/>
              <a:ahLst/>
              <a:cxnLst>
                <a:cxn ang="0">
                  <a:pos x="72" y="43"/>
                </a:cxn>
                <a:cxn ang="0">
                  <a:pos x="72" y="92"/>
                </a:cxn>
                <a:cxn ang="0">
                  <a:pos x="65" y="86"/>
                </a:cxn>
                <a:cxn ang="0">
                  <a:pos x="58" y="81"/>
                </a:cxn>
                <a:cxn ang="0">
                  <a:pos x="51" y="75"/>
                </a:cxn>
                <a:cxn ang="0">
                  <a:pos x="46" y="69"/>
                </a:cxn>
                <a:cxn ang="0">
                  <a:pos x="38" y="58"/>
                </a:cxn>
                <a:cxn ang="0">
                  <a:pos x="32" y="46"/>
                </a:cxn>
                <a:cxn ang="0">
                  <a:pos x="25" y="34"/>
                </a:cxn>
                <a:cxn ang="0">
                  <a:pos x="19" y="23"/>
                </a:cxn>
                <a:cxn ang="0">
                  <a:pos x="11" y="12"/>
                </a:cxn>
                <a:cxn ang="0">
                  <a:pos x="0" y="0"/>
                </a:cxn>
                <a:cxn ang="0">
                  <a:pos x="25" y="12"/>
                </a:cxn>
                <a:cxn ang="0">
                  <a:pos x="44" y="21"/>
                </a:cxn>
                <a:cxn ang="0">
                  <a:pos x="51" y="26"/>
                </a:cxn>
                <a:cxn ang="0">
                  <a:pos x="58" y="31"/>
                </a:cxn>
                <a:cxn ang="0">
                  <a:pos x="66" y="36"/>
                </a:cxn>
                <a:cxn ang="0">
                  <a:pos x="72" y="43"/>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12" name="Freeform 293"/>
            <p:cNvSpPr>
              <a:spLocks/>
            </p:cNvSpPr>
            <p:nvPr/>
          </p:nvSpPr>
          <p:spPr bwMode="auto">
            <a:xfrm>
              <a:off x="5143" y="2436"/>
              <a:ext cx="16" cy="21"/>
            </a:xfrm>
            <a:custGeom>
              <a:avLst/>
              <a:gdLst/>
              <a:ahLst/>
              <a:cxnLst>
                <a:cxn ang="0">
                  <a:pos x="6" y="6"/>
                </a:cxn>
                <a:cxn ang="0">
                  <a:pos x="19" y="5"/>
                </a:cxn>
                <a:cxn ang="0">
                  <a:pos x="31" y="3"/>
                </a:cxn>
                <a:cxn ang="0">
                  <a:pos x="39" y="1"/>
                </a:cxn>
                <a:cxn ang="0">
                  <a:pos x="46" y="0"/>
                </a:cxn>
                <a:cxn ang="0">
                  <a:pos x="46" y="9"/>
                </a:cxn>
                <a:cxn ang="0">
                  <a:pos x="46" y="18"/>
                </a:cxn>
                <a:cxn ang="0">
                  <a:pos x="46" y="27"/>
                </a:cxn>
                <a:cxn ang="0">
                  <a:pos x="46" y="38"/>
                </a:cxn>
                <a:cxn ang="0">
                  <a:pos x="45" y="46"/>
                </a:cxn>
                <a:cxn ang="0">
                  <a:pos x="41" y="54"/>
                </a:cxn>
                <a:cxn ang="0">
                  <a:pos x="39" y="57"/>
                </a:cxn>
                <a:cxn ang="0">
                  <a:pos x="37" y="60"/>
                </a:cxn>
                <a:cxn ang="0">
                  <a:pos x="35" y="61"/>
                </a:cxn>
                <a:cxn ang="0">
                  <a:pos x="33" y="62"/>
                </a:cxn>
                <a:cxn ang="0">
                  <a:pos x="27" y="61"/>
                </a:cxn>
                <a:cxn ang="0">
                  <a:pos x="22" y="60"/>
                </a:cxn>
                <a:cxn ang="0">
                  <a:pos x="17" y="59"/>
                </a:cxn>
                <a:cxn ang="0">
                  <a:pos x="14" y="57"/>
                </a:cxn>
                <a:cxn ang="0">
                  <a:pos x="11" y="54"/>
                </a:cxn>
                <a:cxn ang="0">
                  <a:pos x="7" y="51"/>
                </a:cxn>
                <a:cxn ang="0">
                  <a:pos x="5" y="47"/>
                </a:cxn>
                <a:cxn ang="0">
                  <a:pos x="4" y="44"/>
                </a:cxn>
                <a:cxn ang="0">
                  <a:pos x="1" y="34"/>
                </a:cxn>
                <a:cxn ang="0">
                  <a:pos x="0" y="25"/>
                </a:cxn>
                <a:cxn ang="0">
                  <a:pos x="0" y="16"/>
                </a:cxn>
                <a:cxn ang="0">
                  <a:pos x="0" y="6"/>
                </a:cxn>
                <a:cxn ang="0">
                  <a:pos x="6" y="6"/>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13" name="Freeform 294"/>
            <p:cNvSpPr>
              <a:spLocks/>
            </p:cNvSpPr>
            <p:nvPr/>
          </p:nvSpPr>
          <p:spPr bwMode="auto">
            <a:xfrm>
              <a:off x="5089" y="2295"/>
              <a:ext cx="50" cy="98"/>
            </a:xfrm>
            <a:custGeom>
              <a:avLst/>
              <a:gdLst/>
              <a:ahLst/>
              <a:cxnLst>
                <a:cxn ang="0">
                  <a:pos x="59" y="0"/>
                </a:cxn>
                <a:cxn ang="0">
                  <a:pos x="66" y="9"/>
                </a:cxn>
                <a:cxn ang="0">
                  <a:pos x="77" y="17"/>
                </a:cxn>
                <a:cxn ang="0">
                  <a:pos x="88" y="23"/>
                </a:cxn>
                <a:cxn ang="0">
                  <a:pos x="99" y="25"/>
                </a:cxn>
                <a:cxn ang="0">
                  <a:pos x="108" y="21"/>
                </a:cxn>
                <a:cxn ang="0">
                  <a:pos x="118" y="12"/>
                </a:cxn>
                <a:cxn ang="0">
                  <a:pos x="122" y="35"/>
                </a:cxn>
                <a:cxn ang="0">
                  <a:pos x="130" y="62"/>
                </a:cxn>
                <a:cxn ang="0">
                  <a:pos x="141" y="86"/>
                </a:cxn>
                <a:cxn ang="0">
                  <a:pos x="147" y="94"/>
                </a:cxn>
                <a:cxn ang="0">
                  <a:pos x="152" y="99"/>
                </a:cxn>
                <a:cxn ang="0">
                  <a:pos x="143" y="120"/>
                </a:cxn>
                <a:cxn ang="0">
                  <a:pos x="129" y="140"/>
                </a:cxn>
                <a:cxn ang="0">
                  <a:pos x="117" y="157"/>
                </a:cxn>
                <a:cxn ang="0">
                  <a:pos x="112" y="172"/>
                </a:cxn>
                <a:cxn ang="0">
                  <a:pos x="115" y="197"/>
                </a:cxn>
                <a:cxn ang="0">
                  <a:pos x="115" y="205"/>
                </a:cxn>
                <a:cxn ang="0">
                  <a:pos x="112" y="216"/>
                </a:cxn>
                <a:cxn ang="0">
                  <a:pos x="126" y="216"/>
                </a:cxn>
                <a:cxn ang="0">
                  <a:pos x="146" y="216"/>
                </a:cxn>
                <a:cxn ang="0">
                  <a:pos x="136" y="252"/>
                </a:cxn>
                <a:cxn ang="0">
                  <a:pos x="136" y="267"/>
                </a:cxn>
                <a:cxn ang="0">
                  <a:pos x="146" y="283"/>
                </a:cxn>
                <a:cxn ang="0">
                  <a:pos x="125" y="291"/>
                </a:cxn>
                <a:cxn ang="0">
                  <a:pos x="105" y="296"/>
                </a:cxn>
                <a:cxn ang="0">
                  <a:pos x="85" y="294"/>
                </a:cxn>
                <a:cxn ang="0">
                  <a:pos x="73" y="288"/>
                </a:cxn>
                <a:cxn ang="0">
                  <a:pos x="67" y="280"/>
                </a:cxn>
                <a:cxn ang="0">
                  <a:pos x="66" y="271"/>
                </a:cxn>
                <a:cxn ang="0">
                  <a:pos x="85" y="253"/>
                </a:cxn>
                <a:cxn ang="0">
                  <a:pos x="69" y="249"/>
                </a:cxn>
                <a:cxn ang="0">
                  <a:pos x="52" y="242"/>
                </a:cxn>
                <a:cxn ang="0">
                  <a:pos x="38" y="231"/>
                </a:cxn>
                <a:cxn ang="0">
                  <a:pos x="25" y="219"/>
                </a:cxn>
                <a:cxn ang="0">
                  <a:pos x="14" y="205"/>
                </a:cxn>
                <a:cxn ang="0">
                  <a:pos x="6" y="190"/>
                </a:cxn>
                <a:cxn ang="0">
                  <a:pos x="1" y="172"/>
                </a:cxn>
                <a:cxn ang="0">
                  <a:pos x="0" y="154"/>
                </a:cxn>
                <a:cxn ang="0">
                  <a:pos x="0" y="130"/>
                </a:cxn>
                <a:cxn ang="0">
                  <a:pos x="27" y="106"/>
                </a:cxn>
                <a:cxn ang="0">
                  <a:pos x="32" y="46"/>
                </a:cxn>
                <a:cxn ang="0">
                  <a:pos x="31" y="18"/>
                </a:cxn>
                <a:cxn ang="0">
                  <a:pos x="28" y="4"/>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14" name="Freeform 295"/>
            <p:cNvSpPr>
              <a:spLocks/>
            </p:cNvSpPr>
            <p:nvPr/>
          </p:nvSpPr>
          <p:spPr bwMode="auto">
            <a:xfrm>
              <a:off x="5189" y="2442"/>
              <a:ext cx="8" cy="13"/>
            </a:xfrm>
            <a:custGeom>
              <a:avLst/>
              <a:gdLst/>
              <a:ahLst/>
              <a:cxnLst>
                <a:cxn ang="0">
                  <a:pos x="26" y="38"/>
                </a:cxn>
                <a:cxn ang="0">
                  <a:pos x="26" y="0"/>
                </a:cxn>
                <a:cxn ang="0">
                  <a:pos x="21" y="1"/>
                </a:cxn>
                <a:cxn ang="0">
                  <a:pos x="13" y="4"/>
                </a:cxn>
                <a:cxn ang="0">
                  <a:pos x="6" y="8"/>
                </a:cxn>
                <a:cxn ang="0">
                  <a:pos x="0" y="13"/>
                </a:cxn>
                <a:cxn ang="0">
                  <a:pos x="18" y="30"/>
                </a:cxn>
                <a:cxn ang="0">
                  <a:pos x="26" y="38"/>
                </a:cxn>
              </a:cxnLst>
              <a:rect l="0" t="0" r="r" b="b"/>
              <a:pathLst>
                <a:path w="26" h="38">
                  <a:moveTo>
                    <a:pt x="26" y="38"/>
                  </a:moveTo>
                  <a:lnTo>
                    <a:pt x="26" y="0"/>
                  </a:lnTo>
                  <a:lnTo>
                    <a:pt x="21" y="1"/>
                  </a:lnTo>
                  <a:lnTo>
                    <a:pt x="13" y="4"/>
                  </a:lnTo>
                  <a:lnTo>
                    <a:pt x="6" y="8"/>
                  </a:lnTo>
                  <a:lnTo>
                    <a:pt x="0" y="13"/>
                  </a:lnTo>
                  <a:lnTo>
                    <a:pt x="18" y="30"/>
                  </a:lnTo>
                  <a:lnTo>
                    <a:pt x="26" y="3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15" name="Freeform 296"/>
            <p:cNvSpPr>
              <a:spLocks/>
            </p:cNvSpPr>
            <p:nvPr/>
          </p:nvSpPr>
          <p:spPr bwMode="auto">
            <a:xfrm>
              <a:off x="5165" y="2420"/>
              <a:ext cx="10" cy="10"/>
            </a:xfrm>
            <a:custGeom>
              <a:avLst/>
              <a:gdLst/>
              <a:ahLst/>
              <a:cxnLst>
                <a:cxn ang="0">
                  <a:pos x="0" y="18"/>
                </a:cxn>
                <a:cxn ang="0">
                  <a:pos x="8" y="22"/>
                </a:cxn>
                <a:cxn ang="0">
                  <a:pos x="17" y="26"/>
                </a:cxn>
                <a:cxn ang="0">
                  <a:pos x="27" y="30"/>
                </a:cxn>
                <a:cxn ang="0">
                  <a:pos x="34" y="31"/>
                </a:cxn>
                <a:cxn ang="0">
                  <a:pos x="33" y="24"/>
                </a:cxn>
                <a:cxn ang="0">
                  <a:pos x="30" y="15"/>
                </a:cxn>
                <a:cxn ang="0">
                  <a:pos x="26" y="6"/>
                </a:cxn>
                <a:cxn ang="0">
                  <a:pos x="20" y="0"/>
                </a:cxn>
                <a:cxn ang="0">
                  <a:pos x="16" y="5"/>
                </a:cxn>
                <a:cxn ang="0">
                  <a:pos x="10" y="11"/>
                </a:cxn>
                <a:cxn ang="0">
                  <a:pos x="8" y="14"/>
                </a:cxn>
                <a:cxn ang="0">
                  <a:pos x="6" y="16"/>
                </a:cxn>
                <a:cxn ang="0">
                  <a:pos x="4" y="18"/>
                </a:cxn>
                <a:cxn ang="0">
                  <a:pos x="0" y="18"/>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16" name="Freeform 297"/>
            <p:cNvSpPr>
              <a:spLocks/>
            </p:cNvSpPr>
            <p:nvPr/>
          </p:nvSpPr>
          <p:spPr bwMode="auto">
            <a:xfrm>
              <a:off x="5139" y="2418"/>
              <a:ext cx="6" cy="12"/>
            </a:xfrm>
            <a:custGeom>
              <a:avLst/>
              <a:gdLst/>
              <a:ahLst/>
              <a:cxnLst>
                <a:cxn ang="0">
                  <a:pos x="0" y="6"/>
                </a:cxn>
                <a:cxn ang="0">
                  <a:pos x="0" y="37"/>
                </a:cxn>
                <a:cxn ang="0">
                  <a:pos x="7" y="33"/>
                </a:cxn>
                <a:cxn ang="0">
                  <a:pos x="20" y="30"/>
                </a:cxn>
                <a:cxn ang="0">
                  <a:pos x="20" y="0"/>
                </a:cxn>
                <a:cxn ang="0">
                  <a:pos x="0" y="6"/>
                </a:cxn>
              </a:cxnLst>
              <a:rect l="0" t="0" r="r" b="b"/>
              <a:pathLst>
                <a:path w="20" h="37">
                  <a:moveTo>
                    <a:pt x="0" y="6"/>
                  </a:moveTo>
                  <a:lnTo>
                    <a:pt x="0" y="37"/>
                  </a:lnTo>
                  <a:lnTo>
                    <a:pt x="7" y="33"/>
                  </a:lnTo>
                  <a:lnTo>
                    <a:pt x="20" y="30"/>
                  </a:lnTo>
                  <a:lnTo>
                    <a:pt x="20" y="0"/>
                  </a:lnTo>
                  <a:lnTo>
                    <a:pt x="0" y="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17" name="Line 298"/>
            <p:cNvSpPr>
              <a:spLocks noChangeShapeType="1"/>
            </p:cNvSpPr>
            <p:nvPr/>
          </p:nvSpPr>
          <p:spPr bwMode="auto">
            <a:xfrm>
              <a:off x="5180" y="2449"/>
              <a:ext cx="1" cy="10"/>
            </a:xfrm>
            <a:prstGeom prst="line">
              <a:avLst/>
            </a:prstGeom>
            <a:noFill/>
            <a:ln w="6350">
              <a:solidFill>
                <a:schemeClr val="bg1">
                  <a:lumMod val="65000"/>
                </a:schemeClr>
              </a:solidFill>
              <a:round/>
              <a:headEnd/>
              <a:tailEnd/>
            </a:ln>
          </p:spPr>
          <p:txBody>
            <a:bodyPr/>
            <a:lstStyle/>
            <a:p>
              <a:endParaRPr lang="en-CA" dirty="0"/>
            </a:p>
          </p:txBody>
        </p:sp>
        <p:sp>
          <p:nvSpPr>
            <p:cNvPr id="218" name="Freeform 299"/>
            <p:cNvSpPr>
              <a:spLocks/>
            </p:cNvSpPr>
            <p:nvPr/>
          </p:nvSpPr>
          <p:spPr bwMode="auto">
            <a:xfrm>
              <a:off x="5180" y="2453"/>
              <a:ext cx="4" cy="6"/>
            </a:xfrm>
            <a:custGeom>
              <a:avLst/>
              <a:gdLst/>
              <a:ahLst/>
              <a:cxnLst>
                <a:cxn ang="0">
                  <a:pos x="0" y="18"/>
                </a:cxn>
                <a:cxn ang="0">
                  <a:pos x="1" y="13"/>
                </a:cxn>
                <a:cxn ang="0">
                  <a:pos x="3" y="9"/>
                </a:cxn>
                <a:cxn ang="0">
                  <a:pos x="7" y="4"/>
                </a:cxn>
                <a:cxn ang="0">
                  <a:pos x="13" y="0"/>
                </a:cxn>
              </a:cxnLst>
              <a:rect l="0" t="0" r="r" b="b"/>
              <a:pathLst>
                <a:path w="13" h="18">
                  <a:moveTo>
                    <a:pt x="0" y="18"/>
                  </a:moveTo>
                  <a:lnTo>
                    <a:pt x="1" y="13"/>
                  </a:lnTo>
                  <a:lnTo>
                    <a:pt x="3" y="9"/>
                  </a:lnTo>
                  <a:lnTo>
                    <a:pt x="7" y="4"/>
                  </a:lnTo>
                  <a:lnTo>
                    <a:pt x="13"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19" name="Line 300"/>
            <p:cNvSpPr>
              <a:spLocks noChangeShapeType="1"/>
            </p:cNvSpPr>
            <p:nvPr/>
          </p:nvSpPr>
          <p:spPr bwMode="auto">
            <a:xfrm flipH="1" flipV="1">
              <a:off x="5178" y="2447"/>
              <a:ext cx="6" cy="6"/>
            </a:xfrm>
            <a:prstGeom prst="line">
              <a:avLst/>
            </a:prstGeom>
            <a:noFill/>
            <a:ln w="6350">
              <a:solidFill>
                <a:schemeClr val="bg1">
                  <a:lumMod val="65000"/>
                </a:schemeClr>
              </a:solidFill>
              <a:round/>
              <a:headEnd/>
              <a:tailEnd/>
            </a:ln>
          </p:spPr>
          <p:txBody>
            <a:bodyPr/>
            <a:lstStyle/>
            <a:p>
              <a:endParaRPr lang="en-CA" dirty="0"/>
            </a:p>
          </p:txBody>
        </p:sp>
        <p:sp>
          <p:nvSpPr>
            <p:cNvPr id="220" name="Freeform 301"/>
            <p:cNvSpPr>
              <a:spLocks/>
            </p:cNvSpPr>
            <p:nvPr/>
          </p:nvSpPr>
          <p:spPr bwMode="auto">
            <a:xfrm>
              <a:off x="5116" y="2564"/>
              <a:ext cx="9" cy="10"/>
            </a:xfrm>
            <a:custGeom>
              <a:avLst/>
              <a:gdLst/>
              <a:ahLst/>
              <a:cxnLst>
                <a:cxn ang="0">
                  <a:pos x="0" y="0"/>
                </a:cxn>
                <a:cxn ang="0">
                  <a:pos x="20" y="31"/>
                </a:cxn>
                <a:cxn ang="0">
                  <a:pos x="27" y="13"/>
                </a:cxn>
              </a:cxnLst>
              <a:rect l="0" t="0" r="r" b="b"/>
              <a:pathLst>
                <a:path w="27" h="31">
                  <a:moveTo>
                    <a:pt x="0" y="0"/>
                  </a:moveTo>
                  <a:lnTo>
                    <a:pt x="20" y="31"/>
                  </a:lnTo>
                  <a:lnTo>
                    <a:pt x="27" y="1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21" name="Freeform 302"/>
            <p:cNvSpPr>
              <a:spLocks/>
            </p:cNvSpPr>
            <p:nvPr/>
          </p:nvSpPr>
          <p:spPr bwMode="auto">
            <a:xfrm>
              <a:off x="5119" y="2568"/>
              <a:ext cx="6" cy="1"/>
            </a:xfrm>
            <a:custGeom>
              <a:avLst/>
              <a:gdLst/>
              <a:ahLst/>
              <a:cxnLst>
                <a:cxn ang="0">
                  <a:pos x="20" y="0"/>
                </a:cxn>
                <a:cxn ang="0">
                  <a:pos x="10" y="0"/>
                </a:cxn>
                <a:cxn ang="0">
                  <a:pos x="0" y="0"/>
                </a:cxn>
              </a:cxnLst>
              <a:rect l="0" t="0" r="r" b="b"/>
              <a:pathLst>
                <a:path w="20">
                  <a:moveTo>
                    <a:pt x="20" y="0"/>
                  </a:moveTo>
                  <a:lnTo>
                    <a:pt x="10" y="0"/>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22" name="Freeform 303"/>
            <p:cNvSpPr>
              <a:spLocks/>
            </p:cNvSpPr>
            <p:nvPr/>
          </p:nvSpPr>
          <p:spPr bwMode="auto">
            <a:xfrm>
              <a:off x="5127" y="2557"/>
              <a:ext cx="12" cy="5"/>
            </a:xfrm>
            <a:custGeom>
              <a:avLst/>
              <a:gdLst/>
              <a:ahLst/>
              <a:cxnLst>
                <a:cxn ang="0">
                  <a:pos x="0" y="13"/>
                </a:cxn>
                <a:cxn ang="0">
                  <a:pos x="6" y="13"/>
                </a:cxn>
                <a:cxn ang="0">
                  <a:pos x="10" y="11"/>
                </a:cxn>
                <a:cxn ang="0">
                  <a:pos x="16" y="10"/>
                </a:cxn>
                <a:cxn ang="0">
                  <a:pos x="20" y="7"/>
                </a:cxn>
                <a:cxn ang="0">
                  <a:pos x="28" y="2"/>
                </a:cxn>
                <a:cxn ang="0">
                  <a:pos x="34" y="0"/>
                </a:cxn>
                <a:cxn ang="0">
                  <a:pos x="25" y="0"/>
                </a:cxn>
                <a:cxn ang="0">
                  <a:pos x="15" y="0"/>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23" name="Freeform 304"/>
            <p:cNvSpPr>
              <a:spLocks/>
            </p:cNvSpPr>
            <p:nvPr/>
          </p:nvSpPr>
          <p:spPr bwMode="auto">
            <a:xfrm>
              <a:off x="5127" y="2547"/>
              <a:ext cx="12" cy="6"/>
            </a:xfrm>
            <a:custGeom>
              <a:avLst/>
              <a:gdLst/>
              <a:ahLst/>
              <a:cxnLst>
                <a:cxn ang="0">
                  <a:pos x="34" y="18"/>
                </a:cxn>
                <a:cxn ang="0">
                  <a:pos x="34" y="0"/>
                </a:cxn>
                <a:cxn ang="0">
                  <a:pos x="28" y="0"/>
                </a:cxn>
                <a:cxn ang="0">
                  <a:pos x="20" y="0"/>
                </a:cxn>
                <a:cxn ang="0">
                  <a:pos x="10" y="0"/>
                </a:cxn>
                <a:cxn ang="0">
                  <a:pos x="0" y="0"/>
                </a:cxn>
                <a:cxn ang="0">
                  <a:pos x="34" y="18"/>
                </a:cxn>
              </a:cxnLst>
              <a:rect l="0" t="0" r="r" b="b"/>
              <a:pathLst>
                <a:path w="34" h="18">
                  <a:moveTo>
                    <a:pt x="34" y="18"/>
                  </a:moveTo>
                  <a:lnTo>
                    <a:pt x="34" y="0"/>
                  </a:lnTo>
                  <a:lnTo>
                    <a:pt x="28" y="0"/>
                  </a:lnTo>
                  <a:lnTo>
                    <a:pt x="20" y="0"/>
                  </a:lnTo>
                  <a:lnTo>
                    <a:pt x="10" y="0"/>
                  </a:lnTo>
                  <a:lnTo>
                    <a:pt x="0" y="0"/>
                  </a:lnTo>
                  <a:lnTo>
                    <a:pt x="34" y="1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24" name="Freeform 305"/>
            <p:cNvSpPr>
              <a:spLocks/>
            </p:cNvSpPr>
            <p:nvPr/>
          </p:nvSpPr>
          <p:spPr bwMode="auto">
            <a:xfrm>
              <a:off x="5141" y="2535"/>
              <a:ext cx="20" cy="8"/>
            </a:xfrm>
            <a:custGeom>
              <a:avLst/>
              <a:gdLst/>
              <a:ahLst/>
              <a:cxnLst>
                <a:cxn ang="0">
                  <a:pos x="53" y="25"/>
                </a:cxn>
                <a:cxn ang="0">
                  <a:pos x="56" y="12"/>
                </a:cxn>
                <a:cxn ang="0">
                  <a:pos x="59" y="0"/>
                </a:cxn>
                <a:cxn ang="0">
                  <a:pos x="44" y="0"/>
                </a:cxn>
                <a:cxn ang="0">
                  <a:pos x="27" y="0"/>
                </a:cxn>
                <a:cxn ang="0">
                  <a:pos x="19" y="1"/>
                </a:cxn>
                <a:cxn ang="0">
                  <a:pos x="12" y="2"/>
                </a:cxn>
                <a:cxn ang="0">
                  <a:pos x="5" y="4"/>
                </a:cxn>
                <a:cxn ang="0">
                  <a:pos x="0" y="6"/>
                </a:cxn>
                <a:cxn ang="0">
                  <a:pos x="13" y="14"/>
                </a:cxn>
                <a:cxn ang="0">
                  <a:pos x="26" y="20"/>
                </a:cxn>
                <a:cxn ang="0">
                  <a:pos x="33" y="22"/>
                </a:cxn>
                <a:cxn ang="0">
                  <a:pos x="38" y="24"/>
                </a:cxn>
                <a:cxn ang="0">
                  <a:pos x="46" y="25"/>
                </a:cxn>
                <a:cxn ang="0">
                  <a:pos x="53" y="25"/>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25" name="Line 306"/>
            <p:cNvSpPr>
              <a:spLocks noChangeShapeType="1"/>
            </p:cNvSpPr>
            <p:nvPr/>
          </p:nvSpPr>
          <p:spPr bwMode="auto">
            <a:xfrm flipV="1">
              <a:off x="5191" y="2516"/>
              <a:ext cx="6" cy="2"/>
            </a:xfrm>
            <a:prstGeom prst="line">
              <a:avLst/>
            </a:prstGeom>
            <a:noFill/>
            <a:ln w="6350">
              <a:solidFill>
                <a:schemeClr val="bg1">
                  <a:lumMod val="65000"/>
                </a:schemeClr>
              </a:solidFill>
              <a:round/>
              <a:headEnd/>
              <a:tailEnd/>
            </a:ln>
          </p:spPr>
          <p:txBody>
            <a:bodyPr/>
            <a:lstStyle/>
            <a:p>
              <a:endParaRPr lang="en-CA" dirty="0"/>
            </a:p>
          </p:txBody>
        </p:sp>
      </p:grpSp>
      <p:sp>
        <p:nvSpPr>
          <p:cNvPr id="226" name="Freeform 307"/>
          <p:cNvSpPr>
            <a:spLocks/>
          </p:cNvSpPr>
          <p:nvPr>
            <p:custDataLst>
              <p:tags r:id="rId143"/>
            </p:custDataLst>
          </p:nvPr>
        </p:nvSpPr>
        <p:spPr bwMode="auto">
          <a:xfrm>
            <a:off x="4991844" y="4218626"/>
            <a:ext cx="14288" cy="55563"/>
          </a:xfrm>
          <a:custGeom>
            <a:avLst/>
            <a:gdLst/>
            <a:ahLst/>
            <a:cxnLst>
              <a:cxn ang="0">
                <a:pos x="0" y="43"/>
              </a:cxn>
              <a:cxn ang="0">
                <a:pos x="1" y="34"/>
              </a:cxn>
              <a:cxn ang="0">
                <a:pos x="2" y="27"/>
              </a:cxn>
              <a:cxn ang="0">
                <a:pos x="5" y="21"/>
              </a:cxn>
              <a:cxn ang="0">
                <a:pos x="9" y="15"/>
              </a:cxn>
              <a:cxn ang="0">
                <a:pos x="14" y="9"/>
              </a:cxn>
              <a:cxn ang="0">
                <a:pos x="20" y="5"/>
              </a:cxn>
              <a:cxn ang="0">
                <a:pos x="26" y="2"/>
              </a:cxn>
              <a:cxn ang="0">
                <a:pos x="33" y="0"/>
              </a:cxn>
              <a:cxn ang="0">
                <a:pos x="33" y="25"/>
              </a:cxn>
              <a:cxn ang="0">
                <a:pos x="23" y="27"/>
              </a:cxn>
              <a:cxn ang="0">
                <a:pos x="18" y="29"/>
              </a:cxn>
              <a:cxn ang="0">
                <a:pos x="16" y="32"/>
              </a:cxn>
              <a:cxn ang="0">
                <a:pos x="16" y="34"/>
              </a:cxn>
              <a:cxn ang="0">
                <a:pos x="16" y="36"/>
              </a:cxn>
              <a:cxn ang="0">
                <a:pos x="14" y="38"/>
              </a:cxn>
              <a:cxn ang="0">
                <a:pos x="10" y="41"/>
              </a:cxn>
              <a:cxn ang="0">
                <a:pos x="0" y="43"/>
              </a:cxn>
            </a:cxnLst>
            <a:rect l="0" t="0" r="r" b="b"/>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27" name="Freeform 308"/>
          <p:cNvSpPr>
            <a:spLocks/>
          </p:cNvSpPr>
          <p:nvPr>
            <p:custDataLst>
              <p:tags r:id="rId144"/>
            </p:custDataLst>
          </p:nvPr>
        </p:nvSpPr>
        <p:spPr bwMode="auto">
          <a:xfrm>
            <a:off x="5068044" y="4158301"/>
            <a:ext cx="22225" cy="58738"/>
          </a:xfrm>
          <a:custGeom>
            <a:avLst/>
            <a:gdLst/>
            <a:ahLst/>
            <a:cxnLst>
              <a:cxn ang="0">
                <a:pos x="0" y="55"/>
              </a:cxn>
              <a:cxn ang="0">
                <a:pos x="1" y="51"/>
              </a:cxn>
              <a:cxn ang="0">
                <a:pos x="2" y="46"/>
              </a:cxn>
              <a:cxn ang="0">
                <a:pos x="3" y="42"/>
              </a:cxn>
              <a:cxn ang="0">
                <a:pos x="6" y="37"/>
              </a:cxn>
              <a:cxn ang="0">
                <a:pos x="11" y="29"/>
              </a:cxn>
              <a:cxn ang="0">
                <a:pos x="18" y="21"/>
              </a:cxn>
              <a:cxn ang="0">
                <a:pos x="31" y="7"/>
              </a:cxn>
              <a:cxn ang="0">
                <a:pos x="41" y="0"/>
              </a:cxn>
              <a:cxn ang="0">
                <a:pos x="54" y="12"/>
              </a:cxn>
              <a:cxn ang="0">
                <a:pos x="51" y="21"/>
              </a:cxn>
              <a:cxn ang="0">
                <a:pos x="47" y="29"/>
              </a:cxn>
              <a:cxn ang="0">
                <a:pos x="44" y="35"/>
              </a:cxn>
              <a:cxn ang="0">
                <a:pos x="41" y="41"/>
              </a:cxn>
              <a:cxn ang="0">
                <a:pos x="33" y="49"/>
              </a:cxn>
              <a:cxn ang="0">
                <a:pos x="28" y="55"/>
              </a:cxn>
              <a:cxn ang="0">
                <a:pos x="26" y="64"/>
              </a:cxn>
              <a:cxn ang="0">
                <a:pos x="26" y="74"/>
              </a:cxn>
              <a:cxn ang="0">
                <a:pos x="24" y="83"/>
              </a:cxn>
              <a:cxn ang="0">
                <a:pos x="20" y="92"/>
              </a:cxn>
              <a:cxn ang="0">
                <a:pos x="14" y="83"/>
              </a:cxn>
              <a:cxn ang="0">
                <a:pos x="8" y="74"/>
              </a:cxn>
              <a:cxn ang="0">
                <a:pos x="5" y="70"/>
              </a:cxn>
              <a:cxn ang="0">
                <a:pos x="2" y="64"/>
              </a:cxn>
              <a:cxn ang="0">
                <a:pos x="1" y="60"/>
              </a:cxn>
              <a:cxn ang="0">
                <a:pos x="0" y="55"/>
              </a:cxn>
            </a:cxnLst>
            <a:rect l="0" t="0" r="r" b="b"/>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28" name="Freeform 309"/>
          <p:cNvSpPr>
            <a:spLocks/>
          </p:cNvSpPr>
          <p:nvPr>
            <p:custDataLst>
              <p:tags r:id="rId145"/>
            </p:custDataLst>
          </p:nvPr>
        </p:nvSpPr>
        <p:spPr bwMode="auto">
          <a:xfrm>
            <a:off x="5115669" y="4037651"/>
            <a:ext cx="23813" cy="57150"/>
          </a:xfrm>
          <a:custGeom>
            <a:avLst/>
            <a:gdLst/>
            <a:ahLst/>
            <a:cxnLst>
              <a:cxn ang="0">
                <a:pos x="0" y="0"/>
              </a:cxn>
              <a:cxn ang="0">
                <a:pos x="19" y="4"/>
              </a:cxn>
              <a:cxn ang="0">
                <a:pos x="37" y="9"/>
              </a:cxn>
              <a:cxn ang="0">
                <a:pos x="45" y="11"/>
              </a:cxn>
              <a:cxn ang="0">
                <a:pos x="51" y="13"/>
              </a:cxn>
              <a:cxn ang="0">
                <a:pos x="56" y="16"/>
              </a:cxn>
              <a:cxn ang="0">
                <a:pos x="60" y="18"/>
              </a:cxn>
              <a:cxn ang="0">
                <a:pos x="38" y="18"/>
              </a:cxn>
              <a:cxn ang="0">
                <a:pos x="23" y="18"/>
              </a:cxn>
              <a:cxn ang="0">
                <a:pos x="10" y="18"/>
              </a:cxn>
              <a:cxn ang="0">
                <a:pos x="0" y="18"/>
              </a:cxn>
              <a:cxn ang="0">
                <a:pos x="0" y="0"/>
              </a:cxn>
            </a:cxnLst>
            <a:rect l="0" t="0" r="r" b="b"/>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29" name="Freeform 310"/>
          <p:cNvSpPr>
            <a:spLocks/>
          </p:cNvSpPr>
          <p:nvPr>
            <p:custDataLst>
              <p:tags r:id="rId146"/>
            </p:custDataLst>
          </p:nvPr>
        </p:nvSpPr>
        <p:spPr bwMode="auto">
          <a:xfrm>
            <a:off x="5099794" y="4007489"/>
            <a:ext cx="25400" cy="57150"/>
          </a:xfrm>
          <a:custGeom>
            <a:avLst/>
            <a:gdLst/>
            <a:ahLst/>
            <a:cxnLst>
              <a:cxn ang="0">
                <a:pos x="0" y="18"/>
              </a:cxn>
              <a:cxn ang="0">
                <a:pos x="66" y="18"/>
              </a:cxn>
              <a:cxn ang="0">
                <a:pos x="52" y="13"/>
              </a:cxn>
              <a:cxn ang="0">
                <a:pos x="40" y="7"/>
              </a:cxn>
              <a:cxn ang="0">
                <a:pos x="35" y="4"/>
              </a:cxn>
              <a:cxn ang="0">
                <a:pos x="29" y="2"/>
              </a:cxn>
              <a:cxn ang="0">
                <a:pos x="25" y="1"/>
              </a:cxn>
              <a:cxn ang="0">
                <a:pos x="19" y="0"/>
              </a:cxn>
              <a:cxn ang="0">
                <a:pos x="0" y="18"/>
              </a:cxn>
            </a:cxnLst>
            <a:rect l="0" t="0" r="r" b="b"/>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30" name="Freeform 311"/>
          <p:cNvSpPr>
            <a:spLocks/>
          </p:cNvSpPr>
          <p:nvPr>
            <p:custDataLst>
              <p:tags r:id="rId147"/>
            </p:custDataLst>
          </p:nvPr>
        </p:nvSpPr>
        <p:spPr bwMode="auto">
          <a:xfrm>
            <a:off x="4925169" y="3904301"/>
            <a:ext cx="7938" cy="57150"/>
          </a:xfrm>
          <a:custGeom>
            <a:avLst/>
            <a:gdLst/>
            <a:ahLst/>
            <a:cxnLst>
              <a:cxn ang="0">
                <a:pos x="0" y="36"/>
              </a:cxn>
              <a:cxn ang="0">
                <a:pos x="13" y="42"/>
              </a:cxn>
              <a:cxn ang="0">
                <a:pos x="14" y="33"/>
              </a:cxn>
              <a:cxn ang="0">
                <a:pos x="16" y="23"/>
              </a:cxn>
              <a:cxn ang="0">
                <a:pos x="17" y="18"/>
              </a:cxn>
              <a:cxn ang="0">
                <a:pos x="16" y="12"/>
              </a:cxn>
              <a:cxn ang="0">
                <a:pos x="16" y="6"/>
              </a:cxn>
              <a:cxn ang="0">
                <a:pos x="13" y="0"/>
              </a:cxn>
              <a:cxn ang="0">
                <a:pos x="0" y="36"/>
              </a:cxn>
            </a:cxnLst>
            <a:rect l="0" t="0" r="r" b="b"/>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31" name="Freeform 312"/>
          <p:cNvSpPr>
            <a:spLocks/>
          </p:cNvSpPr>
          <p:nvPr>
            <p:custDataLst>
              <p:tags r:id="rId148"/>
            </p:custDataLst>
          </p:nvPr>
        </p:nvSpPr>
        <p:spPr bwMode="auto">
          <a:xfrm>
            <a:off x="4852144" y="4039239"/>
            <a:ext cx="30163" cy="58737"/>
          </a:xfrm>
          <a:custGeom>
            <a:avLst/>
            <a:gdLst/>
            <a:ahLst/>
            <a:cxnLst>
              <a:cxn ang="0">
                <a:pos x="6" y="29"/>
              </a:cxn>
              <a:cxn ang="0">
                <a:pos x="15" y="26"/>
              </a:cxn>
              <a:cxn ang="0">
                <a:pos x="24" y="24"/>
              </a:cxn>
              <a:cxn ang="0">
                <a:pos x="32" y="24"/>
              </a:cxn>
              <a:cxn ang="0">
                <a:pos x="39" y="24"/>
              </a:cxn>
              <a:cxn ang="0">
                <a:pos x="55" y="27"/>
              </a:cxn>
              <a:cxn ang="0">
                <a:pos x="72" y="29"/>
              </a:cxn>
              <a:cxn ang="0">
                <a:pos x="72" y="4"/>
              </a:cxn>
              <a:cxn ang="0">
                <a:pos x="58" y="1"/>
              </a:cxn>
              <a:cxn ang="0">
                <a:pos x="47" y="0"/>
              </a:cxn>
              <a:cxn ang="0">
                <a:pos x="39" y="0"/>
              </a:cxn>
              <a:cxn ang="0">
                <a:pos x="34" y="2"/>
              </a:cxn>
              <a:cxn ang="0">
                <a:pos x="27" y="3"/>
              </a:cxn>
              <a:cxn ang="0">
                <a:pos x="21" y="5"/>
              </a:cxn>
              <a:cxn ang="0">
                <a:pos x="12" y="5"/>
              </a:cxn>
              <a:cxn ang="0">
                <a:pos x="0" y="4"/>
              </a:cxn>
              <a:cxn ang="0">
                <a:pos x="3" y="16"/>
              </a:cxn>
              <a:cxn ang="0">
                <a:pos x="6" y="29"/>
              </a:cxn>
            </a:cxnLst>
            <a:rect l="0" t="0" r="r" b="b"/>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32" name="Freeform 313"/>
          <p:cNvSpPr>
            <a:spLocks/>
          </p:cNvSpPr>
          <p:nvPr>
            <p:custDataLst>
              <p:tags r:id="rId149"/>
            </p:custDataLst>
          </p:nvPr>
        </p:nvSpPr>
        <p:spPr bwMode="auto">
          <a:xfrm>
            <a:off x="4860082" y="4224976"/>
            <a:ext cx="19050" cy="55563"/>
          </a:xfrm>
          <a:custGeom>
            <a:avLst/>
            <a:gdLst/>
            <a:ahLst/>
            <a:cxnLst>
              <a:cxn ang="0">
                <a:pos x="0" y="0"/>
              </a:cxn>
              <a:cxn ang="0">
                <a:pos x="9" y="9"/>
              </a:cxn>
              <a:cxn ang="0">
                <a:pos x="20" y="15"/>
              </a:cxn>
              <a:cxn ang="0">
                <a:pos x="31" y="20"/>
              </a:cxn>
              <a:cxn ang="0">
                <a:pos x="46" y="25"/>
              </a:cxn>
              <a:cxn ang="0">
                <a:pos x="37" y="29"/>
              </a:cxn>
              <a:cxn ang="0">
                <a:pos x="29" y="33"/>
              </a:cxn>
              <a:cxn ang="0">
                <a:pos x="21" y="36"/>
              </a:cxn>
              <a:cxn ang="0">
                <a:pos x="13" y="37"/>
              </a:cxn>
              <a:cxn ang="0">
                <a:pos x="9" y="36"/>
              </a:cxn>
              <a:cxn ang="0">
                <a:pos x="7" y="33"/>
              </a:cxn>
              <a:cxn ang="0">
                <a:pos x="5" y="29"/>
              </a:cxn>
              <a:cxn ang="0">
                <a:pos x="3" y="23"/>
              </a:cxn>
              <a:cxn ang="0">
                <a:pos x="1" y="12"/>
              </a:cxn>
              <a:cxn ang="0">
                <a:pos x="0" y="0"/>
              </a:cxn>
            </a:cxnLst>
            <a:rect l="0" t="0" r="r" b="b"/>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33" name="Freeform 314"/>
          <p:cNvSpPr>
            <a:spLocks/>
          </p:cNvSpPr>
          <p:nvPr>
            <p:custDataLst>
              <p:tags r:id="rId150"/>
            </p:custDataLst>
          </p:nvPr>
        </p:nvSpPr>
        <p:spPr bwMode="auto">
          <a:xfrm>
            <a:off x="4972794" y="4044001"/>
            <a:ext cx="11113" cy="57150"/>
          </a:xfrm>
          <a:custGeom>
            <a:avLst/>
            <a:gdLst/>
            <a:ahLst/>
            <a:cxnLst>
              <a:cxn ang="0">
                <a:pos x="0" y="0"/>
              </a:cxn>
              <a:cxn ang="0">
                <a:pos x="26" y="19"/>
              </a:cxn>
              <a:cxn ang="0">
                <a:pos x="26" y="9"/>
              </a:cxn>
              <a:cxn ang="0">
                <a:pos x="26" y="0"/>
              </a:cxn>
              <a:cxn ang="0">
                <a:pos x="15" y="0"/>
              </a:cxn>
              <a:cxn ang="0">
                <a:pos x="0" y="0"/>
              </a:cxn>
            </a:cxnLst>
            <a:rect l="0" t="0" r="r" b="b"/>
            <a:pathLst>
              <a:path w="26" h="19">
                <a:moveTo>
                  <a:pt x="0" y="0"/>
                </a:moveTo>
                <a:lnTo>
                  <a:pt x="26" y="19"/>
                </a:lnTo>
                <a:lnTo>
                  <a:pt x="26" y="9"/>
                </a:lnTo>
                <a:lnTo>
                  <a:pt x="26" y="0"/>
                </a:lnTo>
                <a:lnTo>
                  <a:pt x="15" y="0"/>
                </a:lnTo>
                <a:lnTo>
                  <a:pt x="0"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34" name="Freeform 315"/>
          <p:cNvSpPr>
            <a:spLocks/>
          </p:cNvSpPr>
          <p:nvPr>
            <p:custDataLst>
              <p:tags r:id="rId151"/>
            </p:custDataLst>
          </p:nvPr>
        </p:nvSpPr>
        <p:spPr bwMode="auto">
          <a:xfrm>
            <a:off x="4833094" y="4039239"/>
            <a:ext cx="19050" cy="58737"/>
          </a:xfrm>
          <a:custGeom>
            <a:avLst/>
            <a:gdLst/>
            <a:ahLst/>
            <a:cxnLst>
              <a:cxn ang="0">
                <a:pos x="2" y="0"/>
              </a:cxn>
              <a:cxn ang="0">
                <a:pos x="1" y="12"/>
              </a:cxn>
              <a:cxn ang="0">
                <a:pos x="0" y="23"/>
              </a:cxn>
              <a:cxn ang="0">
                <a:pos x="0" y="26"/>
              </a:cxn>
              <a:cxn ang="0">
                <a:pos x="0" y="29"/>
              </a:cxn>
              <a:cxn ang="0">
                <a:pos x="0" y="31"/>
              </a:cxn>
              <a:cxn ang="0">
                <a:pos x="2" y="31"/>
              </a:cxn>
              <a:cxn ang="0">
                <a:pos x="13" y="22"/>
              </a:cxn>
              <a:cxn ang="0">
                <a:pos x="25" y="13"/>
              </a:cxn>
              <a:cxn ang="0">
                <a:pos x="35" y="5"/>
              </a:cxn>
              <a:cxn ang="0">
                <a:pos x="43" y="0"/>
              </a:cxn>
              <a:cxn ang="0">
                <a:pos x="2" y="0"/>
              </a:cxn>
            </a:cxnLst>
            <a:rect l="0" t="0" r="r" b="b"/>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35" name="Freeform 316"/>
          <p:cNvSpPr>
            <a:spLocks/>
          </p:cNvSpPr>
          <p:nvPr>
            <p:custDataLst>
              <p:tags r:id="rId152"/>
            </p:custDataLst>
          </p:nvPr>
        </p:nvSpPr>
        <p:spPr bwMode="auto">
          <a:xfrm>
            <a:off x="4877544" y="4086864"/>
            <a:ext cx="30163" cy="57150"/>
          </a:xfrm>
          <a:custGeom>
            <a:avLst/>
            <a:gdLst/>
            <a:ahLst/>
            <a:cxnLst>
              <a:cxn ang="0">
                <a:pos x="4" y="12"/>
              </a:cxn>
              <a:cxn ang="0">
                <a:pos x="4" y="18"/>
              </a:cxn>
              <a:cxn ang="0">
                <a:pos x="5" y="25"/>
              </a:cxn>
              <a:cxn ang="0">
                <a:pos x="7" y="31"/>
              </a:cxn>
              <a:cxn ang="0">
                <a:pos x="9" y="37"/>
              </a:cxn>
              <a:cxn ang="0">
                <a:pos x="14" y="41"/>
              </a:cxn>
              <a:cxn ang="0">
                <a:pos x="18" y="46"/>
              </a:cxn>
              <a:cxn ang="0">
                <a:pos x="23" y="48"/>
              </a:cxn>
              <a:cxn ang="0">
                <a:pos x="30" y="49"/>
              </a:cxn>
              <a:cxn ang="0">
                <a:pos x="35" y="48"/>
              </a:cxn>
              <a:cxn ang="0">
                <a:pos x="40" y="46"/>
              </a:cxn>
              <a:cxn ang="0">
                <a:pos x="45" y="42"/>
              </a:cxn>
              <a:cxn ang="0">
                <a:pos x="50" y="37"/>
              </a:cxn>
              <a:cxn ang="0">
                <a:pos x="60" y="28"/>
              </a:cxn>
              <a:cxn ang="0">
                <a:pos x="71" y="18"/>
              </a:cxn>
              <a:cxn ang="0">
                <a:pos x="61" y="12"/>
              </a:cxn>
              <a:cxn ang="0">
                <a:pos x="52" y="9"/>
              </a:cxn>
              <a:cxn ang="0">
                <a:pos x="44" y="7"/>
              </a:cxn>
              <a:cxn ang="0">
                <a:pos x="37" y="6"/>
              </a:cxn>
              <a:cxn ang="0">
                <a:pos x="29" y="6"/>
              </a:cxn>
              <a:cxn ang="0">
                <a:pos x="21" y="5"/>
              </a:cxn>
              <a:cxn ang="0">
                <a:pos x="14" y="3"/>
              </a:cxn>
              <a:cxn ang="0">
                <a:pos x="4" y="0"/>
              </a:cxn>
              <a:cxn ang="0">
                <a:pos x="3" y="1"/>
              </a:cxn>
              <a:cxn ang="0">
                <a:pos x="1" y="6"/>
              </a:cxn>
              <a:cxn ang="0">
                <a:pos x="0" y="8"/>
              </a:cxn>
              <a:cxn ang="0">
                <a:pos x="0" y="10"/>
              </a:cxn>
              <a:cxn ang="0">
                <a:pos x="1" y="11"/>
              </a:cxn>
              <a:cxn ang="0">
                <a:pos x="4" y="12"/>
              </a:cxn>
            </a:cxnLst>
            <a:rect l="0" t="0" r="r" b="b"/>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36" name="Freeform 317"/>
          <p:cNvSpPr>
            <a:spLocks/>
          </p:cNvSpPr>
          <p:nvPr>
            <p:custDataLst>
              <p:tags r:id="rId153"/>
            </p:custDataLst>
          </p:nvPr>
        </p:nvSpPr>
        <p:spPr bwMode="auto">
          <a:xfrm>
            <a:off x="4679107" y="4290064"/>
            <a:ext cx="46037" cy="58737"/>
          </a:xfrm>
          <a:custGeom>
            <a:avLst/>
            <a:gdLst/>
            <a:ahLst/>
            <a:cxnLst>
              <a:cxn ang="0">
                <a:pos x="46" y="2"/>
              </a:cxn>
              <a:cxn ang="0">
                <a:pos x="56" y="2"/>
              </a:cxn>
              <a:cxn ang="0">
                <a:pos x="66" y="3"/>
              </a:cxn>
              <a:cxn ang="0">
                <a:pos x="74" y="4"/>
              </a:cxn>
              <a:cxn ang="0">
                <a:pos x="84" y="6"/>
              </a:cxn>
              <a:cxn ang="0">
                <a:pos x="92" y="9"/>
              </a:cxn>
              <a:cxn ang="0">
                <a:pos x="100" y="12"/>
              </a:cxn>
              <a:cxn ang="0">
                <a:pos x="106" y="16"/>
              </a:cxn>
              <a:cxn ang="0">
                <a:pos x="112" y="20"/>
              </a:cxn>
              <a:cxn ang="0">
                <a:pos x="110" y="22"/>
              </a:cxn>
              <a:cxn ang="0">
                <a:pos x="105" y="23"/>
              </a:cxn>
              <a:cxn ang="0">
                <a:pos x="101" y="25"/>
              </a:cxn>
              <a:cxn ang="0">
                <a:pos x="95" y="25"/>
              </a:cxn>
              <a:cxn ang="0">
                <a:pos x="87" y="26"/>
              </a:cxn>
              <a:cxn ang="0">
                <a:pos x="79" y="26"/>
              </a:cxn>
              <a:cxn ang="0">
                <a:pos x="66" y="24"/>
              </a:cxn>
              <a:cxn ang="0">
                <a:pos x="41" y="19"/>
              </a:cxn>
              <a:cxn ang="0">
                <a:pos x="16" y="13"/>
              </a:cxn>
              <a:cxn ang="0">
                <a:pos x="0" y="8"/>
              </a:cxn>
              <a:cxn ang="0">
                <a:pos x="5" y="4"/>
              </a:cxn>
              <a:cxn ang="0">
                <a:pos x="11" y="2"/>
              </a:cxn>
              <a:cxn ang="0">
                <a:pos x="18" y="1"/>
              </a:cxn>
              <a:cxn ang="0">
                <a:pos x="25" y="0"/>
              </a:cxn>
              <a:cxn ang="0">
                <a:pos x="37" y="1"/>
              </a:cxn>
              <a:cxn ang="0">
                <a:pos x="46" y="2"/>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37" name="Freeform 318"/>
          <p:cNvSpPr>
            <a:spLocks/>
          </p:cNvSpPr>
          <p:nvPr>
            <p:custDataLst>
              <p:tags r:id="rId154"/>
            </p:custDataLst>
          </p:nvPr>
        </p:nvSpPr>
        <p:spPr bwMode="auto">
          <a:xfrm>
            <a:off x="4777532" y="4328164"/>
            <a:ext cx="14287" cy="58737"/>
          </a:xfrm>
          <a:custGeom>
            <a:avLst/>
            <a:gdLst/>
            <a:ahLst/>
            <a:cxnLst>
              <a:cxn ang="0">
                <a:pos x="0" y="0"/>
              </a:cxn>
              <a:cxn ang="0">
                <a:pos x="41" y="0"/>
              </a:cxn>
              <a:cxn ang="0">
                <a:pos x="28" y="8"/>
              </a:cxn>
              <a:cxn ang="0">
                <a:pos x="18" y="15"/>
              </a:cxn>
              <a:cxn ang="0">
                <a:pos x="9" y="20"/>
              </a:cxn>
              <a:cxn ang="0">
                <a:pos x="0" y="25"/>
              </a:cxn>
              <a:cxn ang="0">
                <a:pos x="0" y="0"/>
              </a:cxn>
            </a:cxnLst>
            <a:rect l="0" t="0" r="r" b="b"/>
            <a:pathLst>
              <a:path w="41" h="25">
                <a:moveTo>
                  <a:pt x="0" y="0"/>
                </a:moveTo>
                <a:lnTo>
                  <a:pt x="41" y="0"/>
                </a:lnTo>
                <a:lnTo>
                  <a:pt x="28" y="8"/>
                </a:lnTo>
                <a:lnTo>
                  <a:pt x="18" y="15"/>
                </a:lnTo>
                <a:lnTo>
                  <a:pt x="9" y="20"/>
                </a:lnTo>
                <a:lnTo>
                  <a:pt x="0" y="25"/>
                </a:lnTo>
                <a:lnTo>
                  <a:pt x="0"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38" name="Freeform 319"/>
          <p:cNvSpPr>
            <a:spLocks/>
          </p:cNvSpPr>
          <p:nvPr>
            <p:custDataLst>
              <p:tags r:id="rId155"/>
            </p:custDataLst>
          </p:nvPr>
        </p:nvSpPr>
        <p:spPr bwMode="auto">
          <a:xfrm>
            <a:off x="4610844" y="4259901"/>
            <a:ext cx="36513" cy="55563"/>
          </a:xfrm>
          <a:custGeom>
            <a:avLst/>
            <a:gdLst/>
            <a:ahLst/>
            <a:cxnLst>
              <a:cxn ang="0">
                <a:pos x="0" y="31"/>
              </a:cxn>
              <a:cxn ang="0">
                <a:pos x="0" y="22"/>
              </a:cxn>
              <a:cxn ang="0">
                <a:pos x="0" y="13"/>
              </a:cxn>
              <a:cxn ang="0">
                <a:pos x="0" y="10"/>
              </a:cxn>
              <a:cxn ang="0">
                <a:pos x="2" y="8"/>
              </a:cxn>
              <a:cxn ang="0">
                <a:pos x="3" y="6"/>
              </a:cxn>
              <a:cxn ang="0">
                <a:pos x="4" y="4"/>
              </a:cxn>
              <a:cxn ang="0">
                <a:pos x="8" y="2"/>
              </a:cxn>
              <a:cxn ang="0">
                <a:pos x="14" y="0"/>
              </a:cxn>
              <a:cxn ang="0">
                <a:pos x="26" y="1"/>
              </a:cxn>
              <a:cxn ang="0">
                <a:pos x="41" y="1"/>
              </a:cxn>
              <a:cxn ang="0">
                <a:pos x="56" y="1"/>
              </a:cxn>
              <a:cxn ang="0">
                <a:pos x="65" y="1"/>
              </a:cxn>
              <a:cxn ang="0">
                <a:pos x="73" y="1"/>
              </a:cxn>
              <a:cxn ang="0">
                <a:pos x="81" y="1"/>
              </a:cxn>
              <a:cxn ang="0">
                <a:pos x="73" y="6"/>
              </a:cxn>
              <a:cxn ang="0">
                <a:pos x="67" y="10"/>
              </a:cxn>
              <a:cxn ang="0">
                <a:pos x="64" y="14"/>
              </a:cxn>
              <a:cxn ang="0">
                <a:pos x="62" y="18"/>
              </a:cxn>
              <a:cxn ang="0">
                <a:pos x="59" y="21"/>
              </a:cxn>
              <a:cxn ang="0">
                <a:pos x="54" y="23"/>
              </a:cxn>
              <a:cxn ang="0">
                <a:pos x="47" y="25"/>
              </a:cxn>
              <a:cxn ang="0">
                <a:pos x="34" y="25"/>
              </a:cxn>
              <a:cxn ang="0">
                <a:pos x="0" y="31"/>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39" name="Freeform 320"/>
          <p:cNvSpPr>
            <a:spLocks/>
          </p:cNvSpPr>
          <p:nvPr>
            <p:custDataLst>
              <p:tags r:id="rId156"/>
            </p:custDataLst>
          </p:nvPr>
        </p:nvSpPr>
        <p:spPr bwMode="auto">
          <a:xfrm>
            <a:off x="4655294" y="4245614"/>
            <a:ext cx="39688" cy="55562"/>
          </a:xfrm>
          <a:custGeom>
            <a:avLst/>
            <a:gdLst/>
            <a:ahLst/>
            <a:cxnLst>
              <a:cxn ang="0">
                <a:pos x="2" y="49"/>
              </a:cxn>
              <a:cxn ang="0">
                <a:pos x="89" y="49"/>
              </a:cxn>
              <a:cxn ang="0">
                <a:pos x="78" y="41"/>
              </a:cxn>
              <a:cxn ang="0">
                <a:pos x="68" y="35"/>
              </a:cxn>
              <a:cxn ang="0">
                <a:pos x="57" y="30"/>
              </a:cxn>
              <a:cxn ang="0">
                <a:pos x="46" y="25"/>
              </a:cxn>
              <a:cxn ang="0">
                <a:pos x="36" y="21"/>
              </a:cxn>
              <a:cxn ang="0">
                <a:pos x="26" y="14"/>
              </a:cxn>
              <a:cxn ang="0">
                <a:pos x="16" y="8"/>
              </a:cxn>
              <a:cxn ang="0">
                <a:pos x="9" y="0"/>
              </a:cxn>
              <a:cxn ang="0">
                <a:pos x="4" y="10"/>
              </a:cxn>
              <a:cxn ang="0">
                <a:pos x="1" y="23"/>
              </a:cxn>
              <a:cxn ang="0">
                <a:pos x="0" y="29"/>
              </a:cxn>
              <a:cxn ang="0">
                <a:pos x="0" y="36"/>
              </a:cxn>
              <a:cxn ang="0">
                <a:pos x="0" y="43"/>
              </a:cxn>
              <a:cxn ang="0">
                <a:pos x="2" y="49"/>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40" name="Freeform 321"/>
          <p:cNvSpPr>
            <a:spLocks/>
          </p:cNvSpPr>
          <p:nvPr>
            <p:custDataLst>
              <p:tags r:id="rId157"/>
            </p:custDataLst>
          </p:nvPr>
        </p:nvSpPr>
        <p:spPr bwMode="auto">
          <a:xfrm>
            <a:off x="4707682" y="4255139"/>
            <a:ext cx="36512" cy="58737"/>
          </a:xfrm>
          <a:custGeom>
            <a:avLst/>
            <a:gdLst/>
            <a:ahLst/>
            <a:cxnLst>
              <a:cxn ang="0">
                <a:pos x="0" y="21"/>
              </a:cxn>
              <a:cxn ang="0">
                <a:pos x="14" y="26"/>
              </a:cxn>
              <a:cxn ang="0">
                <a:pos x="25" y="29"/>
              </a:cxn>
              <a:cxn ang="0">
                <a:pos x="30" y="30"/>
              </a:cxn>
              <a:cxn ang="0">
                <a:pos x="36" y="30"/>
              </a:cxn>
              <a:cxn ang="0">
                <a:pos x="41" y="29"/>
              </a:cxn>
              <a:cxn ang="0">
                <a:pos x="46" y="27"/>
              </a:cxn>
              <a:cxn ang="0">
                <a:pos x="46" y="36"/>
              </a:cxn>
              <a:cxn ang="0">
                <a:pos x="46" y="46"/>
              </a:cxn>
              <a:cxn ang="0">
                <a:pos x="56" y="45"/>
              </a:cxn>
              <a:cxn ang="0">
                <a:pos x="67" y="43"/>
              </a:cxn>
              <a:cxn ang="0">
                <a:pos x="77" y="40"/>
              </a:cxn>
              <a:cxn ang="0">
                <a:pos x="86" y="40"/>
              </a:cxn>
              <a:cxn ang="0">
                <a:pos x="83" y="32"/>
              </a:cxn>
              <a:cxn ang="0">
                <a:pos x="80" y="25"/>
              </a:cxn>
              <a:cxn ang="0">
                <a:pos x="74" y="19"/>
              </a:cxn>
              <a:cxn ang="0">
                <a:pos x="70" y="14"/>
              </a:cxn>
              <a:cxn ang="0">
                <a:pos x="64" y="9"/>
              </a:cxn>
              <a:cxn ang="0">
                <a:pos x="58" y="6"/>
              </a:cxn>
              <a:cxn ang="0">
                <a:pos x="51" y="3"/>
              </a:cxn>
              <a:cxn ang="0">
                <a:pos x="46" y="1"/>
              </a:cxn>
              <a:cxn ang="0">
                <a:pos x="39" y="0"/>
              </a:cxn>
              <a:cxn ang="0">
                <a:pos x="33" y="0"/>
              </a:cxn>
              <a:cxn ang="0">
                <a:pos x="26" y="1"/>
              </a:cxn>
              <a:cxn ang="0">
                <a:pos x="19" y="3"/>
              </a:cxn>
              <a:cxn ang="0">
                <a:pos x="14" y="6"/>
              </a:cxn>
              <a:cxn ang="0">
                <a:pos x="8" y="10"/>
              </a:cxn>
              <a:cxn ang="0">
                <a:pos x="4" y="15"/>
              </a:cxn>
              <a:cxn ang="0">
                <a:pos x="0" y="21"/>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41" name="Freeform 322"/>
          <p:cNvSpPr>
            <a:spLocks/>
          </p:cNvSpPr>
          <p:nvPr>
            <p:custDataLst>
              <p:tags r:id="rId158"/>
            </p:custDataLst>
          </p:nvPr>
        </p:nvSpPr>
        <p:spPr bwMode="auto">
          <a:xfrm>
            <a:off x="4760069" y="4259901"/>
            <a:ext cx="25400" cy="55563"/>
          </a:xfrm>
          <a:custGeom>
            <a:avLst/>
            <a:gdLst/>
            <a:ahLst/>
            <a:cxnLst>
              <a:cxn ang="0">
                <a:pos x="0" y="0"/>
              </a:cxn>
              <a:cxn ang="0">
                <a:pos x="0" y="18"/>
              </a:cxn>
              <a:cxn ang="0">
                <a:pos x="39" y="18"/>
              </a:cxn>
              <a:cxn ang="0">
                <a:pos x="59" y="6"/>
              </a:cxn>
              <a:cxn ang="0">
                <a:pos x="51" y="5"/>
              </a:cxn>
              <a:cxn ang="0">
                <a:pos x="45" y="4"/>
              </a:cxn>
              <a:cxn ang="0">
                <a:pos x="37" y="5"/>
              </a:cxn>
              <a:cxn ang="0">
                <a:pos x="29" y="6"/>
              </a:cxn>
              <a:cxn ang="0">
                <a:pos x="22" y="6"/>
              </a:cxn>
              <a:cxn ang="0">
                <a:pos x="14" y="5"/>
              </a:cxn>
              <a:cxn ang="0">
                <a:pos x="7" y="4"/>
              </a:cxn>
              <a:cxn ang="0">
                <a:pos x="0" y="0"/>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42" name="Freeform 323"/>
          <p:cNvSpPr>
            <a:spLocks/>
          </p:cNvSpPr>
          <p:nvPr>
            <p:custDataLst>
              <p:tags r:id="rId159"/>
            </p:custDataLst>
          </p:nvPr>
        </p:nvSpPr>
        <p:spPr bwMode="auto">
          <a:xfrm>
            <a:off x="4833094" y="4251964"/>
            <a:ext cx="1588" cy="55562"/>
          </a:xfrm>
          <a:custGeom>
            <a:avLst/>
            <a:gdLst/>
            <a:ahLst/>
            <a:cxnLst>
              <a:cxn ang="0">
                <a:pos x="4" y="19"/>
              </a:cxn>
              <a:cxn ang="0">
                <a:pos x="4" y="0"/>
              </a:cxn>
              <a:cxn ang="0">
                <a:pos x="2" y="1"/>
              </a:cxn>
              <a:cxn ang="0">
                <a:pos x="1" y="3"/>
              </a:cxn>
              <a:cxn ang="0">
                <a:pos x="0" y="6"/>
              </a:cxn>
              <a:cxn ang="0">
                <a:pos x="0" y="10"/>
              </a:cxn>
              <a:cxn ang="0">
                <a:pos x="0" y="14"/>
              </a:cxn>
              <a:cxn ang="0">
                <a:pos x="1" y="16"/>
              </a:cxn>
              <a:cxn ang="0">
                <a:pos x="2" y="19"/>
              </a:cxn>
              <a:cxn ang="0">
                <a:pos x="4" y="19"/>
              </a:cxn>
            </a:cxnLst>
            <a:rect l="0" t="0" r="r" b="b"/>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43" name="Freeform 324"/>
          <p:cNvSpPr>
            <a:spLocks/>
          </p:cNvSpPr>
          <p:nvPr>
            <p:custDataLst>
              <p:tags r:id="rId160"/>
            </p:custDataLst>
          </p:nvPr>
        </p:nvSpPr>
        <p:spPr bwMode="auto">
          <a:xfrm>
            <a:off x="4407644" y="4066226"/>
            <a:ext cx="20638" cy="58738"/>
          </a:xfrm>
          <a:custGeom>
            <a:avLst/>
            <a:gdLst/>
            <a:ahLst/>
            <a:cxnLst>
              <a:cxn ang="0">
                <a:pos x="0" y="50"/>
              </a:cxn>
              <a:cxn ang="0">
                <a:pos x="7" y="0"/>
              </a:cxn>
              <a:cxn ang="0">
                <a:pos x="23" y="8"/>
              </a:cxn>
              <a:cxn ang="0">
                <a:pos x="34" y="14"/>
              </a:cxn>
              <a:cxn ang="0">
                <a:pos x="37" y="18"/>
              </a:cxn>
              <a:cxn ang="0">
                <a:pos x="41" y="22"/>
              </a:cxn>
              <a:cxn ang="0">
                <a:pos x="44" y="30"/>
              </a:cxn>
              <a:cxn ang="0">
                <a:pos x="46" y="38"/>
              </a:cxn>
              <a:cxn ang="0">
                <a:pos x="34" y="42"/>
              </a:cxn>
              <a:cxn ang="0">
                <a:pos x="21" y="46"/>
              </a:cxn>
              <a:cxn ang="0">
                <a:pos x="8" y="49"/>
              </a:cxn>
              <a:cxn ang="0">
                <a:pos x="0" y="50"/>
              </a:cxn>
            </a:cxnLst>
            <a:rect l="0" t="0" r="r" b="b"/>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44" name="Freeform 325"/>
          <p:cNvSpPr>
            <a:spLocks/>
          </p:cNvSpPr>
          <p:nvPr>
            <p:custDataLst>
              <p:tags r:id="rId161"/>
            </p:custDataLst>
          </p:nvPr>
        </p:nvSpPr>
        <p:spPr bwMode="auto">
          <a:xfrm>
            <a:off x="4353669" y="4039239"/>
            <a:ext cx="30163" cy="58737"/>
          </a:xfrm>
          <a:custGeom>
            <a:avLst/>
            <a:gdLst/>
            <a:ahLst/>
            <a:cxnLst>
              <a:cxn ang="0">
                <a:pos x="0" y="0"/>
              </a:cxn>
              <a:cxn ang="0">
                <a:pos x="10" y="0"/>
              </a:cxn>
              <a:cxn ang="0">
                <a:pos x="18" y="0"/>
              </a:cxn>
              <a:cxn ang="0">
                <a:pos x="26" y="0"/>
              </a:cxn>
              <a:cxn ang="0">
                <a:pos x="33" y="0"/>
              </a:cxn>
              <a:cxn ang="0">
                <a:pos x="33" y="7"/>
              </a:cxn>
              <a:cxn ang="0">
                <a:pos x="34" y="14"/>
              </a:cxn>
              <a:cxn ang="0">
                <a:pos x="36" y="21"/>
              </a:cxn>
              <a:cxn ang="0">
                <a:pos x="38" y="27"/>
              </a:cxn>
              <a:cxn ang="0">
                <a:pos x="44" y="36"/>
              </a:cxn>
              <a:cxn ang="0">
                <a:pos x="49" y="45"/>
              </a:cxn>
              <a:cxn ang="0">
                <a:pos x="56" y="52"/>
              </a:cxn>
              <a:cxn ang="0">
                <a:pos x="61" y="60"/>
              </a:cxn>
              <a:cxn ang="0">
                <a:pos x="62" y="65"/>
              </a:cxn>
              <a:cxn ang="0">
                <a:pos x="65" y="69"/>
              </a:cxn>
              <a:cxn ang="0">
                <a:pos x="66" y="75"/>
              </a:cxn>
              <a:cxn ang="0">
                <a:pos x="66" y="80"/>
              </a:cxn>
              <a:cxn ang="0">
                <a:pos x="0" y="18"/>
              </a:cxn>
              <a:cxn ang="0">
                <a:pos x="0" y="0"/>
              </a:cxn>
            </a:cxnLst>
            <a:rect l="0" t="0" r="r" b="b"/>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45" name="Freeform 326"/>
          <p:cNvSpPr>
            <a:spLocks/>
          </p:cNvSpPr>
          <p:nvPr>
            <p:custDataLst>
              <p:tags r:id="rId162"/>
            </p:custDataLst>
          </p:nvPr>
        </p:nvSpPr>
        <p:spPr bwMode="auto">
          <a:xfrm>
            <a:off x="4188569" y="4023364"/>
            <a:ext cx="7938" cy="57150"/>
          </a:xfrm>
          <a:custGeom>
            <a:avLst/>
            <a:gdLst/>
            <a:ahLst/>
            <a:cxnLst>
              <a:cxn ang="0">
                <a:pos x="20" y="48"/>
              </a:cxn>
              <a:cxn ang="0">
                <a:pos x="20" y="39"/>
              </a:cxn>
              <a:cxn ang="0">
                <a:pos x="19" y="32"/>
              </a:cxn>
              <a:cxn ang="0">
                <a:pos x="16" y="25"/>
              </a:cxn>
              <a:cxn ang="0">
                <a:pos x="14" y="19"/>
              </a:cxn>
              <a:cxn ang="0">
                <a:pos x="12" y="14"/>
              </a:cxn>
              <a:cxn ang="0">
                <a:pos x="9" y="9"/>
              </a:cxn>
              <a:cxn ang="0">
                <a:pos x="4" y="4"/>
              </a:cxn>
              <a:cxn ang="0">
                <a:pos x="0" y="0"/>
              </a:cxn>
              <a:cxn ang="0">
                <a:pos x="0" y="8"/>
              </a:cxn>
              <a:cxn ang="0">
                <a:pos x="2" y="17"/>
              </a:cxn>
              <a:cxn ang="0">
                <a:pos x="4" y="24"/>
              </a:cxn>
              <a:cxn ang="0">
                <a:pos x="8" y="31"/>
              </a:cxn>
              <a:cxn ang="0">
                <a:pos x="14" y="41"/>
              </a:cxn>
              <a:cxn ang="0">
                <a:pos x="20" y="48"/>
              </a:cxn>
            </a:cxnLst>
            <a:rect l="0" t="0" r="r" b="b"/>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46" name="Line 327" descr="Horizontal dunkel"/>
          <p:cNvSpPr>
            <a:spLocks noChangeShapeType="1"/>
          </p:cNvSpPr>
          <p:nvPr>
            <p:custDataLst>
              <p:tags r:id="rId163"/>
            </p:custDataLst>
          </p:nvPr>
        </p:nvSpPr>
        <p:spPr bwMode="auto">
          <a:xfrm>
            <a:off x="4213969" y="4059876"/>
            <a:ext cx="4763" cy="6350"/>
          </a:xfrm>
          <a:prstGeom prst="line">
            <a:avLst/>
          </a:prstGeom>
          <a:noFill/>
          <a:ln w="6350">
            <a:solidFill>
              <a:schemeClr val="bg1">
                <a:lumMod val="65000"/>
              </a:schemeClr>
            </a:solidFill>
            <a:round/>
            <a:headEnd/>
            <a:tailEnd/>
          </a:ln>
          <a:effectLst/>
        </p:spPr>
        <p:txBody>
          <a:bodyPr/>
          <a:lstStyle/>
          <a:p>
            <a:endParaRPr lang="en-CA" dirty="0"/>
          </a:p>
        </p:txBody>
      </p:sp>
      <p:sp>
        <p:nvSpPr>
          <p:cNvPr id="247" name="Freeform 328"/>
          <p:cNvSpPr>
            <a:spLocks/>
          </p:cNvSpPr>
          <p:nvPr>
            <p:custDataLst>
              <p:tags r:id="rId164"/>
            </p:custDataLst>
          </p:nvPr>
        </p:nvSpPr>
        <p:spPr bwMode="auto">
          <a:xfrm>
            <a:off x="4210794" y="4059876"/>
            <a:ext cx="7938" cy="57150"/>
          </a:xfrm>
          <a:custGeom>
            <a:avLst/>
            <a:gdLst/>
            <a:ahLst/>
            <a:cxnLst>
              <a:cxn ang="0">
                <a:pos x="20" y="12"/>
              </a:cxn>
              <a:cxn ang="0">
                <a:pos x="20" y="8"/>
              </a:cxn>
              <a:cxn ang="0">
                <a:pos x="18" y="5"/>
              </a:cxn>
              <a:cxn ang="0">
                <a:pos x="15" y="3"/>
              </a:cxn>
              <a:cxn ang="0">
                <a:pos x="13" y="2"/>
              </a:cxn>
              <a:cxn ang="0">
                <a:pos x="7" y="0"/>
              </a:cxn>
              <a:cxn ang="0">
                <a:pos x="0" y="0"/>
              </a:cxn>
            </a:cxnLst>
            <a:rect l="0" t="0" r="r" b="b"/>
            <a:pathLst>
              <a:path w="20" h="12">
                <a:moveTo>
                  <a:pt x="20" y="12"/>
                </a:moveTo>
                <a:lnTo>
                  <a:pt x="20" y="8"/>
                </a:lnTo>
                <a:lnTo>
                  <a:pt x="18" y="5"/>
                </a:lnTo>
                <a:lnTo>
                  <a:pt x="15" y="3"/>
                </a:lnTo>
                <a:lnTo>
                  <a:pt x="13" y="2"/>
                </a:lnTo>
                <a:lnTo>
                  <a:pt x="7" y="0"/>
                </a:lnTo>
                <a:lnTo>
                  <a:pt x="0"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48" name="Freeform 329"/>
          <p:cNvSpPr>
            <a:spLocks/>
          </p:cNvSpPr>
          <p:nvPr>
            <p:custDataLst>
              <p:tags r:id="rId165"/>
            </p:custDataLst>
          </p:nvPr>
        </p:nvSpPr>
        <p:spPr bwMode="auto">
          <a:xfrm>
            <a:off x="4112369" y="3904301"/>
            <a:ext cx="22225" cy="57150"/>
          </a:xfrm>
          <a:custGeom>
            <a:avLst/>
            <a:gdLst/>
            <a:ahLst/>
            <a:cxnLst>
              <a:cxn ang="0">
                <a:pos x="7" y="0"/>
              </a:cxn>
              <a:cxn ang="0">
                <a:pos x="11" y="4"/>
              </a:cxn>
              <a:cxn ang="0">
                <a:pos x="23" y="13"/>
              </a:cxn>
              <a:cxn ang="0">
                <a:pos x="37" y="23"/>
              </a:cxn>
              <a:cxn ang="0">
                <a:pos x="46" y="30"/>
              </a:cxn>
              <a:cxn ang="0">
                <a:pos x="49" y="18"/>
              </a:cxn>
              <a:cxn ang="0">
                <a:pos x="53" y="6"/>
              </a:cxn>
              <a:cxn ang="0">
                <a:pos x="37" y="5"/>
              </a:cxn>
              <a:cxn ang="0">
                <a:pos x="26" y="3"/>
              </a:cxn>
              <a:cxn ang="0">
                <a:pos x="21" y="3"/>
              </a:cxn>
              <a:cxn ang="0">
                <a:pos x="15" y="3"/>
              </a:cxn>
              <a:cxn ang="0">
                <a:pos x="9" y="4"/>
              </a:cxn>
              <a:cxn ang="0">
                <a:pos x="0" y="6"/>
              </a:cxn>
              <a:cxn ang="0">
                <a:pos x="7" y="0"/>
              </a:cxn>
            </a:cxnLst>
            <a:rect l="0" t="0" r="r" b="b"/>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49" name="Freeform 330"/>
          <p:cNvSpPr>
            <a:spLocks/>
          </p:cNvSpPr>
          <p:nvPr>
            <p:custDataLst>
              <p:tags r:id="rId166"/>
            </p:custDataLst>
          </p:nvPr>
        </p:nvSpPr>
        <p:spPr bwMode="auto">
          <a:xfrm>
            <a:off x="4641007" y="4267839"/>
            <a:ext cx="11112" cy="57150"/>
          </a:xfrm>
          <a:custGeom>
            <a:avLst/>
            <a:gdLst/>
            <a:ahLst/>
            <a:cxnLst>
              <a:cxn ang="0">
                <a:pos x="0" y="6"/>
              </a:cxn>
              <a:cxn ang="0">
                <a:pos x="4" y="21"/>
              </a:cxn>
              <a:cxn ang="0">
                <a:pos x="7" y="31"/>
              </a:cxn>
              <a:cxn ang="0">
                <a:pos x="22" y="31"/>
              </a:cxn>
              <a:cxn ang="0">
                <a:pos x="33" y="31"/>
              </a:cxn>
              <a:cxn ang="0">
                <a:pos x="33" y="0"/>
              </a:cxn>
              <a:cxn ang="0">
                <a:pos x="27" y="0"/>
              </a:cxn>
              <a:cxn ang="0">
                <a:pos x="19" y="0"/>
              </a:cxn>
              <a:cxn ang="0">
                <a:pos x="10" y="0"/>
              </a:cxn>
              <a:cxn ang="0">
                <a:pos x="0" y="0"/>
              </a:cxn>
              <a:cxn ang="0">
                <a:pos x="0" y="6"/>
              </a:cxn>
            </a:cxnLst>
            <a:rect l="0" t="0" r="r" b="b"/>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50" name="Freeform 331"/>
          <p:cNvSpPr>
            <a:spLocks/>
          </p:cNvSpPr>
          <p:nvPr>
            <p:custDataLst>
              <p:tags r:id="rId167"/>
            </p:custDataLst>
          </p:nvPr>
        </p:nvSpPr>
        <p:spPr bwMode="auto">
          <a:xfrm>
            <a:off x="5156944" y="4224976"/>
            <a:ext cx="28575" cy="55563"/>
          </a:xfrm>
          <a:custGeom>
            <a:avLst/>
            <a:gdLst/>
            <a:ahLst/>
            <a:cxnLst>
              <a:cxn ang="0">
                <a:pos x="19" y="68"/>
              </a:cxn>
              <a:cxn ang="0">
                <a:pos x="16" y="68"/>
              </a:cxn>
              <a:cxn ang="0">
                <a:pos x="14" y="66"/>
              </a:cxn>
              <a:cxn ang="0">
                <a:pos x="11" y="64"/>
              </a:cxn>
              <a:cxn ang="0">
                <a:pos x="7" y="61"/>
              </a:cxn>
              <a:cxn ang="0">
                <a:pos x="4" y="59"/>
              </a:cxn>
              <a:cxn ang="0">
                <a:pos x="2" y="55"/>
              </a:cxn>
              <a:cxn ang="0">
                <a:pos x="0" y="52"/>
              </a:cxn>
              <a:cxn ang="0">
                <a:pos x="0" y="49"/>
              </a:cxn>
              <a:cxn ang="0">
                <a:pos x="0" y="38"/>
              </a:cxn>
              <a:cxn ang="0">
                <a:pos x="2" y="29"/>
              </a:cxn>
              <a:cxn ang="0">
                <a:pos x="5" y="21"/>
              </a:cxn>
              <a:cxn ang="0">
                <a:pos x="9" y="14"/>
              </a:cxn>
              <a:cxn ang="0">
                <a:pos x="15" y="8"/>
              </a:cxn>
              <a:cxn ang="0">
                <a:pos x="22" y="4"/>
              </a:cxn>
              <a:cxn ang="0">
                <a:pos x="30" y="2"/>
              </a:cxn>
              <a:cxn ang="0">
                <a:pos x="39" y="0"/>
              </a:cxn>
              <a:cxn ang="0">
                <a:pos x="52" y="0"/>
              </a:cxn>
              <a:cxn ang="0">
                <a:pos x="65" y="0"/>
              </a:cxn>
              <a:cxn ang="0">
                <a:pos x="65" y="43"/>
              </a:cxn>
              <a:cxn ang="0">
                <a:pos x="56" y="52"/>
              </a:cxn>
              <a:cxn ang="0">
                <a:pos x="45" y="61"/>
              </a:cxn>
              <a:cxn ang="0">
                <a:pos x="39" y="64"/>
              </a:cxn>
              <a:cxn ang="0">
                <a:pos x="34" y="66"/>
              </a:cxn>
              <a:cxn ang="0">
                <a:pos x="27" y="68"/>
              </a:cxn>
              <a:cxn ang="0">
                <a:pos x="19" y="68"/>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51" name="Freeform 332"/>
          <p:cNvSpPr>
            <a:spLocks/>
          </p:cNvSpPr>
          <p:nvPr>
            <p:custDataLst>
              <p:tags r:id="rId168"/>
            </p:custDataLst>
          </p:nvPr>
        </p:nvSpPr>
        <p:spPr bwMode="auto">
          <a:xfrm>
            <a:off x="4094907" y="3807464"/>
            <a:ext cx="274637" cy="368300"/>
          </a:xfrm>
          <a:custGeom>
            <a:avLst/>
            <a:gdLst/>
            <a:ahLst/>
            <a:cxnLst>
              <a:cxn ang="0">
                <a:pos x="502" y="337"/>
              </a:cxn>
              <a:cxn ang="0">
                <a:pos x="484" y="341"/>
              </a:cxn>
              <a:cxn ang="0">
                <a:pos x="479" y="382"/>
              </a:cxn>
              <a:cxn ang="0">
                <a:pos x="515" y="404"/>
              </a:cxn>
              <a:cxn ang="0">
                <a:pos x="534" y="405"/>
              </a:cxn>
              <a:cxn ang="0">
                <a:pos x="550" y="424"/>
              </a:cxn>
              <a:cxn ang="0">
                <a:pos x="560" y="459"/>
              </a:cxn>
              <a:cxn ang="0">
                <a:pos x="572" y="474"/>
              </a:cxn>
              <a:cxn ang="0">
                <a:pos x="588" y="483"/>
              </a:cxn>
              <a:cxn ang="0">
                <a:pos x="614" y="487"/>
              </a:cxn>
              <a:cxn ang="0">
                <a:pos x="625" y="505"/>
              </a:cxn>
              <a:cxn ang="0">
                <a:pos x="625" y="539"/>
              </a:cxn>
              <a:cxn ang="0">
                <a:pos x="618" y="603"/>
              </a:cxn>
              <a:cxn ang="0">
                <a:pos x="611" y="672"/>
              </a:cxn>
              <a:cxn ang="0">
                <a:pos x="562" y="693"/>
              </a:cxn>
              <a:cxn ang="0">
                <a:pos x="539" y="693"/>
              </a:cxn>
              <a:cxn ang="0">
                <a:pos x="394" y="564"/>
              </a:cxn>
              <a:cxn ang="0">
                <a:pos x="397" y="552"/>
              </a:cxn>
              <a:cxn ang="0">
                <a:pos x="394" y="539"/>
              </a:cxn>
              <a:cxn ang="0">
                <a:pos x="338" y="488"/>
              </a:cxn>
              <a:cxn ang="0">
                <a:pos x="305" y="453"/>
              </a:cxn>
              <a:cxn ang="0">
                <a:pos x="293" y="419"/>
              </a:cxn>
              <a:cxn ang="0">
                <a:pos x="291" y="381"/>
              </a:cxn>
              <a:cxn ang="0">
                <a:pos x="285" y="360"/>
              </a:cxn>
              <a:cxn ang="0">
                <a:pos x="268" y="342"/>
              </a:cxn>
              <a:cxn ang="0">
                <a:pos x="241" y="310"/>
              </a:cxn>
              <a:cxn ang="0">
                <a:pos x="224" y="269"/>
              </a:cxn>
              <a:cxn ang="0">
                <a:pos x="213" y="238"/>
              </a:cxn>
              <a:cxn ang="0">
                <a:pos x="190" y="212"/>
              </a:cxn>
              <a:cxn ang="0">
                <a:pos x="150" y="171"/>
              </a:cxn>
              <a:cxn ang="0">
                <a:pos x="136" y="146"/>
              </a:cxn>
              <a:cxn ang="0">
                <a:pos x="112" y="132"/>
              </a:cxn>
              <a:cxn ang="0">
                <a:pos x="80" y="113"/>
              </a:cxn>
              <a:cxn ang="0">
                <a:pos x="49" y="85"/>
              </a:cxn>
              <a:cxn ang="0">
                <a:pos x="23" y="51"/>
              </a:cxn>
              <a:cxn ang="0">
                <a:pos x="5" y="19"/>
              </a:cxn>
              <a:cxn ang="0">
                <a:pos x="10" y="4"/>
              </a:cxn>
              <a:cxn ang="0">
                <a:pos x="37" y="13"/>
              </a:cxn>
              <a:cxn ang="0">
                <a:pos x="84" y="16"/>
              </a:cxn>
              <a:cxn ang="0">
                <a:pos x="116" y="20"/>
              </a:cxn>
              <a:cxn ang="0">
                <a:pos x="138" y="27"/>
              </a:cxn>
              <a:cxn ang="0">
                <a:pos x="156" y="42"/>
              </a:cxn>
              <a:cxn ang="0">
                <a:pos x="204" y="109"/>
              </a:cxn>
              <a:cxn ang="0">
                <a:pos x="254" y="163"/>
              </a:cxn>
              <a:cxn ang="0">
                <a:pos x="299" y="202"/>
              </a:cxn>
              <a:cxn ang="0">
                <a:pos x="329" y="219"/>
              </a:cxn>
              <a:cxn ang="0">
                <a:pos x="366" y="227"/>
              </a:cxn>
              <a:cxn ang="0">
                <a:pos x="388" y="230"/>
              </a:cxn>
              <a:cxn ang="0">
                <a:pos x="401" y="241"/>
              </a:cxn>
              <a:cxn ang="0">
                <a:pos x="416" y="260"/>
              </a:cxn>
              <a:cxn ang="0">
                <a:pos x="427" y="265"/>
              </a:cxn>
            </a:cxnLst>
            <a:rect l="0" t="0" r="r" b="b"/>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52" name="Freeform 333"/>
          <p:cNvSpPr>
            <a:spLocks/>
          </p:cNvSpPr>
          <p:nvPr>
            <p:custDataLst>
              <p:tags r:id="rId169"/>
            </p:custDataLst>
          </p:nvPr>
        </p:nvSpPr>
        <p:spPr bwMode="auto">
          <a:xfrm>
            <a:off x="4436219" y="3856676"/>
            <a:ext cx="254000" cy="257175"/>
          </a:xfrm>
          <a:custGeom>
            <a:avLst/>
            <a:gdLst/>
            <a:ahLst/>
            <a:cxnLst>
              <a:cxn ang="0">
                <a:pos x="516" y="28"/>
              </a:cxn>
              <a:cxn ang="0">
                <a:pos x="495" y="55"/>
              </a:cxn>
              <a:cxn ang="0">
                <a:pos x="512" y="93"/>
              </a:cxn>
              <a:cxn ang="0">
                <a:pos x="534" y="130"/>
              </a:cxn>
              <a:cxn ang="0">
                <a:pos x="573" y="177"/>
              </a:cxn>
              <a:cxn ang="0">
                <a:pos x="580" y="205"/>
              </a:cxn>
              <a:cxn ang="0">
                <a:pos x="547" y="204"/>
              </a:cxn>
              <a:cxn ang="0">
                <a:pos x="516" y="233"/>
              </a:cxn>
              <a:cxn ang="0">
                <a:pos x="506" y="246"/>
              </a:cxn>
              <a:cxn ang="0">
                <a:pos x="518" y="271"/>
              </a:cxn>
              <a:cxn ang="0">
                <a:pos x="525" y="294"/>
              </a:cxn>
              <a:cxn ang="0">
                <a:pos x="505" y="308"/>
              </a:cxn>
              <a:cxn ang="0">
                <a:pos x="459" y="323"/>
              </a:cxn>
              <a:cxn ang="0">
                <a:pos x="443" y="354"/>
              </a:cxn>
              <a:cxn ang="0">
                <a:pos x="445" y="415"/>
              </a:cxn>
              <a:cxn ang="0">
                <a:pos x="430" y="454"/>
              </a:cxn>
              <a:cxn ang="0">
                <a:pos x="400" y="472"/>
              </a:cxn>
              <a:cxn ang="0">
                <a:pos x="370" y="488"/>
              </a:cxn>
              <a:cxn ang="0">
                <a:pos x="341" y="493"/>
              </a:cxn>
              <a:cxn ang="0">
                <a:pos x="329" y="487"/>
              </a:cxn>
              <a:cxn ang="0">
                <a:pos x="327" y="471"/>
              </a:cxn>
              <a:cxn ang="0">
                <a:pos x="304" y="451"/>
              </a:cxn>
              <a:cxn ang="0">
                <a:pos x="251" y="454"/>
              </a:cxn>
              <a:cxn ang="0">
                <a:pos x="219" y="462"/>
              </a:cxn>
              <a:cxn ang="0">
                <a:pos x="176" y="440"/>
              </a:cxn>
              <a:cxn ang="0">
                <a:pos x="122" y="436"/>
              </a:cxn>
              <a:cxn ang="0">
                <a:pos x="95" y="429"/>
              </a:cxn>
              <a:cxn ang="0">
                <a:pos x="81" y="366"/>
              </a:cxn>
              <a:cxn ang="0">
                <a:pos x="58" y="310"/>
              </a:cxn>
              <a:cxn ang="0">
                <a:pos x="35" y="292"/>
              </a:cxn>
              <a:cxn ang="0">
                <a:pos x="12" y="260"/>
              </a:cxn>
              <a:cxn ang="0">
                <a:pos x="5" y="204"/>
              </a:cxn>
              <a:cxn ang="0">
                <a:pos x="31" y="153"/>
              </a:cxn>
              <a:cxn ang="0">
                <a:pos x="54" y="141"/>
              </a:cxn>
              <a:cxn ang="0">
                <a:pos x="75" y="152"/>
              </a:cxn>
              <a:cxn ang="0">
                <a:pos x="97" y="187"/>
              </a:cxn>
              <a:cxn ang="0">
                <a:pos x="129" y="214"/>
              </a:cxn>
              <a:cxn ang="0">
                <a:pos x="170" y="213"/>
              </a:cxn>
              <a:cxn ang="0">
                <a:pos x="221" y="189"/>
              </a:cxn>
              <a:cxn ang="0">
                <a:pos x="233" y="172"/>
              </a:cxn>
              <a:cxn ang="0">
                <a:pos x="288" y="178"/>
              </a:cxn>
              <a:cxn ang="0">
                <a:pos x="326" y="181"/>
              </a:cxn>
              <a:cxn ang="0">
                <a:pos x="337" y="170"/>
              </a:cxn>
              <a:cxn ang="0">
                <a:pos x="362" y="158"/>
              </a:cxn>
              <a:cxn ang="0">
                <a:pos x="383" y="136"/>
              </a:cxn>
              <a:cxn ang="0">
                <a:pos x="415" y="79"/>
              </a:cxn>
              <a:cxn ang="0">
                <a:pos x="427" y="25"/>
              </a:cxn>
              <a:cxn ang="0">
                <a:pos x="447" y="6"/>
              </a:cxn>
              <a:cxn ang="0">
                <a:pos x="479" y="2"/>
              </a:cxn>
            </a:cxnLst>
            <a:rect l="0" t="0" r="r" b="b"/>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53" name="Freeform 334"/>
          <p:cNvSpPr>
            <a:spLocks/>
          </p:cNvSpPr>
          <p:nvPr>
            <p:custDataLst>
              <p:tags r:id="rId170"/>
            </p:custDataLst>
          </p:nvPr>
        </p:nvSpPr>
        <p:spPr bwMode="auto">
          <a:xfrm>
            <a:off x="4791819" y="4263076"/>
            <a:ext cx="92075" cy="57150"/>
          </a:xfrm>
          <a:custGeom>
            <a:avLst/>
            <a:gdLst/>
            <a:ahLst/>
            <a:cxnLst>
              <a:cxn ang="0">
                <a:pos x="0" y="105"/>
              </a:cxn>
              <a:cxn ang="0">
                <a:pos x="16" y="85"/>
              </a:cxn>
              <a:cxn ang="0">
                <a:pos x="35" y="68"/>
              </a:cxn>
              <a:cxn ang="0">
                <a:pos x="44" y="60"/>
              </a:cxn>
              <a:cxn ang="0">
                <a:pos x="54" y="53"/>
              </a:cxn>
              <a:cxn ang="0">
                <a:pos x="64" y="46"/>
              </a:cxn>
              <a:cxn ang="0">
                <a:pos x="73" y="38"/>
              </a:cxn>
              <a:cxn ang="0">
                <a:pos x="83" y="32"/>
              </a:cxn>
              <a:cxn ang="0">
                <a:pos x="94" y="27"/>
              </a:cxn>
              <a:cxn ang="0">
                <a:pos x="106" y="21"/>
              </a:cxn>
              <a:cxn ang="0">
                <a:pos x="118" y="16"/>
              </a:cxn>
              <a:cxn ang="0">
                <a:pos x="144" y="8"/>
              </a:cxn>
              <a:cxn ang="0">
                <a:pos x="172" y="0"/>
              </a:cxn>
              <a:cxn ang="0">
                <a:pos x="212" y="0"/>
              </a:cxn>
              <a:cxn ang="0">
                <a:pos x="202" y="9"/>
              </a:cxn>
              <a:cxn ang="0">
                <a:pos x="190" y="18"/>
              </a:cxn>
              <a:cxn ang="0">
                <a:pos x="178" y="27"/>
              </a:cxn>
              <a:cxn ang="0">
                <a:pos x="165" y="35"/>
              </a:cxn>
              <a:cxn ang="0">
                <a:pos x="137" y="52"/>
              </a:cxn>
              <a:cxn ang="0">
                <a:pos x="109" y="66"/>
              </a:cxn>
              <a:cxn ang="0">
                <a:pos x="79" y="79"/>
              </a:cxn>
              <a:cxn ang="0">
                <a:pos x="50" y="90"/>
              </a:cxn>
              <a:cxn ang="0">
                <a:pos x="23" y="99"/>
              </a:cxn>
              <a:cxn ang="0">
                <a:pos x="0" y="105"/>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54" name="Freeform 335"/>
          <p:cNvSpPr>
            <a:spLocks/>
          </p:cNvSpPr>
          <p:nvPr>
            <p:custDataLst>
              <p:tags r:id="rId171"/>
            </p:custDataLst>
          </p:nvPr>
        </p:nvSpPr>
        <p:spPr bwMode="auto">
          <a:xfrm>
            <a:off x="4907707" y="3929701"/>
            <a:ext cx="42862" cy="88900"/>
          </a:xfrm>
          <a:custGeom>
            <a:avLst/>
            <a:gdLst/>
            <a:ahLst/>
            <a:cxnLst>
              <a:cxn ang="0">
                <a:pos x="0" y="81"/>
              </a:cxn>
              <a:cxn ang="0">
                <a:pos x="0" y="148"/>
              </a:cxn>
              <a:cxn ang="0">
                <a:pos x="5" y="144"/>
              </a:cxn>
              <a:cxn ang="0">
                <a:pos x="12" y="139"/>
              </a:cxn>
              <a:cxn ang="0">
                <a:pos x="14" y="137"/>
              </a:cxn>
              <a:cxn ang="0">
                <a:pos x="17" y="135"/>
              </a:cxn>
              <a:cxn ang="0">
                <a:pos x="18" y="132"/>
              </a:cxn>
              <a:cxn ang="0">
                <a:pos x="19" y="130"/>
              </a:cxn>
              <a:cxn ang="0">
                <a:pos x="20" y="138"/>
              </a:cxn>
              <a:cxn ang="0">
                <a:pos x="24" y="148"/>
              </a:cxn>
              <a:cxn ang="0">
                <a:pos x="27" y="154"/>
              </a:cxn>
              <a:cxn ang="0">
                <a:pos x="30" y="159"/>
              </a:cxn>
              <a:cxn ang="0">
                <a:pos x="35" y="163"/>
              </a:cxn>
              <a:cxn ang="0">
                <a:pos x="39" y="166"/>
              </a:cxn>
              <a:cxn ang="0">
                <a:pos x="41" y="158"/>
              </a:cxn>
              <a:cxn ang="0">
                <a:pos x="41" y="148"/>
              </a:cxn>
              <a:cxn ang="0">
                <a:pos x="41" y="137"/>
              </a:cxn>
              <a:cxn ang="0">
                <a:pos x="41" y="126"/>
              </a:cxn>
              <a:cxn ang="0">
                <a:pos x="40" y="107"/>
              </a:cxn>
              <a:cxn ang="0">
                <a:pos x="39" y="99"/>
              </a:cxn>
              <a:cxn ang="0">
                <a:pos x="48" y="100"/>
              </a:cxn>
              <a:cxn ang="0">
                <a:pos x="57" y="102"/>
              </a:cxn>
              <a:cxn ang="0">
                <a:pos x="64" y="105"/>
              </a:cxn>
              <a:cxn ang="0">
                <a:pos x="71" y="108"/>
              </a:cxn>
              <a:cxn ang="0">
                <a:pos x="76" y="111"/>
              </a:cxn>
              <a:cxn ang="0">
                <a:pos x="82" y="114"/>
              </a:cxn>
              <a:cxn ang="0">
                <a:pos x="87" y="116"/>
              </a:cxn>
              <a:cxn ang="0">
                <a:pos x="92" y="118"/>
              </a:cxn>
              <a:cxn ang="0">
                <a:pos x="85" y="103"/>
              </a:cxn>
              <a:cxn ang="0">
                <a:pos x="81" y="89"/>
              </a:cxn>
              <a:cxn ang="0">
                <a:pos x="76" y="75"/>
              </a:cxn>
              <a:cxn ang="0">
                <a:pos x="73" y="60"/>
              </a:cxn>
              <a:cxn ang="0">
                <a:pos x="70" y="47"/>
              </a:cxn>
              <a:cxn ang="0">
                <a:pos x="67" y="34"/>
              </a:cxn>
              <a:cxn ang="0">
                <a:pos x="63" y="23"/>
              </a:cxn>
              <a:cxn ang="0">
                <a:pos x="59" y="13"/>
              </a:cxn>
              <a:cxn ang="0">
                <a:pos x="59" y="19"/>
              </a:cxn>
              <a:cxn ang="0">
                <a:pos x="59" y="25"/>
              </a:cxn>
              <a:cxn ang="0">
                <a:pos x="50" y="23"/>
              </a:cxn>
              <a:cxn ang="0">
                <a:pos x="42" y="19"/>
              </a:cxn>
              <a:cxn ang="0">
                <a:pos x="35" y="15"/>
              </a:cxn>
              <a:cxn ang="0">
                <a:pos x="29" y="11"/>
              </a:cxn>
              <a:cxn ang="0">
                <a:pos x="23" y="7"/>
              </a:cxn>
              <a:cxn ang="0">
                <a:pos x="16" y="3"/>
              </a:cxn>
              <a:cxn ang="0">
                <a:pos x="8" y="1"/>
              </a:cxn>
              <a:cxn ang="0">
                <a:pos x="0" y="0"/>
              </a:cxn>
              <a:cxn ang="0">
                <a:pos x="0" y="10"/>
              </a:cxn>
              <a:cxn ang="0">
                <a:pos x="0" y="19"/>
              </a:cxn>
              <a:cxn ang="0">
                <a:pos x="0" y="33"/>
              </a:cxn>
              <a:cxn ang="0">
                <a:pos x="0" y="52"/>
              </a:cxn>
              <a:cxn ang="0">
                <a:pos x="0" y="70"/>
              </a:cxn>
              <a:cxn ang="0">
                <a:pos x="0" y="81"/>
              </a:cxn>
            </a:cxnLst>
            <a:rect l="0" t="0" r="r" b="b"/>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55" name="Freeform 336"/>
          <p:cNvSpPr>
            <a:spLocks/>
          </p:cNvSpPr>
          <p:nvPr>
            <p:custDataLst>
              <p:tags r:id="rId172"/>
            </p:custDataLst>
          </p:nvPr>
        </p:nvSpPr>
        <p:spPr bwMode="auto">
          <a:xfrm>
            <a:off x="4920407" y="4074164"/>
            <a:ext cx="71437" cy="55562"/>
          </a:xfrm>
          <a:custGeom>
            <a:avLst/>
            <a:gdLst/>
            <a:ahLst/>
            <a:cxnLst>
              <a:cxn ang="0">
                <a:pos x="7" y="0"/>
              </a:cxn>
              <a:cxn ang="0">
                <a:pos x="14" y="3"/>
              </a:cxn>
              <a:cxn ang="0">
                <a:pos x="22" y="6"/>
              </a:cxn>
              <a:cxn ang="0">
                <a:pos x="30" y="7"/>
              </a:cxn>
              <a:cxn ang="0">
                <a:pos x="36" y="8"/>
              </a:cxn>
              <a:cxn ang="0">
                <a:pos x="48" y="8"/>
              </a:cxn>
              <a:cxn ang="0">
                <a:pos x="58" y="7"/>
              </a:cxn>
              <a:cxn ang="0">
                <a:pos x="69" y="5"/>
              </a:cxn>
              <a:cxn ang="0">
                <a:pos x="80" y="3"/>
              </a:cxn>
              <a:cxn ang="0">
                <a:pos x="92" y="1"/>
              </a:cxn>
              <a:cxn ang="0">
                <a:pos x="106" y="0"/>
              </a:cxn>
              <a:cxn ang="0">
                <a:pos x="111" y="1"/>
              </a:cxn>
              <a:cxn ang="0">
                <a:pos x="115" y="2"/>
              </a:cxn>
              <a:cxn ang="0">
                <a:pos x="120" y="5"/>
              </a:cxn>
              <a:cxn ang="0">
                <a:pos x="124" y="8"/>
              </a:cxn>
              <a:cxn ang="0">
                <a:pos x="132" y="17"/>
              </a:cxn>
              <a:cxn ang="0">
                <a:pos x="138" y="26"/>
              </a:cxn>
              <a:cxn ang="0">
                <a:pos x="145" y="36"/>
              </a:cxn>
              <a:cxn ang="0">
                <a:pos x="151" y="45"/>
              </a:cxn>
              <a:cxn ang="0">
                <a:pos x="155" y="49"/>
              </a:cxn>
              <a:cxn ang="0">
                <a:pos x="158" y="52"/>
              </a:cxn>
              <a:cxn ang="0">
                <a:pos x="162" y="54"/>
              </a:cxn>
              <a:cxn ang="0">
                <a:pos x="166" y="56"/>
              </a:cxn>
              <a:cxn ang="0">
                <a:pos x="159" y="57"/>
              </a:cxn>
              <a:cxn ang="0">
                <a:pos x="151" y="59"/>
              </a:cxn>
              <a:cxn ang="0">
                <a:pos x="143" y="61"/>
              </a:cxn>
              <a:cxn ang="0">
                <a:pos x="133" y="62"/>
              </a:cxn>
              <a:cxn ang="0">
                <a:pos x="125" y="61"/>
              </a:cxn>
              <a:cxn ang="0">
                <a:pos x="119" y="58"/>
              </a:cxn>
              <a:cxn ang="0">
                <a:pos x="112" y="54"/>
              </a:cxn>
              <a:cxn ang="0">
                <a:pos x="106" y="50"/>
              </a:cxn>
              <a:cxn ang="0">
                <a:pos x="100" y="45"/>
              </a:cxn>
              <a:cxn ang="0">
                <a:pos x="93" y="41"/>
              </a:cxn>
              <a:cxn ang="0">
                <a:pos x="87" y="39"/>
              </a:cxn>
              <a:cxn ang="0">
                <a:pos x="79" y="38"/>
              </a:cxn>
              <a:cxn ang="0">
                <a:pos x="56" y="38"/>
              </a:cxn>
              <a:cxn ang="0">
                <a:pos x="35" y="39"/>
              </a:cxn>
              <a:cxn ang="0">
                <a:pos x="26" y="41"/>
              </a:cxn>
              <a:cxn ang="0">
                <a:pos x="19" y="43"/>
              </a:cxn>
              <a:cxn ang="0">
                <a:pos x="12" y="46"/>
              </a:cxn>
              <a:cxn ang="0">
                <a:pos x="7" y="50"/>
              </a:cxn>
              <a:cxn ang="0">
                <a:pos x="2" y="45"/>
              </a:cxn>
              <a:cxn ang="0">
                <a:pos x="1" y="40"/>
              </a:cxn>
              <a:cxn ang="0">
                <a:pos x="0" y="34"/>
              </a:cxn>
              <a:cxn ang="0">
                <a:pos x="1" y="28"/>
              </a:cxn>
              <a:cxn ang="0">
                <a:pos x="4" y="15"/>
              </a:cxn>
              <a:cxn ang="0">
                <a:pos x="7" y="0"/>
              </a:cxn>
            </a:cxnLst>
            <a:rect l="0" t="0" r="r" b="b"/>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56" name="Freeform 337"/>
          <p:cNvSpPr>
            <a:spLocks/>
          </p:cNvSpPr>
          <p:nvPr>
            <p:custDataLst>
              <p:tags r:id="rId173"/>
            </p:custDataLst>
          </p:nvPr>
        </p:nvSpPr>
        <p:spPr bwMode="auto">
          <a:xfrm>
            <a:off x="4996607" y="3997964"/>
            <a:ext cx="85725" cy="63500"/>
          </a:xfrm>
          <a:custGeom>
            <a:avLst/>
            <a:gdLst/>
            <a:ahLst/>
            <a:cxnLst>
              <a:cxn ang="0">
                <a:pos x="33" y="35"/>
              </a:cxn>
              <a:cxn ang="0">
                <a:pos x="48" y="25"/>
              </a:cxn>
              <a:cxn ang="0">
                <a:pos x="68" y="12"/>
              </a:cxn>
              <a:cxn ang="0">
                <a:pos x="84" y="4"/>
              </a:cxn>
              <a:cxn ang="0">
                <a:pos x="94" y="1"/>
              </a:cxn>
              <a:cxn ang="0">
                <a:pos x="105" y="1"/>
              </a:cxn>
              <a:cxn ang="0">
                <a:pos x="116" y="3"/>
              </a:cxn>
              <a:cxn ang="0">
                <a:pos x="131" y="10"/>
              </a:cxn>
              <a:cxn ang="0">
                <a:pos x="148" y="21"/>
              </a:cxn>
              <a:cxn ang="0">
                <a:pos x="162" y="28"/>
              </a:cxn>
              <a:cxn ang="0">
                <a:pos x="173" y="30"/>
              </a:cxn>
              <a:cxn ang="0">
                <a:pos x="179" y="48"/>
              </a:cxn>
              <a:cxn ang="0">
                <a:pos x="178" y="66"/>
              </a:cxn>
              <a:cxn ang="0">
                <a:pos x="182" y="75"/>
              </a:cxn>
              <a:cxn ang="0">
                <a:pos x="187" y="89"/>
              </a:cxn>
              <a:cxn ang="0">
                <a:pos x="188" y="102"/>
              </a:cxn>
              <a:cxn ang="0">
                <a:pos x="191" y="109"/>
              </a:cxn>
              <a:cxn ang="0">
                <a:pos x="188" y="114"/>
              </a:cxn>
              <a:cxn ang="0">
                <a:pos x="177" y="118"/>
              </a:cxn>
              <a:cxn ang="0">
                <a:pos x="159" y="121"/>
              </a:cxn>
              <a:cxn ang="0">
                <a:pos x="116" y="119"/>
              </a:cxn>
              <a:cxn ang="0">
                <a:pos x="72" y="116"/>
              </a:cxn>
              <a:cxn ang="0">
                <a:pos x="63" y="110"/>
              </a:cxn>
              <a:cxn ang="0">
                <a:pos x="56" y="100"/>
              </a:cxn>
              <a:cxn ang="0">
                <a:pos x="54" y="87"/>
              </a:cxn>
              <a:cxn ang="0">
                <a:pos x="47" y="79"/>
              </a:cxn>
              <a:cxn ang="0">
                <a:pos x="31" y="75"/>
              </a:cxn>
              <a:cxn ang="0">
                <a:pos x="13" y="69"/>
              </a:cxn>
              <a:cxn ang="0">
                <a:pos x="3" y="62"/>
              </a:cxn>
              <a:cxn ang="0">
                <a:pos x="0" y="58"/>
              </a:cxn>
              <a:cxn ang="0">
                <a:pos x="1" y="51"/>
              </a:cxn>
              <a:cxn ang="0">
                <a:pos x="7" y="45"/>
              </a:cxn>
              <a:cxn ang="0">
                <a:pos x="20" y="38"/>
              </a:cxn>
            </a:cxnLst>
            <a:rect l="0" t="0" r="r" b="b"/>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57" name="Freeform 338"/>
          <p:cNvSpPr>
            <a:spLocks/>
          </p:cNvSpPr>
          <p:nvPr>
            <p:custDataLst>
              <p:tags r:id="rId174"/>
            </p:custDataLst>
          </p:nvPr>
        </p:nvSpPr>
        <p:spPr bwMode="auto">
          <a:xfrm>
            <a:off x="4685457" y="3936051"/>
            <a:ext cx="166687" cy="230188"/>
          </a:xfrm>
          <a:custGeom>
            <a:avLst/>
            <a:gdLst/>
            <a:ahLst/>
            <a:cxnLst>
              <a:cxn ang="0">
                <a:pos x="37" y="419"/>
              </a:cxn>
              <a:cxn ang="0">
                <a:pos x="46" y="407"/>
              </a:cxn>
              <a:cxn ang="0">
                <a:pos x="24" y="311"/>
              </a:cxn>
              <a:cxn ang="0">
                <a:pos x="2" y="294"/>
              </a:cxn>
              <a:cxn ang="0">
                <a:pos x="15" y="270"/>
              </a:cxn>
              <a:cxn ang="0">
                <a:pos x="31" y="221"/>
              </a:cxn>
              <a:cxn ang="0">
                <a:pos x="39" y="172"/>
              </a:cxn>
              <a:cxn ang="0">
                <a:pos x="57" y="159"/>
              </a:cxn>
              <a:cxn ang="0">
                <a:pos x="65" y="130"/>
              </a:cxn>
              <a:cxn ang="0">
                <a:pos x="76" y="78"/>
              </a:cxn>
              <a:cxn ang="0">
                <a:pos x="90" y="51"/>
              </a:cxn>
              <a:cxn ang="0">
                <a:pos x="115" y="31"/>
              </a:cxn>
              <a:cxn ang="0">
                <a:pos x="153" y="25"/>
              </a:cxn>
              <a:cxn ang="0">
                <a:pos x="217" y="38"/>
              </a:cxn>
              <a:cxn ang="0">
                <a:pos x="262" y="48"/>
              </a:cxn>
              <a:cxn ang="0">
                <a:pos x="303" y="45"/>
              </a:cxn>
              <a:cxn ang="0">
                <a:pos x="329" y="31"/>
              </a:cxn>
              <a:cxn ang="0">
                <a:pos x="356" y="7"/>
              </a:cxn>
              <a:cxn ang="0">
                <a:pos x="374" y="9"/>
              </a:cxn>
              <a:cxn ang="0">
                <a:pos x="372" y="35"/>
              </a:cxn>
              <a:cxn ang="0">
                <a:pos x="329" y="80"/>
              </a:cxn>
              <a:cxn ang="0">
                <a:pos x="292" y="97"/>
              </a:cxn>
              <a:cxn ang="0">
                <a:pos x="271" y="94"/>
              </a:cxn>
              <a:cxn ang="0">
                <a:pos x="238" y="69"/>
              </a:cxn>
              <a:cxn ang="0">
                <a:pos x="212" y="56"/>
              </a:cxn>
              <a:cxn ang="0">
                <a:pos x="177" y="56"/>
              </a:cxn>
              <a:cxn ang="0">
                <a:pos x="138" y="61"/>
              </a:cxn>
              <a:cxn ang="0">
                <a:pos x="114" y="79"/>
              </a:cxn>
              <a:cxn ang="0">
                <a:pos x="79" y="161"/>
              </a:cxn>
              <a:cxn ang="0">
                <a:pos x="119" y="169"/>
              </a:cxn>
              <a:cxn ang="0">
                <a:pos x="133" y="191"/>
              </a:cxn>
              <a:cxn ang="0">
                <a:pos x="155" y="168"/>
              </a:cxn>
              <a:cxn ang="0">
                <a:pos x="172" y="153"/>
              </a:cxn>
              <a:cxn ang="0">
                <a:pos x="221" y="150"/>
              </a:cxn>
              <a:cxn ang="0">
                <a:pos x="250" y="147"/>
              </a:cxn>
              <a:cxn ang="0">
                <a:pos x="273" y="173"/>
              </a:cxn>
              <a:cxn ang="0">
                <a:pos x="279" y="203"/>
              </a:cxn>
              <a:cxn ang="0">
                <a:pos x="246" y="192"/>
              </a:cxn>
              <a:cxn ang="0">
                <a:pos x="218" y="185"/>
              </a:cxn>
              <a:cxn ang="0">
                <a:pos x="192" y="195"/>
              </a:cxn>
              <a:cxn ang="0">
                <a:pos x="186" y="209"/>
              </a:cxn>
              <a:cxn ang="0">
                <a:pos x="192" y="233"/>
              </a:cxn>
              <a:cxn ang="0">
                <a:pos x="220" y="272"/>
              </a:cxn>
              <a:cxn ang="0">
                <a:pos x="225" y="296"/>
              </a:cxn>
              <a:cxn ang="0">
                <a:pos x="215" y="322"/>
              </a:cxn>
              <a:cxn ang="0">
                <a:pos x="205" y="345"/>
              </a:cxn>
              <a:cxn ang="0">
                <a:pos x="210" y="356"/>
              </a:cxn>
              <a:cxn ang="0">
                <a:pos x="236" y="368"/>
              </a:cxn>
              <a:cxn ang="0">
                <a:pos x="252" y="400"/>
              </a:cxn>
              <a:cxn ang="0">
                <a:pos x="239" y="429"/>
              </a:cxn>
              <a:cxn ang="0">
                <a:pos x="221" y="421"/>
              </a:cxn>
              <a:cxn ang="0">
                <a:pos x="202" y="417"/>
              </a:cxn>
              <a:cxn ang="0">
                <a:pos x="177" y="400"/>
              </a:cxn>
              <a:cxn ang="0">
                <a:pos x="153" y="356"/>
              </a:cxn>
              <a:cxn ang="0">
                <a:pos x="137" y="304"/>
              </a:cxn>
              <a:cxn ang="0">
                <a:pos x="114" y="263"/>
              </a:cxn>
              <a:cxn ang="0">
                <a:pos x="97" y="259"/>
              </a:cxn>
              <a:cxn ang="0">
                <a:pos x="105" y="381"/>
              </a:cxn>
              <a:cxn ang="0">
                <a:pos x="93" y="404"/>
              </a:cxn>
              <a:cxn ang="0">
                <a:pos x="57" y="426"/>
              </a:cxn>
              <a:cxn ang="0">
                <a:pos x="59" y="437"/>
              </a:cxn>
            </a:cxnLst>
            <a:rect l="0" t="0" r="r" b="b"/>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58" name="Freeform 339"/>
          <p:cNvSpPr>
            <a:spLocks/>
          </p:cNvSpPr>
          <p:nvPr>
            <p:custDataLst>
              <p:tags r:id="rId175"/>
            </p:custDataLst>
          </p:nvPr>
        </p:nvSpPr>
        <p:spPr bwMode="auto">
          <a:xfrm>
            <a:off x="4350494" y="4177351"/>
            <a:ext cx="250825" cy="95250"/>
          </a:xfrm>
          <a:custGeom>
            <a:avLst/>
            <a:gdLst/>
            <a:ahLst/>
            <a:cxnLst>
              <a:cxn ang="0">
                <a:pos x="11" y="50"/>
              </a:cxn>
              <a:cxn ang="0">
                <a:pos x="24" y="32"/>
              </a:cxn>
              <a:cxn ang="0">
                <a:pos x="41" y="7"/>
              </a:cxn>
              <a:cxn ang="0">
                <a:pos x="54" y="0"/>
              </a:cxn>
              <a:cxn ang="0">
                <a:pos x="79" y="2"/>
              </a:cxn>
              <a:cxn ang="0">
                <a:pos x="95" y="2"/>
              </a:cxn>
              <a:cxn ang="0">
                <a:pos x="101" y="5"/>
              </a:cxn>
              <a:cxn ang="0">
                <a:pos x="115" y="15"/>
              </a:cxn>
              <a:cxn ang="0">
                <a:pos x="147" y="27"/>
              </a:cxn>
              <a:cxn ang="0">
                <a:pos x="168" y="37"/>
              </a:cxn>
              <a:cxn ang="0">
                <a:pos x="178" y="53"/>
              </a:cxn>
              <a:cxn ang="0">
                <a:pos x="192" y="61"/>
              </a:cxn>
              <a:cxn ang="0">
                <a:pos x="231" y="60"/>
              </a:cxn>
              <a:cxn ang="0">
                <a:pos x="277" y="51"/>
              </a:cxn>
              <a:cxn ang="0">
                <a:pos x="299" y="39"/>
              </a:cxn>
              <a:cxn ang="0">
                <a:pos x="314" y="34"/>
              </a:cxn>
              <a:cxn ang="0">
                <a:pos x="327" y="35"/>
              </a:cxn>
              <a:cxn ang="0">
                <a:pos x="339" y="31"/>
              </a:cxn>
              <a:cxn ang="0">
                <a:pos x="366" y="34"/>
              </a:cxn>
              <a:cxn ang="0">
                <a:pos x="399" y="59"/>
              </a:cxn>
              <a:cxn ang="0">
                <a:pos x="428" y="89"/>
              </a:cxn>
              <a:cxn ang="0">
                <a:pos x="456" y="105"/>
              </a:cxn>
              <a:cxn ang="0">
                <a:pos x="479" y="107"/>
              </a:cxn>
              <a:cxn ang="0">
                <a:pos x="493" y="108"/>
              </a:cxn>
              <a:cxn ang="0">
                <a:pos x="505" y="125"/>
              </a:cxn>
              <a:cxn ang="0">
                <a:pos x="522" y="140"/>
              </a:cxn>
              <a:cxn ang="0">
                <a:pos x="534" y="139"/>
              </a:cxn>
              <a:cxn ang="0">
                <a:pos x="546" y="128"/>
              </a:cxn>
              <a:cxn ang="0">
                <a:pos x="558" y="134"/>
              </a:cxn>
              <a:cxn ang="0">
                <a:pos x="571" y="145"/>
              </a:cxn>
              <a:cxn ang="0">
                <a:pos x="578" y="160"/>
              </a:cxn>
              <a:cxn ang="0">
                <a:pos x="575" y="173"/>
              </a:cxn>
              <a:cxn ang="0">
                <a:pos x="567" y="182"/>
              </a:cxn>
              <a:cxn ang="0">
                <a:pos x="551" y="178"/>
              </a:cxn>
              <a:cxn ang="0">
                <a:pos x="526" y="170"/>
              </a:cxn>
              <a:cxn ang="0">
                <a:pos x="491" y="172"/>
              </a:cxn>
              <a:cxn ang="0">
                <a:pos x="462" y="170"/>
              </a:cxn>
              <a:cxn ang="0">
                <a:pos x="451" y="160"/>
              </a:cxn>
              <a:cxn ang="0">
                <a:pos x="438" y="154"/>
              </a:cxn>
              <a:cxn ang="0">
                <a:pos x="426" y="160"/>
              </a:cxn>
              <a:cxn ang="0">
                <a:pos x="416" y="170"/>
              </a:cxn>
              <a:cxn ang="0">
                <a:pos x="398" y="171"/>
              </a:cxn>
              <a:cxn ang="0">
                <a:pos x="328" y="153"/>
              </a:cxn>
              <a:cxn ang="0">
                <a:pos x="277" y="132"/>
              </a:cxn>
              <a:cxn ang="0">
                <a:pos x="266" y="123"/>
              </a:cxn>
              <a:cxn ang="0">
                <a:pos x="230" y="119"/>
              </a:cxn>
              <a:cxn ang="0">
                <a:pos x="201" y="113"/>
              </a:cxn>
              <a:cxn ang="0">
                <a:pos x="168" y="111"/>
              </a:cxn>
              <a:cxn ang="0">
                <a:pos x="146" y="111"/>
              </a:cxn>
              <a:cxn ang="0">
                <a:pos x="124" y="105"/>
              </a:cxn>
              <a:cxn ang="0">
                <a:pos x="120" y="99"/>
              </a:cxn>
              <a:cxn ang="0">
                <a:pos x="69" y="97"/>
              </a:cxn>
              <a:cxn ang="0">
                <a:pos x="46" y="88"/>
              </a:cxn>
              <a:cxn ang="0">
                <a:pos x="0" y="55"/>
              </a:cxn>
            </a:cxnLst>
            <a:rect l="0" t="0" r="r" b="b"/>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59" name="Freeform 340"/>
          <p:cNvSpPr>
            <a:spLocks/>
          </p:cNvSpPr>
          <p:nvPr>
            <p:custDataLst>
              <p:tags r:id="rId176"/>
            </p:custDataLst>
          </p:nvPr>
        </p:nvSpPr>
        <p:spPr bwMode="auto">
          <a:xfrm>
            <a:off x="5031532" y="4034476"/>
            <a:ext cx="214312" cy="252413"/>
          </a:xfrm>
          <a:custGeom>
            <a:avLst/>
            <a:gdLst/>
            <a:ahLst/>
            <a:cxnLst>
              <a:cxn ang="0">
                <a:pos x="482" y="479"/>
              </a:cxn>
              <a:cxn ang="0">
                <a:pos x="457" y="465"/>
              </a:cxn>
              <a:cxn ang="0">
                <a:pos x="422" y="434"/>
              </a:cxn>
              <a:cxn ang="0">
                <a:pos x="412" y="417"/>
              </a:cxn>
              <a:cxn ang="0">
                <a:pos x="376" y="410"/>
              </a:cxn>
              <a:cxn ang="0">
                <a:pos x="360" y="406"/>
              </a:cxn>
              <a:cxn ang="0">
                <a:pos x="350" y="396"/>
              </a:cxn>
              <a:cxn ang="0">
                <a:pos x="346" y="374"/>
              </a:cxn>
              <a:cxn ang="0">
                <a:pos x="342" y="332"/>
              </a:cxn>
              <a:cxn ang="0">
                <a:pos x="327" y="303"/>
              </a:cxn>
              <a:cxn ang="0">
                <a:pos x="319" y="277"/>
              </a:cxn>
              <a:cxn ang="0">
                <a:pos x="314" y="244"/>
              </a:cxn>
              <a:cxn ang="0">
                <a:pos x="292" y="223"/>
              </a:cxn>
              <a:cxn ang="0">
                <a:pos x="260" y="205"/>
              </a:cxn>
              <a:cxn ang="0">
                <a:pos x="221" y="190"/>
              </a:cxn>
              <a:cxn ang="0">
                <a:pos x="178" y="181"/>
              </a:cxn>
              <a:cxn ang="0">
                <a:pos x="133" y="178"/>
              </a:cxn>
              <a:cxn ang="0">
                <a:pos x="133" y="156"/>
              </a:cxn>
              <a:cxn ang="0">
                <a:pos x="110" y="145"/>
              </a:cxn>
              <a:cxn ang="0">
                <a:pos x="85" y="130"/>
              </a:cxn>
              <a:cxn ang="0">
                <a:pos x="66" y="111"/>
              </a:cxn>
              <a:cxn ang="0">
                <a:pos x="73" y="133"/>
              </a:cxn>
              <a:cxn ang="0">
                <a:pos x="54" y="147"/>
              </a:cxn>
              <a:cxn ang="0">
                <a:pos x="40" y="178"/>
              </a:cxn>
              <a:cxn ang="0">
                <a:pos x="24" y="220"/>
              </a:cxn>
              <a:cxn ang="0">
                <a:pos x="13" y="265"/>
              </a:cxn>
              <a:cxn ang="0">
                <a:pos x="14" y="237"/>
              </a:cxn>
              <a:cxn ang="0">
                <a:pos x="23" y="209"/>
              </a:cxn>
              <a:cxn ang="0">
                <a:pos x="32" y="181"/>
              </a:cxn>
              <a:cxn ang="0">
                <a:pos x="30" y="143"/>
              </a:cxn>
              <a:cxn ang="0">
                <a:pos x="17" y="111"/>
              </a:cxn>
              <a:cxn ang="0">
                <a:pos x="0" y="73"/>
              </a:cxn>
              <a:cxn ang="0">
                <a:pos x="34" y="59"/>
              </a:cxn>
              <a:cxn ang="0">
                <a:pos x="59" y="55"/>
              </a:cxn>
              <a:cxn ang="0">
                <a:pos x="84" y="58"/>
              </a:cxn>
              <a:cxn ang="0">
                <a:pos x="102" y="66"/>
              </a:cxn>
              <a:cxn ang="0">
                <a:pos x="121" y="82"/>
              </a:cxn>
              <a:cxn ang="0">
                <a:pos x="140" y="111"/>
              </a:cxn>
              <a:cxn ang="0">
                <a:pos x="183" y="103"/>
              </a:cxn>
              <a:cxn ang="0">
                <a:pos x="196" y="96"/>
              </a:cxn>
              <a:cxn ang="0">
                <a:pos x="200" y="90"/>
              </a:cxn>
              <a:cxn ang="0">
                <a:pos x="207" y="73"/>
              </a:cxn>
              <a:cxn ang="0">
                <a:pos x="232" y="54"/>
              </a:cxn>
              <a:cxn ang="0">
                <a:pos x="254" y="49"/>
              </a:cxn>
              <a:cxn ang="0">
                <a:pos x="263" y="30"/>
              </a:cxn>
              <a:cxn ang="0">
                <a:pos x="280" y="9"/>
              </a:cxn>
              <a:cxn ang="0">
                <a:pos x="300" y="1"/>
              </a:cxn>
              <a:cxn ang="0">
                <a:pos x="323" y="0"/>
              </a:cxn>
              <a:cxn ang="0">
                <a:pos x="351" y="8"/>
              </a:cxn>
              <a:cxn ang="0">
                <a:pos x="399" y="38"/>
              </a:cxn>
              <a:cxn ang="0">
                <a:pos x="428" y="53"/>
              </a:cxn>
              <a:cxn ang="0">
                <a:pos x="459" y="60"/>
              </a:cxn>
              <a:cxn ang="0">
                <a:pos x="491" y="67"/>
              </a:cxn>
              <a:cxn ang="0">
                <a:pos x="491" y="326"/>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60" name="Freeform 341"/>
          <p:cNvSpPr>
            <a:spLocks/>
          </p:cNvSpPr>
          <p:nvPr>
            <p:custDataLst>
              <p:tags r:id="rId177"/>
            </p:custDataLst>
          </p:nvPr>
        </p:nvSpPr>
        <p:spPr bwMode="auto">
          <a:xfrm>
            <a:off x="3563094" y="2866076"/>
            <a:ext cx="53975" cy="60325"/>
          </a:xfrm>
          <a:custGeom>
            <a:avLst/>
            <a:gdLst/>
            <a:ahLst/>
            <a:cxnLst>
              <a:cxn ang="0">
                <a:pos x="0" y="19"/>
              </a:cxn>
              <a:cxn ang="0">
                <a:pos x="72" y="0"/>
              </a:cxn>
              <a:cxn ang="0">
                <a:pos x="81" y="6"/>
              </a:cxn>
              <a:cxn ang="0">
                <a:pos x="91" y="14"/>
              </a:cxn>
              <a:cxn ang="0">
                <a:pos x="101" y="25"/>
              </a:cxn>
              <a:cxn ang="0">
                <a:pos x="109" y="37"/>
              </a:cxn>
              <a:cxn ang="0">
                <a:pos x="118" y="49"/>
              </a:cxn>
              <a:cxn ang="0">
                <a:pos x="126" y="62"/>
              </a:cxn>
              <a:cxn ang="0">
                <a:pos x="128" y="68"/>
              </a:cxn>
              <a:cxn ang="0">
                <a:pos x="130" y="74"/>
              </a:cxn>
              <a:cxn ang="0">
                <a:pos x="131" y="80"/>
              </a:cxn>
              <a:cxn ang="0">
                <a:pos x="133" y="86"/>
              </a:cxn>
              <a:cxn ang="0">
                <a:pos x="131" y="92"/>
              </a:cxn>
              <a:cxn ang="0">
                <a:pos x="128" y="97"/>
              </a:cxn>
              <a:cxn ang="0">
                <a:pos x="124" y="102"/>
              </a:cxn>
              <a:cxn ang="0">
                <a:pos x="118" y="107"/>
              </a:cxn>
              <a:cxn ang="0">
                <a:pos x="113" y="111"/>
              </a:cxn>
              <a:cxn ang="0">
                <a:pos x="107" y="114"/>
              </a:cxn>
              <a:cxn ang="0">
                <a:pos x="103" y="117"/>
              </a:cxn>
              <a:cxn ang="0">
                <a:pos x="100" y="117"/>
              </a:cxn>
              <a:cxn ang="0">
                <a:pos x="72" y="95"/>
              </a:cxn>
              <a:cxn ang="0">
                <a:pos x="45" y="70"/>
              </a:cxn>
              <a:cxn ang="0">
                <a:pos x="32" y="58"/>
              </a:cxn>
              <a:cxn ang="0">
                <a:pos x="18" y="46"/>
              </a:cxn>
              <a:cxn ang="0">
                <a:pos x="8" y="33"/>
              </a:cxn>
              <a:cxn ang="0">
                <a:pos x="0" y="19"/>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61" name="Freeform 342"/>
          <p:cNvSpPr>
            <a:spLocks/>
          </p:cNvSpPr>
          <p:nvPr>
            <p:custDataLst>
              <p:tags r:id="rId178"/>
            </p:custDataLst>
          </p:nvPr>
        </p:nvSpPr>
        <p:spPr bwMode="auto">
          <a:xfrm>
            <a:off x="2020044" y="2270764"/>
            <a:ext cx="220663" cy="177800"/>
          </a:xfrm>
          <a:custGeom>
            <a:avLst/>
            <a:gdLst/>
            <a:ahLst/>
            <a:cxnLst>
              <a:cxn ang="0">
                <a:pos x="272" y="36"/>
              </a:cxn>
              <a:cxn ang="0">
                <a:pos x="484" y="86"/>
              </a:cxn>
              <a:cxn ang="0">
                <a:pos x="478" y="109"/>
              </a:cxn>
              <a:cxn ang="0">
                <a:pos x="471" y="129"/>
              </a:cxn>
              <a:cxn ang="0">
                <a:pos x="461" y="145"/>
              </a:cxn>
              <a:cxn ang="0">
                <a:pos x="451" y="153"/>
              </a:cxn>
              <a:cxn ang="0">
                <a:pos x="461" y="184"/>
              </a:cxn>
              <a:cxn ang="0">
                <a:pos x="477" y="215"/>
              </a:cxn>
              <a:cxn ang="0">
                <a:pos x="505" y="258"/>
              </a:cxn>
              <a:cxn ang="0">
                <a:pos x="493" y="271"/>
              </a:cxn>
              <a:cxn ang="0">
                <a:pos x="479" y="292"/>
              </a:cxn>
              <a:cxn ang="0">
                <a:pos x="468" y="314"/>
              </a:cxn>
              <a:cxn ang="0">
                <a:pos x="464" y="339"/>
              </a:cxn>
              <a:cxn ang="0">
                <a:pos x="443" y="338"/>
              </a:cxn>
              <a:cxn ang="0">
                <a:pos x="414" y="335"/>
              </a:cxn>
              <a:cxn ang="0">
                <a:pos x="385" y="331"/>
              </a:cxn>
              <a:cxn ang="0">
                <a:pos x="358" y="326"/>
              </a:cxn>
              <a:cxn ang="0">
                <a:pos x="304" y="325"/>
              </a:cxn>
              <a:cxn ang="0">
                <a:pos x="264" y="321"/>
              </a:cxn>
              <a:cxn ang="0">
                <a:pos x="248" y="317"/>
              </a:cxn>
              <a:cxn ang="0">
                <a:pos x="232" y="310"/>
              </a:cxn>
              <a:cxn ang="0">
                <a:pos x="213" y="300"/>
              </a:cxn>
              <a:cxn ang="0">
                <a:pos x="180" y="289"/>
              </a:cxn>
              <a:cxn ang="0">
                <a:pos x="146" y="273"/>
              </a:cxn>
              <a:cxn ang="0">
                <a:pos x="98" y="249"/>
              </a:cxn>
              <a:cxn ang="0">
                <a:pos x="62" y="206"/>
              </a:cxn>
              <a:cxn ang="0">
                <a:pos x="52" y="169"/>
              </a:cxn>
              <a:cxn ang="0">
                <a:pos x="36" y="124"/>
              </a:cxn>
              <a:cxn ang="0">
                <a:pos x="15" y="83"/>
              </a:cxn>
              <a:cxn ang="0">
                <a:pos x="2" y="64"/>
              </a:cxn>
              <a:cxn ang="0">
                <a:pos x="5" y="61"/>
              </a:cxn>
              <a:cxn ang="0">
                <a:pos x="11" y="56"/>
              </a:cxn>
              <a:cxn ang="0">
                <a:pos x="11" y="48"/>
              </a:cxn>
              <a:cxn ang="0">
                <a:pos x="11" y="43"/>
              </a:cxn>
              <a:cxn ang="0">
                <a:pos x="34" y="34"/>
              </a:cxn>
              <a:cxn ang="0">
                <a:pos x="73" y="22"/>
              </a:cxn>
              <a:cxn ang="0">
                <a:pos x="128" y="8"/>
              </a:cxn>
              <a:cxn ang="0">
                <a:pos x="173" y="11"/>
              </a:cxn>
              <a:cxn ang="0">
                <a:pos x="188" y="28"/>
              </a:cxn>
              <a:cxn ang="0">
                <a:pos x="201" y="35"/>
              </a:cxn>
              <a:cxn ang="0">
                <a:pos x="219" y="36"/>
              </a:cxn>
              <a:cxn ang="0">
                <a:pos x="239" y="36"/>
              </a:cxn>
              <a:cxn ang="0">
                <a:pos x="259" y="24"/>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62" name="Freeform 343"/>
          <p:cNvSpPr>
            <a:spLocks/>
          </p:cNvSpPr>
          <p:nvPr>
            <p:custDataLst>
              <p:tags r:id="rId179"/>
            </p:custDataLst>
          </p:nvPr>
        </p:nvSpPr>
        <p:spPr bwMode="auto">
          <a:xfrm>
            <a:off x="2083544" y="2475551"/>
            <a:ext cx="146050" cy="71438"/>
          </a:xfrm>
          <a:custGeom>
            <a:avLst/>
            <a:gdLst/>
            <a:ahLst/>
            <a:cxnLst>
              <a:cxn ang="0">
                <a:pos x="312" y="0"/>
              </a:cxn>
              <a:cxn ang="0">
                <a:pos x="186" y="0"/>
              </a:cxn>
              <a:cxn ang="0">
                <a:pos x="168" y="8"/>
              </a:cxn>
              <a:cxn ang="0">
                <a:pos x="144" y="21"/>
              </a:cxn>
              <a:cxn ang="0">
                <a:pos x="132" y="27"/>
              </a:cxn>
              <a:cxn ang="0">
                <a:pos x="119" y="32"/>
              </a:cxn>
              <a:cxn ang="0">
                <a:pos x="112" y="34"/>
              </a:cxn>
              <a:cxn ang="0">
                <a:pos x="105" y="35"/>
              </a:cxn>
              <a:cxn ang="0">
                <a:pos x="99" y="36"/>
              </a:cxn>
              <a:cxn ang="0">
                <a:pos x="93" y="37"/>
              </a:cxn>
              <a:cxn ang="0">
                <a:pos x="88" y="36"/>
              </a:cxn>
              <a:cxn ang="0">
                <a:pos x="84" y="35"/>
              </a:cxn>
              <a:cxn ang="0">
                <a:pos x="78" y="32"/>
              </a:cxn>
              <a:cxn ang="0">
                <a:pos x="74" y="30"/>
              </a:cxn>
              <a:cxn ang="0">
                <a:pos x="66" y="24"/>
              </a:cxn>
              <a:cxn ang="0">
                <a:pos x="59" y="18"/>
              </a:cxn>
              <a:cxn ang="0">
                <a:pos x="49" y="34"/>
              </a:cxn>
              <a:cxn ang="0">
                <a:pos x="37" y="51"/>
              </a:cxn>
              <a:cxn ang="0">
                <a:pos x="30" y="60"/>
              </a:cxn>
              <a:cxn ang="0">
                <a:pos x="21" y="68"/>
              </a:cxn>
              <a:cxn ang="0">
                <a:pos x="11" y="75"/>
              </a:cxn>
              <a:cxn ang="0">
                <a:pos x="0" y="80"/>
              </a:cxn>
              <a:cxn ang="0">
                <a:pos x="12" y="90"/>
              </a:cxn>
              <a:cxn ang="0">
                <a:pos x="23" y="100"/>
              </a:cxn>
              <a:cxn ang="0">
                <a:pos x="33" y="108"/>
              </a:cxn>
              <a:cxn ang="0">
                <a:pos x="44" y="116"/>
              </a:cxn>
              <a:cxn ang="0">
                <a:pos x="55" y="122"/>
              </a:cxn>
              <a:cxn ang="0">
                <a:pos x="66" y="129"/>
              </a:cxn>
              <a:cxn ang="0">
                <a:pos x="79" y="135"/>
              </a:cxn>
              <a:cxn ang="0">
                <a:pos x="93" y="141"/>
              </a:cxn>
              <a:cxn ang="0">
                <a:pos x="259" y="141"/>
              </a:cxn>
              <a:cxn ang="0">
                <a:pos x="269" y="124"/>
              </a:cxn>
              <a:cxn ang="0">
                <a:pos x="281" y="107"/>
              </a:cxn>
              <a:cxn ang="0">
                <a:pos x="292" y="92"/>
              </a:cxn>
              <a:cxn ang="0">
                <a:pos x="304" y="78"/>
              </a:cxn>
              <a:cxn ang="0">
                <a:pos x="315" y="64"/>
              </a:cxn>
              <a:cxn ang="0">
                <a:pos x="324" y="48"/>
              </a:cxn>
              <a:cxn ang="0">
                <a:pos x="333" y="34"/>
              </a:cxn>
              <a:cxn ang="0">
                <a:pos x="338" y="18"/>
              </a:cxn>
              <a:cxn ang="0">
                <a:pos x="312" y="0"/>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63" name="Freeform 344"/>
          <p:cNvSpPr>
            <a:spLocks/>
          </p:cNvSpPr>
          <p:nvPr>
            <p:custDataLst>
              <p:tags r:id="rId180"/>
            </p:custDataLst>
          </p:nvPr>
        </p:nvSpPr>
        <p:spPr bwMode="auto">
          <a:xfrm>
            <a:off x="2183557" y="2131064"/>
            <a:ext cx="111125" cy="65087"/>
          </a:xfrm>
          <a:custGeom>
            <a:avLst/>
            <a:gdLst/>
            <a:ahLst/>
            <a:cxnLst>
              <a:cxn ang="0">
                <a:pos x="259" y="129"/>
              </a:cxn>
              <a:cxn ang="0">
                <a:pos x="255" y="102"/>
              </a:cxn>
              <a:cxn ang="0">
                <a:pos x="252" y="80"/>
              </a:cxn>
              <a:cxn ang="0">
                <a:pos x="252" y="63"/>
              </a:cxn>
              <a:cxn ang="0">
                <a:pos x="253" y="50"/>
              </a:cxn>
              <a:cxn ang="0">
                <a:pos x="257" y="29"/>
              </a:cxn>
              <a:cxn ang="0">
                <a:pos x="259" y="12"/>
              </a:cxn>
              <a:cxn ang="0">
                <a:pos x="258" y="14"/>
              </a:cxn>
              <a:cxn ang="0">
                <a:pos x="256" y="16"/>
              </a:cxn>
              <a:cxn ang="0">
                <a:pos x="253" y="17"/>
              </a:cxn>
              <a:cxn ang="0">
                <a:pos x="249" y="18"/>
              </a:cxn>
              <a:cxn ang="0">
                <a:pos x="239" y="19"/>
              </a:cxn>
              <a:cxn ang="0">
                <a:pos x="228" y="19"/>
              </a:cxn>
              <a:cxn ang="0">
                <a:pos x="205" y="19"/>
              </a:cxn>
              <a:cxn ang="0">
                <a:pos x="192" y="18"/>
              </a:cxn>
              <a:cxn ang="0">
                <a:pos x="181" y="17"/>
              </a:cxn>
              <a:cxn ang="0">
                <a:pos x="172" y="15"/>
              </a:cxn>
              <a:cxn ang="0">
                <a:pos x="163" y="12"/>
              </a:cxn>
              <a:cxn ang="0">
                <a:pos x="156" y="9"/>
              </a:cxn>
              <a:cxn ang="0">
                <a:pos x="146" y="6"/>
              </a:cxn>
              <a:cxn ang="0">
                <a:pos x="134" y="3"/>
              </a:cxn>
              <a:cxn ang="0">
                <a:pos x="118" y="1"/>
              </a:cxn>
              <a:cxn ang="0">
                <a:pos x="99" y="0"/>
              </a:cxn>
              <a:cxn ang="0">
                <a:pos x="83" y="0"/>
              </a:cxn>
              <a:cxn ang="0">
                <a:pos x="67" y="0"/>
              </a:cxn>
              <a:cxn ang="0">
                <a:pos x="50" y="0"/>
              </a:cxn>
              <a:cxn ang="0">
                <a:pos x="34" y="2"/>
              </a:cxn>
              <a:cxn ang="0">
                <a:pos x="27" y="4"/>
              </a:cxn>
              <a:cxn ang="0">
                <a:pos x="21" y="6"/>
              </a:cxn>
              <a:cxn ang="0">
                <a:pos x="14" y="9"/>
              </a:cxn>
              <a:cxn ang="0">
                <a:pos x="10" y="13"/>
              </a:cxn>
              <a:cxn ang="0">
                <a:pos x="5" y="17"/>
              </a:cxn>
              <a:cxn ang="0">
                <a:pos x="2" y="22"/>
              </a:cxn>
              <a:cxn ang="0">
                <a:pos x="0" y="29"/>
              </a:cxn>
              <a:cxn ang="0">
                <a:pos x="0" y="36"/>
              </a:cxn>
              <a:cxn ang="0">
                <a:pos x="0" y="48"/>
              </a:cxn>
              <a:cxn ang="0">
                <a:pos x="3" y="58"/>
              </a:cxn>
              <a:cxn ang="0">
                <a:pos x="6" y="65"/>
              </a:cxn>
              <a:cxn ang="0">
                <a:pos x="12" y="71"/>
              </a:cxn>
              <a:cxn ang="0">
                <a:pos x="17" y="76"/>
              </a:cxn>
              <a:cxn ang="0">
                <a:pos x="24" y="80"/>
              </a:cxn>
              <a:cxn ang="0">
                <a:pos x="31" y="83"/>
              </a:cxn>
              <a:cxn ang="0">
                <a:pos x="37" y="85"/>
              </a:cxn>
              <a:cxn ang="0">
                <a:pos x="50" y="88"/>
              </a:cxn>
              <a:cxn ang="0">
                <a:pos x="61" y="92"/>
              </a:cxn>
              <a:cxn ang="0">
                <a:pos x="65" y="95"/>
              </a:cxn>
              <a:cxn ang="0">
                <a:pos x="67" y="99"/>
              </a:cxn>
              <a:cxn ang="0">
                <a:pos x="67" y="105"/>
              </a:cxn>
              <a:cxn ang="0">
                <a:pos x="66" y="111"/>
              </a:cxn>
              <a:cxn ang="0">
                <a:pos x="81" y="110"/>
              </a:cxn>
              <a:cxn ang="0">
                <a:pos x="91" y="108"/>
              </a:cxn>
              <a:cxn ang="0">
                <a:pos x="98" y="106"/>
              </a:cxn>
              <a:cxn ang="0">
                <a:pos x="105" y="105"/>
              </a:cxn>
              <a:cxn ang="0">
                <a:pos x="120" y="106"/>
              </a:cxn>
              <a:cxn ang="0">
                <a:pos x="140" y="108"/>
              </a:cxn>
              <a:cxn ang="0">
                <a:pos x="166" y="112"/>
              </a:cxn>
              <a:cxn ang="0">
                <a:pos x="192" y="117"/>
              </a:cxn>
              <a:cxn ang="0">
                <a:pos x="238" y="125"/>
              </a:cxn>
              <a:cxn ang="0">
                <a:pos x="259" y="129"/>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64" name="Freeform 345"/>
          <p:cNvSpPr>
            <a:spLocks/>
          </p:cNvSpPr>
          <p:nvPr>
            <p:custDataLst>
              <p:tags r:id="rId181"/>
            </p:custDataLst>
          </p:nvPr>
        </p:nvSpPr>
        <p:spPr bwMode="auto">
          <a:xfrm>
            <a:off x="2196257" y="2478726"/>
            <a:ext cx="179387" cy="142875"/>
          </a:xfrm>
          <a:custGeom>
            <a:avLst/>
            <a:gdLst/>
            <a:ahLst/>
            <a:cxnLst>
              <a:cxn ang="0">
                <a:pos x="418" y="170"/>
              </a:cxn>
              <a:cxn ang="0">
                <a:pos x="398" y="188"/>
              </a:cxn>
              <a:cxn ang="0">
                <a:pos x="383" y="206"/>
              </a:cxn>
              <a:cxn ang="0">
                <a:pos x="384" y="221"/>
              </a:cxn>
              <a:cxn ang="0">
                <a:pos x="389" y="237"/>
              </a:cxn>
              <a:cxn ang="0">
                <a:pos x="375" y="244"/>
              </a:cxn>
              <a:cxn ang="0">
                <a:pos x="347" y="238"/>
              </a:cxn>
              <a:cxn ang="0">
                <a:pos x="324" y="235"/>
              </a:cxn>
              <a:cxn ang="0">
                <a:pos x="295" y="235"/>
              </a:cxn>
              <a:cxn ang="0">
                <a:pos x="263" y="243"/>
              </a:cxn>
              <a:cxn ang="0">
                <a:pos x="232" y="254"/>
              </a:cxn>
              <a:cxn ang="0">
                <a:pos x="197" y="267"/>
              </a:cxn>
              <a:cxn ang="0">
                <a:pos x="100" y="240"/>
              </a:cxn>
              <a:cxn ang="0">
                <a:pos x="85" y="226"/>
              </a:cxn>
              <a:cxn ang="0">
                <a:pos x="70" y="214"/>
              </a:cxn>
              <a:cxn ang="0">
                <a:pos x="37" y="192"/>
              </a:cxn>
              <a:cxn ang="0">
                <a:pos x="22" y="180"/>
              </a:cxn>
              <a:cxn ang="0">
                <a:pos x="11" y="167"/>
              </a:cxn>
              <a:cxn ang="0">
                <a:pos x="2" y="150"/>
              </a:cxn>
              <a:cxn ang="0">
                <a:pos x="0" y="129"/>
              </a:cxn>
              <a:cxn ang="0">
                <a:pos x="50" y="66"/>
              </a:cxn>
              <a:cxn ang="0">
                <a:pos x="71" y="36"/>
              </a:cxn>
              <a:cxn ang="0">
                <a:pos x="80" y="22"/>
              </a:cxn>
              <a:cxn ang="0">
                <a:pos x="85" y="6"/>
              </a:cxn>
              <a:cxn ang="0">
                <a:pos x="123" y="10"/>
              </a:cxn>
              <a:cxn ang="0">
                <a:pos x="153" y="18"/>
              </a:cxn>
              <a:cxn ang="0">
                <a:pos x="180" y="27"/>
              </a:cxn>
              <a:cxn ang="0">
                <a:pos x="205" y="31"/>
              </a:cxn>
              <a:cxn ang="0">
                <a:pos x="214" y="29"/>
              </a:cxn>
              <a:cxn ang="0">
                <a:pos x="221" y="26"/>
              </a:cxn>
              <a:cxn ang="0">
                <a:pos x="232" y="15"/>
              </a:cxn>
              <a:cxn ang="0">
                <a:pos x="242" y="5"/>
              </a:cxn>
              <a:cxn ang="0">
                <a:pos x="250" y="2"/>
              </a:cxn>
              <a:cxn ang="0">
                <a:pos x="259" y="0"/>
              </a:cxn>
              <a:cxn ang="0">
                <a:pos x="275" y="2"/>
              </a:cxn>
              <a:cxn ang="0">
                <a:pos x="289" y="7"/>
              </a:cxn>
              <a:cxn ang="0">
                <a:pos x="302" y="15"/>
              </a:cxn>
              <a:cxn ang="0">
                <a:pos x="310" y="26"/>
              </a:cxn>
              <a:cxn ang="0">
                <a:pos x="325" y="53"/>
              </a:cxn>
              <a:cxn ang="0">
                <a:pos x="337" y="82"/>
              </a:cxn>
              <a:cxn ang="0">
                <a:pos x="349" y="113"/>
              </a:cxn>
              <a:cxn ang="0">
                <a:pos x="356" y="126"/>
              </a:cxn>
              <a:cxn ang="0">
                <a:pos x="365" y="138"/>
              </a:cxn>
              <a:cxn ang="0">
                <a:pos x="376" y="147"/>
              </a:cxn>
              <a:cxn ang="0">
                <a:pos x="389" y="156"/>
              </a:cxn>
              <a:cxn ang="0">
                <a:pos x="405" y="160"/>
              </a:cxn>
              <a:cxn ang="0">
                <a:pos x="425" y="161"/>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65" name="Freeform 347"/>
          <p:cNvSpPr>
            <a:spLocks/>
          </p:cNvSpPr>
          <p:nvPr>
            <p:custDataLst>
              <p:tags r:id="rId182"/>
            </p:custDataLst>
          </p:nvPr>
        </p:nvSpPr>
        <p:spPr bwMode="auto">
          <a:xfrm>
            <a:off x="2301032" y="2470789"/>
            <a:ext cx="85725" cy="79375"/>
          </a:xfrm>
          <a:custGeom>
            <a:avLst/>
            <a:gdLst/>
            <a:ahLst/>
            <a:cxnLst>
              <a:cxn ang="0">
                <a:pos x="6" y="19"/>
              </a:cxn>
              <a:cxn ang="0">
                <a:pos x="52" y="0"/>
              </a:cxn>
              <a:cxn ang="0">
                <a:pos x="92" y="19"/>
              </a:cxn>
              <a:cxn ang="0">
                <a:pos x="119" y="31"/>
              </a:cxn>
              <a:cxn ang="0">
                <a:pos x="146" y="63"/>
              </a:cxn>
              <a:cxn ang="0">
                <a:pos x="166" y="93"/>
              </a:cxn>
              <a:cxn ang="0">
                <a:pos x="192" y="118"/>
              </a:cxn>
              <a:cxn ang="0">
                <a:pos x="152" y="124"/>
              </a:cxn>
              <a:cxn ang="0">
                <a:pos x="126" y="130"/>
              </a:cxn>
              <a:cxn ang="0">
                <a:pos x="126" y="154"/>
              </a:cxn>
              <a:cxn ang="0">
                <a:pos x="106" y="154"/>
              </a:cxn>
              <a:cxn ang="0">
                <a:pos x="99" y="146"/>
              </a:cxn>
              <a:cxn ang="0">
                <a:pos x="93" y="137"/>
              </a:cxn>
              <a:cxn ang="0">
                <a:pos x="88" y="126"/>
              </a:cxn>
              <a:cxn ang="0">
                <a:pos x="82" y="115"/>
              </a:cxn>
              <a:cxn ang="0">
                <a:pos x="74" y="93"/>
              </a:cxn>
              <a:cxn ang="0">
                <a:pos x="65" y="71"/>
              </a:cxn>
              <a:cxn ang="0">
                <a:pos x="60" y="61"/>
              </a:cxn>
              <a:cxn ang="0">
                <a:pos x="55" y="50"/>
              </a:cxn>
              <a:cxn ang="0">
                <a:pos x="48" y="42"/>
              </a:cxn>
              <a:cxn ang="0">
                <a:pos x="41" y="34"/>
              </a:cxn>
              <a:cxn ang="0">
                <a:pos x="33" y="28"/>
              </a:cxn>
              <a:cxn ang="0">
                <a:pos x="24" y="23"/>
              </a:cxn>
              <a:cxn ang="0">
                <a:pos x="18" y="22"/>
              </a:cxn>
              <a:cxn ang="0">
                <a:pos x="12" y="20"/>
              </a:cxn>
              <a:cxn ang="0">
                <a:pos x="6" y="20"/>
              </a:cxn>
              <a:cxn ang="0">
                <a:pos x="0" y="19"/>
              </a:cxn>
              <a:cxn ang="0">
                <a:pos x="6" y="19"/>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66" name="Freeform 348"/>
          <p:cNvSpPr>
            <a:spLocks/>
          </p:cNvSpPr>
          <p:nvPr>
            <p:custDataLst>
              <p:tags r:id="rId183"/>
            </p:custDataLst>
          </p:nvPr>
        </p:nvSpPr>
        <p:spPr bwMode="auto">
          <a:xfrm>
            <a:off x="2218482" y="2353314"/>
            <a:ext cx="381000" cy="247650"/>
          </a:xfrm>
          <a:custGeom>
            <a:avLst/>
            <a:gdLst/>
            <a:ahLst/>
            <a:cxnLst>
              <a:cxn ang="0">
                <a:pos x="392" y="340"/>
              </a:cxn>
              <a:cxn ang="0">
                <a:pos x="319" y="253"/>
              </a:cxn>
              <a:cxn ang="0">
                <a:pos x="206" y="241"/>
              </a:cxn>
              <a:cxn ang="0">
                <a:pos x="191" y="243"/>
              </a:cxn>
              <a:cxn ang="0">
                <a:pos x="178" y="251"/>
              </a:cxn>
              <a:cxn ang="0">
                <a:pos x="162" y="267"/>
              </a:cxn>
              <a:cxn ang="0">
                <a:pos x="151" y="271"/>
              </a:cxn>
              <a:cxn ang="0">
                <a:pos x="121" y="268"/>
              </a:cxn>
              <a:cxn ang="0">
                <a:pos x="79" y="255"/>
              </a:cxn>
              <a:cxn ang="0">
                <a:pos x="26" y="247"/>
              </a:cxn>
              <a:cxn ang="0">
                <a:pos x="8" y="212"/>
              </a:cxn>
              <a:cxn ang="0">
                <a:pos x="13" y="187"/>
              </a:cxn>
              <a:cxn ang="0">
                <a:pos x="13" y="180"/>
              </a:cxn>
              <a:cxn ang="0">
                <a:pos x="23" y="144"/>
              </a:cxn>
              <a:cxn ang="0">
                <a:pos x="44" y="112"/>
              </a:cxn>
              <a:cxn ang="0">
                <a:pos x="54" y="92"/>
              </a:cxn>
              <a:cxn ang="0">
                <a:pos x="26" y="50"/>
              </a:cxn>
              <a:cxn ang="0">
                <a:pos x="173" y="26"/>
              </a:cxn>
              <a:cxn ang="0">
                <a:pos x="339" y="50"/>
              </a:cxn>
              <a:cxn ang="0">
                <a:pos x="392" y="13"/>
              </a:cxn>
              <a:cxn ang="0">
                <a:pos x="485" y="0"/>
              </a:cxn>
              <a:cxn ang="0">
                <a:pos x="579" y="38"/>
              </a:cxn>
              <a:cxn ang="0">
                <a:pos x="638" y="111"/>
              </a:cxn>
              <a:cxn ang="0">
                <a:pos x="725" y="111"/>
              </a:cxn>
              <a:cxn ang="0">
                <a:pos x="838" y="155"/>
              </a:cxn>
              <a:cxn ang="0">
                <a:pos x="864" y="235"/>
              </a:cxn>
              <a:cxn ang="0">
                <a:pos x="804" y="272"/>
              </a:cxn>
              <a:cxn ang="0">
                <a:pos x="754" y="313"/>
              </a:cxn>
              <a:cxn ang="0">
                <a:pos x="688" y="330"/>
              </a:cxn>
              <a:cxn ang="0">
                <a:pos x="663" y="343"/>
              </a:cxn>
              <a:cxn ang="0">
                <a:pos x="648" y="358"/>
              </a:cxn>
              <a:cxn ang="0">
                <a:pos x="646" y="375"/>
              </a:cxn>
              <a:cxn ang="0">
                <a:pos x="653" y="390"/>
              </a:cxn>
              <a:cxn ang="0">
                <a:pos x="666" y="401"/>
              </a:cxn>
              <a:cxn ang="0">
                <a:pos x="711" y="396"/>
              </a:cxn>
              <a:cxn ang="0">
                <a:pos x="741" y="394"/>
              </a:cxn>
              <a:cxn ang="0">
                <a:pos x="734" y="403"/>
              </a:cxn>
              <a:cxn ang="0">
                <a:pos x="716" y="421"/>
              </a:cxn>
              <a:cxn ang="0">
                <a:pos x="698" y="438"/>
              </a:cxn>
              <a:cxn ang="0">
                <a:pos x="689" y="419"/>
              </a:cxn>
              <a:cxn ang="0">
                <a:pos x="671" y="408"/>
              </a:cxn>
              <a:cxn ang="0">
                <a:pos x="666" y="423"/>
              </a:cxn>
              <a:cxn ang="0">
                <a:pos x="643" y="442"/>
              </a:cxn>
              <a:cxn ang="0">
                <a:pos x="619" y="460"/>
              </a:cxn>
              <a:cxn ang="0">
                <a:pos x="611" y="469"/>
              </a:cxn>
              <a:cxn ang="0">
                <a:pos x="595" y="464"/>
              </a:cxn>
              <a:cxn ang="0">
                <a:pos x="584" y="455"/>
              </a:cxn>
              <a:cxn ang="0">
                <a:pos x="575" y="439"/>
              </a:cxn>
              <a:cxn ang="0">
                <a:pos x="572" y="408"/>
              </a:cxn>
              <a:cxn ang="0">
                <a:pos x="548" y="404"/>
              </a:cxn>
              <a:cxn ang="0">
                <a:pos x="518" y="389"/>
              </a:cxn>
              <a:cxn ang="0">
                <a:pos x="559" y="379"/>
              </a:cxn>
              <a:cxn ang="0">
                <a:pos x="625" y="370"/>
              </a:cxn>
              <a:cxn ang="0">
                <a:pos x="493" y="354"/>
              </a:cxn>
              <a:cxn ang="0">
                <a:pos x="445" y="333"/>
              </a:cxn>
              <a:cxn ang="0">
                <a:pos x="398" y="369"/>
              </a:cxn>
              <a:cxn ang="0">
                <a:pos x="380" y="395"/>
              </a:cxn>
              <a:cxn ang="0">
                <a:pos x="353" y="400"/>
              </a:cxn>
              <a:cxn ang="0">
                <a:pos x="328" y="392"/>
              </a:cxn>
              <a:cxn ang="0">
                <a:pos x="306" y="376"/>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chemeClr val="bg1">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67" name="Freeform 349"/>
          <p:cNvSpPr>
            <a:spLocks/>
          </p:cNvSpPr>
          <p:nvPr>
            <p:custDataLst>
              <p:tags r:id="rId184"/>
            </p:custDataLst>
          </p:nvPr>
        </p:nvSpPr>
        <p:spPr bwMode="auto">
          <a:xfrm>
            <a:off x="2729657" y="2696214"/>
            <a:ext cx="47625" cy="63500"/>
          </a:xfrm>
          <a:custGeom>
            <a:avLst/>
            <a:gdLst/>
            <a:ahLst/>
            <a:cxnLst>
              <a:cxn ang="0">
                <a:pos x="48" y="0"/>
              </a:cxn>
              <a:cxn ang="0">
                <a:pos x="81" y="31"/>
              </a:cxn>
              <a:cxn ang="0">
                <a:pos x="94" y="67"/>
              </a:cxn>
              <a:cxn ang="0">
                <a:pos x="107" y="86"/>
              </a:cxn>
              <a:cxn ang="0">
                <a:pos x="107" y="117"/>
              </a:cxn>
              <a:cxn ang="0">
                <a:pos x="107" y="123"/>
              </a:cxn>
              <a:cxn ang="0">
                <a:pos x="88" y="114"/>
              </a:cxn>
              <a:cxn ang="0">
                <a:pos x="73" y="105"/>
              </a:cxn>
              <a:cxn ang="0">
                <a:pos x="61" y="98"/>
              </a:cxn>
              <a:cxn ang="0">
                <a:pos x="54" y="92"/>
              </a:cxn>
              <a:cxn ang="0">
                <a:pos x="51" y="83"/>
              </a:cxn>
              <a:cxn ang="0">
                <a:pos x="48" y="73"/>
              </a:cxn>
              <a:cxn ang="0">
                <a:pos x="39" y="74"/>
              </a:cxn>
              <a:cxn ang="0">
                <a:pos x="32" y="73"/>
              </a:cxn>
              <a:cxn ang="0">
                <a:pos x="26" y="72"/>
              </a:cxn>
              <a:cxn ang="0">
                <a:pos x="21" y="70"/>
              </a:cxn>
              <a:cxn ang="0">
                <a:pos x="17" y="67"/>
              </a:cxn>
              <a:cxn ang="0">
                <a:pos x="14" y="63"/>
              </a:cxn>
              <a:cxn ang="0">
                <a:pos x="11" y="59"/>
              </a:cxn>
              <a:cxn ang="0">
                <a:pos x="9" y="54"/>
              </a:cxn>
              <a:cxn ang="0">
                <a:pos x="4" y="31"/>
              </a:cxn>
              <a:cxn ang="0">
                <a:pos x="0" y="6"/>
              </a:cxn>
              <a:cxn ang="0">
                <a:pos x="34" y="0"/>
              </a:cxn>
              <a:cxn ang="0">
                <a:pos x="48" y="0"/>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68" name="Freeform 350"/>
          <p:cNvSpPr>
            <a:spLocks/>
          </p:cNvSpPr>
          <p:nvPr>
            <p:custDataLst>
              <p:tags r:id="rId185"/>
            </p:custDataLst>
          </p:nvPr>
        </p:nvSpPr>
        <p:spPr bwMode="auto">
          <a:xfrm>
            <a:off x="3272582" y="2710501"/>
            <a:ext cx="207962" cy="122238"/>
          </a:xfrm>
          <a:custGeom>
            <a:avLst/>
            <a:gdLst/>
            <a:ahLst/>
            <a:cxnLst>
              <a:cxn ang="0">
                <a:pos x="106" y="67"/>
              </a:cxn>
              <a:cxn ang="0">
                <a:pos x="166" y="86"/>
              </a:cxn>
              <a:cxn ang="0">
                <a:pos x="272" y="105"/>
              </a:cxn>
              <a:cxn ang="0">
                <a:pos x="372" y="86"/>
              </a:cxn>
              <a:cxn ang="0">
                <a:pos x="383" y="95"/>
              </a:cxn>
              <a:cxn ang="0">
                <a:pos x="391" y="114"/>
              </a:cxn>
              <a:cxn ang="0">
                <a:pos x="406" y="124"/>
              </a:cxn>
              <a:cxn ang="0">
                <a:pos x="424" y="129"/>
              </a:cxn>
              <a:cxn ang="0">
                <a:pos x="433" y="134"/>
              </a:cxn>
              <a:cxn ang="0">
                <a:pos x="441" y="141"/>
              </a:cxn>
              <a:cxn ang="0">
                <a:pos x="448" y="151"/>
              </a:cxn>
              <a:cxn ang="0">
                <a:pos x="455" y="170"/>
              </a:cxn>
              <a:cxn ang="0">
                <a:pos x="471" y="190"/>
              </a:cxn>
              <a:cxn ang="0">
                <a:pos x="350" y="202"/>
              </a:cxn>
              <a:cxn ang="0">
                <a:pos x="330" y="224"/>
              </a:cxn>
              <a:cxn ang="0">
                <a:pos x="317" y="233"/>
              </a:cxn>
              <a:cxn ang="0">
                <a:pos x="306" y="233"/>
              </a:cxn>
              <a:cxn ang="0">
                <a:pos x="298" y="230"/>
              </a:cxn>
              <a:cxn ang="0">
                <a:pos x="292" y="224"/>
              </a:cxn>
              <a:cxn ang="0">
                <a:pos x="289" y="216"/>
              </a:cxn>
              <a:cxn ang="0">
                <a:pos x="284" y="199"/>
              </a:cxn>
              <a:cxn ang="0">
                <a:pos x="278" y="174"/>
              </a:cxn>
              <a:cxn ang="0">
                <a:pos x="269" y="155"/>
              </a:cxn>
              <a:cxn ang="0">
                <a:pos x="258" y="148"/>
              </a:cxn>
              <a:cxn ang="0">
                <a:pos x="246" y="141"/>
              </a:cxn>
              <a:cxn ang="0">
                <a:pos x="236" y="133"/>
              </a:cxn>
              <a:cxn ang="0">
                <a:pos x="224" y="140"/>
              </a:cxn>
              <a:cxn ang="0">
                <a:pos x="207" y="162"/>
              </a:cxn>
              <a:cxn ang="0">
                <a:pos x="200" y="177"/>
              </a:cxn>
              <a:cxn ang="0">
                <a:pos x="188" y="190"/>
              </a:cxn>
              <a:cxn ang="0">
                <a:pos x="167" y="201"/>
              </a:cxn>
              <a:cxn ang="0">
                <a:pos x="147" y="213"/>
              </a:cxn>
              <a:cxn ang="0">
                <a:pos x="130" y="219"/>
              </a:cxn>
              <a:cxn ang="0">
                <a:pos x="114" y="222"/>
              </a:cxn>
              <a:cxn ang="0">
                <a:pos x="97" y="221"/>
              </a:cxn>
              <a:cxn ang="0">
                <a:pos x="82" y="217"/>
              </a:cxn>
              <a:cxn ang="0">
                <a:pos x="63" y="205"/>
              </a:cxn>
              <a:cxn ang="0">
                <a:pos x="59" y="197"/>
              </a:cxn>
              <a:cxn ang="0">
                <a:pos x="59" y="135"/>
              </a:cxn>
              <a:cxn ang="0">
                <a:pos x="0" y="98"/>
              </a:cxn>
              <a:cxn ang="0">
                <a:pos x="53" y="80"/>
              </a:cxn>
              <a:cxn ang="0">
                <a:pos x="86" y="30"/>
              </a:cxn>
              <a:cxn ang="0">
                <a:pos x="133" y="0"/>
              </a:cxn>
              <a:cxn ang="0">
                <a:pos x="166" y="42"/>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69" name="Freeform 351"/>
          <p:cNvSpPr>
            <a:spLocks/>
          </p:cNvSpPr>
          <p:nvPr>
            <p:custDataLst>
              <p:tags r:id="rId186"/>
            </p:custDataLst>
          </p:nvPr>
        </p:nvSpPr>
        <p:spPr bwMode="auto">
          <a:xfrm>
            <a:off x="3321794" y="2639064"/>
            <a:ext cx="225425" cy="125412"/>
          </a:xfrm>
          <a:custGeom>
            <a:avLst/>
            <a:gdLst/>
            <a:ahLst/>
            <a:cxnLst>
              <a:cxn ang="0">
                <a:pos x="106" y="185"/>
              </a:cxn>
              <a:cxn ang="0">
                <a:pos x="173" y="148"/>
              </a:cxn>
              <a:cxn ang="0">
                <a:pos x="93" y="105"/>
              </a:cxn>
              <a:cxn ang="0">
                <a:pos x="47" y="117"/>
              </a:cxn>
              <a:cxn ang="0">
                <a:pos x="66" y="61"/>
              </a:cxn>
              <a:cxn ang="0">
                <a:pos x="40" y="43"/>
              </a:cxn>
              <a:cxn ang="0">
                <a:pos x="112" y="25"/>
              </a:cxn>
              <a:cxn ang="0">
                <a:pos x="186" y="0"/>
              </a:cxn>
              <a:cxn ang="0">
                <a:pos x="312" y="19"/>
              </a:cxn>
              <a:cxn ang="0">
                <a:pos x="439" y="25"/>
              </a:cxn>
              <a:cxn ang="0">
                <a:pos x="525" y="55"/>
              </a:cxn>
              <a:cxn ang="0">
                <a:pos x="519" y="69"/>
              </a:cxn>
              <a:cxn ang="0">
                <a:pos x="510" y="82"/>
              </a:cxn>
              <a:cxn ang="0">
                <a:pos x="499" y="92"/>
              </a:cxn>
              <a:cxn ang="0">
                <a:pos x="485" y="99"/>
              </a:cxn>
              <a:cxn ang="0">
                <a:pos x="442" y="103"/>
              </a:cxn>
              <a:cxn ang="0">
                <a:pos x="418" y="107"/>
              </a:cxn>
              <a:cxn ang="0">
                <a:pos x="407" y="111"/>
              </a:cxn>
              <a:cxn ang="0">
                <a:pos x="399" y="117"/>
              </a:cxn>
              <a:cxn ang="0">
                <a:pos x="387" y="136"/>
              </a:cxn>
              <a:cxn ang="0">
                <a:pos x="378" y="147"/>
              </a:cxn>
              <a:cxn ang="0">
                <a:pos x="365" y="154"/>
              </a:cxn>
              <a:cxn ang="0">
                <a:pos x="305" y="166"/>
              </a:cxn>
              <a:cxn ang="0">
                <a:pos x="273" y="173"/>
              </a:cxn>
              <a:cxn ang="0">
                <a:pos x="260" y="178"/>
              </a:cxn>
              <a:cxn ang="0">
                <a:pos x="261" y="192"/>
              </a:cxn>
              <a:cxn ang="0">
                <a:pos x="263" y="203"/>
              </a:cxn>
              <a:cxn ang="0">
                <a:pos x="273" y="222"/>
              </a:cxn>
              <a:cxn ang="0">
                <a:pos x="219" y="228"/>
              </a:cxn>
              <a:cxn ang="0">
                <a:pos x="112" y="234"/>
              </a:cxn>
              <a:cxn ang="0">
                <a:pos x="20" y="222"/>
              </a:cxn>
              <a:cxn ang="0">
                <a:pos x="53" y="166"/>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70" name="Freeform 352"/>
          <p:cNvSpPr>
            <a:spLocks/>
          </p:cNvSpPr>
          <p:nvPr>
            <p:custDataLst>
              <p:tags r:id="rId187"/>
            </p:custDataLst>
          </p:nvPr>
        </p:nvSpPr>
        <p:spPr bwMode="auto">
          <a:xfrm>
            <a:off x="2928094" y="2654939"/>
            <a:ext cx="342900" cy="227012"/>
          </a:xfrm>
          <a:custGeom>
            <a:avLst/>
            <a:gdLst/>
            <a:ahLst/>
            <a:cxnLst>
              <a:cxn ang="0">
                <a:pos x="768" y="292"/>
              </a:cxn>
              <a:cxn ang="0">
                <a:pos x="751" y="293"/>
              </a:cxn>
              <a:cxn ang="0">
                <a:pos x="731" y="302"/>
              </a:cxn>
              <a:cxn ang="0">
                <a:pos x="723" y="308"/>
              </a:cxn>
              <a:cxn ang="0">
                <a:pos x="717" y="332"/>
              </a:cxn>
              <a:cxn ang="0">
                <a:pos x="713" y="360"/>
              </a:cxn>
              <a:cxn ang="0">
                <a:pos x="704" y="376"/>
              </a:cxn>
              <a:cxn ang="0">
                <a:pos x="671" y="402"/>
              </a:cxn>
              <a:cxn ang="0">
                <a:pos x="633" y="420"/>
              </a:cxn>
              <a:cxn ang="0">
                <a:pos x="612" y="424"/>
              </a:cxn>
              <a:cxn ang="0">
                <a:pos x="587" y="429"/>
              </a:cxn>
              <a:cxn ang="0">
                <a:pos x="567" y="428"/>
              </a:cxn>
              <a:cxn ang="0">
                <a:pos x="545" y="388"/>
              </a:cxn>
              <a:cxn ang="0">
                <a:pos x="515" y="344"/>
              </a:cxn>
              <a:cxn ang="0">
                <a:pos x="478" y="334"/>
              </a:cxn>
              <a:cxn ang="0">
                <a:pos x="448" y="315"/>
              </a:cxn>
              <a:cxn ang="0">
                <a:pos x="417" y="294"/>
              </a:cxn>
              <a:cxn ang="0">
                <a:pos x="373" y="274"/>
              </a:cxn>
              <a:cxn ang="0">
                <a:pos x="306" y="258"/>
              </a:cxn>
              <a:cxn ang="0">
                <a:pos x="182" y="283"/>
              </a:cxn>
              <a:cxn ang="0">
                <a:pos x="151" y="306"/>
              </a:cxn>
              <a:cxn ang="0">
                <a:pos x="127" y="308"/>
              </a:cxn>
              <a:cxn ang="0">
                <a:pos x="66" y="252"/>
              </a:cxn>
              <a:cxn ang="0">
                <a:pos x="66" y="204"/>
              </a:cxn>
              <a:cxn ang="0">
                <a:pos x="40" y="179"/>
              </a:cxn>
              <a:cxn ang="0">
                <a:pos x="42" y="199"/>
              </a:cxn>
              <a:cxn ang="0">
                <a:pos x="36" y="218"/>
              </a:cxn>
              <a:cxn ang="0">
                <a:pos x="30" y="221"/>
              </a:cxn>
              <a:cxn ang="0">
                <a:pos x="31" y="203"/>
              </a:cxn>
              <a:cxn ang="0">
                <a:pos x="27" y="174"/>
              </a:cxn>
              <a:cxn ang="0">
                <a:pos x="33" y="163"/>
              </a:cxn>
              <a:cxn ang="0">
                <a:pos x="40" y="152"/>
              </a:cxn>
              <a:cxn ang="0">
                <a:pos x="27" y="129"/>
              </a:cxn>
              <a:cxn ang="0">
                <a:pos x="7" y="126"/>
              </a:cxn>
              <a:cxn ang="0">
                <a:pos x="0" y="117"/>
              </a:cxn>
              <a:cxn ang="0">
                <a:pos x="3" y="104"/>
              </a:cxn>
              <a:cxn ang="0">
                <a:pos x="11" y="94"/>
              </a:cxn>
              <a:cxn ang="0">
                <a:pos x="27" y="92"/>
              </a:cxn>
              <a:cxn ang="0">
                <a:pos x="41" y="99"/>
              </a:cxn>
              <a:cxn ang="0">
                <a:pos x="57" y="104"/>
              </a:cxn>
              <a:cxn ang="0">
                <a:pos x="71" y="92"/>
              </a:cxn>
              <a:cxn ang="0">
                <a:pos x="83" y="77"/>
              </a:cxn>
              <a:cxn ang="0">
                <a:pos x="87" y="64"/>
              </a:cxn>
              <a:cxn ang="0">
                <a:pos x="78" y="55"/>
              </a:cxn>
              <a:cxn ang="0">
                <a:pos x="55" y="49"/>
              </a:cxn>
              <a:cxn ang="0">
                <a:pos x="47" y="40"/>
              </a:cxn>
              <a:cxn ang="0">
                <a:pos x="41" y="28"/>
              </a:cxn>
              <a:cxn ang="0">
                <a:pos x="107" y="43"/>
              </a:cxn>
              <a:cxn ang="0">
                <a:pos x="219" y="74"/>
              </a:cxn>
              <a:cxn ang="0">
                <a:pos x="273" y="0"/>
              </a:cxn>
              <a:cxn ang="0">
                <a:pos x="373" y="43"/>
              </a:cxn>
              <a:cxn ang="0">
                <a:pos x="465" y="92"/>
              </a:cxn>
              <a:cxn ang="0">
                <a:pos x="591" y="210"/>
              </a:cxn>
              <a:cxn ang="0">
                <a:pos x="724" y="265"/>
              </a:cxn>
              <a:cxn ang="0">
                <a:pos x="778" y="295"/>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71" name="Freeform 353"/>
          <p:cNvSpPr>
            <a:spLocks/>
          </p:cNvSpPr>
          <p:nvPr>
            <p:custDataLst>
              <p:tags r:id="rId188"/>
            </p:custDataLst>
          </p:nvPr>
        </p:nvSpPr>
        <p:spPr bwMode="auto">
          <a:xfrm>
            <a:off x="2137519" y="2542226"/>
            <a:ext cx="107950" cy="149225"/>
          </a:xfrm>
          <a:custGeom>
            <a:avLst/>
            <a:gdLst/>
            <a:ahLst/>
            <a:cxnLst>
              <a:cxn ang="0">
                <a:pos x="30" y="27"/>
              </a:cxn>
              <a:cxn ang="0">
                <a:pos x="28" y="24"/>
              </a:cxn>
              <a:cxn ang="0">
                <a:pos x="24" y="17"/>
              </a:cxn>
              <a:cxn ang="0">
                <a:pos x="35" y="5"/>
              </a:cxn>
              <a:cxn ang="0">
                <a:pos x="67" y="1"/>
              </a:cxn>
              <a:cxn ang="0">
                <a:pos x="126" y="12"/>
              </a:cxn>
              <a:cxn ang="0">
                <a:pos x="131" y="30"/>
              </a:cxn>
              <a:cxn ang="0">
                <a:pos x="139" y="46"/>
              </a:cxn>
              <a:cxn ang="0">
                <a:pos x="151" y="57"/>
              </a:cxn>
              <a:cxn ang="0">
                <a:pos x="165" y="67"/>
              </a:cxn>
              <a:cxn ang="0">
                <a:pos x="191" y="87"/>
              </a:cxn>
              <a:cxn ang="0">
                <a:pos x="203" y="101"/>
              </a:cxn>
              <a:cxn ang="0">
                <a:pos x="212" y="117"/>
              </a:cxn>
              <a:cxn ang="0">
                <a:pos x="226" y="117"/>
              </a:cxn>
              <a:cxn ang="0">
                <a:pos x="221" y="124"/>
              </a:cxn>
              <a:cxn ang="0">
                <a:pos x="221" y="129"/>
              </a:cxn>
              <a:cxn ang="0">
                <a:pos x="228" y="140"/>
              </a:cxn>
              <a:cxn ang="0">
                <a:pos x="239" y="154"/>
              </a:cxn>
              <a:cxn ang="0">
                <a:pos x="244" y="162"/>
              </a:cxn>
              <a:cxn ang="0">
                <a:pos x="246" y="173"/>
              </a:cxn>
              <a:cxn ang="0">
                <a:pos x="241" y="184"/>
              </a:cxn>
              <a:cxn ang="0">
                <a:pos x="233" y="192"/>
              </a:cxn>
              <a:cxn ang="0">
                <a:pos x="223" y="198"/>
              </a:cxn>
              <a:cxn ang="0">
                <a:pos x="220" y="204"/>
              </a:cxn>
              <a:cxn ang="0">
                <a:pos x="189" y="215"/>
              </a:cxn>
              <a:cxn ang="0">
                <a:pos x="164" y="230"/>
              </a:cxn>
              <a:cxn ang="0">
                <a:pos x="113" y="265"/>
              </a:cxn>
              <a:cxn ang="0">
                <a:pos x="88" y="231"/>
              </a:cxn>
              <a:cxn ang="0">
                <a:pos x="79" y="220"/>
              </a:cxn>
              <a:cxn ang="0">
                <a:pos x="72" y="216"/>
              </a:cxn>
              <a:cxn ang="0">
                <a:pos x="60" y="217"/>
              </a:cxn>
              <a:cxn ang="0">
                <a:pos x="54" y="221"/>
              </a:cxn>
              <a:cxn ang="0">
                <a:pos x="49" y="228"/>
              </a:cxn>
              <a:cxn ang="0">
                <a:pos x="48" y="236"/>
              </a:cxn>
              <a:cxn ang="0">
                <a:pos x="45" y="257"/>
              </a:cxn>
              <a:cxn ang="0">
                <a:pos x="41" y="270"/>
              </a:cxn>
              <a:cxn ang="0">
                <a:pos x="33" y="284"/>
              </a:cxn>
              <a:cxn ang="0">
                <a:pos x="26" y="243"/>
              </a:cxn>
              <a:cxn ang="0">
                <a:pos x="17" y="227"/>
              </a:cxn>
              <a:cxn ang="0">
                <a:pos x="11" y="221"/>
              </a:cxn>
              <a:cxn ang="0">
                <a:pos x="0" y="216"/>
              </a:cxn>
              <a:cxn ang="0">
                <a:pos x="1" y="204"/>
              </a:cxn>
              <a:cxn ang="0">
                <a:pos x="4" y="193"/>
              </a:cxn>
              <a:cxn ang="0">
                <a:pos x="15" y="176"/>
              </a:cxn>
              <a:cxn ang="0">
                <a:pos x="31" y="161"/>
              </a:cxn>
              <a:cxn ang="0">
                <a:pos x="46" y="141"/>
              </a:cxn>
              <a:cxn ang="0">
                <a:pos x="33" y="44"/>
              </a:cxn>
            </a:cxnLst>
            <a:rect l="0" t="0" r="r" b="b"/>
            <a:pathLst>
              <a:path w="246" h="284">
                <a:moveTo>
                  <a:pt x="33" y="44"/>
                </a:moveTo>
                <a:lnTo>
                  <a:pt x="30" y="27"/>
                </a:lnTo>
                <a:lnTo>
                  <a:pt x="28" y="24"/>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72" name="Freeform 354"/>
          <p:cNvSpPr>
            <a:spLocks/>
          </p:cNvSpPr>
          <p:nvPr>
            <p:custDataLst>
              <p:tags r:id="rId189"/>
            </p:custDataLst>
          </p:nvPr>
        </p:nvSpPr>
        <p:spPr bwMode="auto">
          <a:xfrm>
            <a:off x="2185144" y="2650176"/>
            <a:ext cx="68263" cy="60325"/>
          </a:xfrm>
          <a:custGeom>
            <a:avLst/>
            <a:gdLst/>
            <a:ahLst/>
            <a:cxnLst>
              <a:cxn ang="0">
                <a:pos x="114" y="0"/>
              </a:cxn>
              <a:cxn ang="0">
                <a:pos x="114" y="9"/>
              </a:cxn>
              <a:cxn ang="0">
                <a:pos x="114" y="18"/>
              </a:cxn>
              <a:cxn ang="0">
                <a:pos x="115" y="25"/>
              </a:cxn>
              <a:cxn ang="0">
                <a:pos x="117" y="32"/>
              </a:cxn>
              <a:cxn ang="0">
                <a:pos x="119" y="34"/>
              </a:cxn>
              <a:cxn ang="0">
                <a:pos x="121" y="37"/>
              </a:cxn>
              <a:cxn ang="0">
                <a:pos x="123" y="38"/>
              </a:cxn>
              <a:cxn ang="0">
                <a:pos x="127" y="39"/>
              </a:cxn>
              <a:cxn ang="0">
                <a:pos x="131" y="40"/>
              </a:cxn>
              <a:cxn ang="0">
                <a:pos x="135" y="39"/>
              </a:cxn>
              <a:cxn ang="0">
                <a:pos x="140" y="38"/>
              </a:cxn>
              <a:cxn ang="0">
                <a:pos x="146" y="36"/>
              </a:cxn>
              <a:cxn ang="0">
                <a:pos x="149" y="43"/>
              </a:cxn>
              <a:cxn ang="0">
                <a:pos x="153" y="52"/>
              </a:cxn>
              <a:cxn ang="0">
                <a:pos x="157" y="64"/>
              </a:cxn>
              <a:cxn ang="0">
                <a:pos x="160" y="74"/>
              </a:cxn>
              <a:cxn ang="0">
                <a:pos x="133" y="88"/>
              </a:cxn>
              <a:cxn ang="0">
                <a:pos x="106" y="102"/>
              </a:cxn>
              <a:cxn ang="0">
                <a:pos x="92" y="107"/>
              </a:cxn>
              <a:cxn ang="0">
                <a:pos x="76" y="113"/>
              </a:cxn>
              <a:cxn ang="0">
                <a:pos x="62" y="116"/>
              </a:cxn>
              <a:cxn ang="0">
                <a:pos x="47" y="117"/>
              </a:cxn>
              <a:cxn ang="0">
                <a:pos x="32" y="99"/>
              </a:cxn>
              <a:cxn ang="0">
                <a:pos x="21" y="83"/>
              </a:cxn>
              <a:cxn ang="0">
                <a:pos x="10" y="69"/>
              </a:cxn>
              <a:cxn ang="0">
                <a:pos x="0" y="55"/>
              </a:cxn>
              <a:cxn ang="0">
                <a:pos x="13" y="48"/>
              </a:cxn>
              <a:cxn ang="0">
                <a:pos x="41" y="32"/>
              </a:cxn>
              <a:cxn ang="0">
                <a:pos x="60" y="23"/>
              </a:cxn>
              <a:cxn ang="0">
                <a:pos x="78" y="14"/>
              </a:cxn>
              <a:cxn ang="0">
                <a:pos x="97" y="6"/>
              </a:cxn>
              <a:cxn ang="0">
                <a:pos x="114" y="0"/>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73" name="Freeform 355"/>
          <p:cNvSpPr>
            <a:spLocks/>
          </p:cNvSpPr>
          <p:nvPr>
            <p:custDataLst>
              <p:tags r:id="rId190"/>
            </p:custDataLst>
          </p:nvPr>
        </p:nvSpPr>
        <p:spPr bwMode="auto">
          <a:xfrm>
            <a:off x="2269282" y="3274064"/>
            <a:ext cx="411162" cy="611187"/>
          </a:xfrm>
          <a:custGeom>
            <a:avLst/>
            <a:gdLst/>
            <a:ahLst/>
            <a:cxnLst>
              <a:cxn ang="0">
                <a:pos x="742" y="5"/>
              </a:cxn>
              <a:cxn ang="0">
                <a:pos x="765" y="23"/>
              </a:cxn>
              <a:cxn ang="0">
                <a:pos x="803" y="30"/>
              </a:cxn>
              <a:cxn ang="0">
                <a:pos x="814" y="55"/>
              </a:cxn>
              <a:cxn ang="0">
                <a:pos x="835" y="109"/>
              </a:cxn>
              <a:cxn ang="0">
                <a:pos x="837" y="187"/>
              </a:cxn>
              <a:cxn ang="0">
                <a:pos x="857" y="243"/>
              </a:cxn>
              <a:cxn ang="0">
                <a:pos x="922" y="292"/>
              </a:cxn>
              <a:cxn ang="0">
                <a:pos x="879" y="361"/>
              </a:cxn>
              <a:cxn ang="0">
                <a:pos x="851" y="410"/>
              </a:cxn>
              <a:cxn ang="0">
                <a:pos x="809" y="635"/>
              </a:cxn>
              <a:cxn ang="0">
                <a:pos x="770" y="677"/>
              </a:cxn>
              <a:cxn ang="0">
                <a:pos x="763" y="721"/>
              </a:cxn>
              <a:cxn ang="0">
                <a:pos x="745" y="735"/>
              </a:cxn>
              <a:cxn ang="0">
                <a:pos x="723" y="798"/>
              </a:cxn>
              <a:cxn ang="0">
                <a:pos x="692" y="877"/>
              </a:cxn>
              <a:cxn ang="0">
                <a:pos x="662" y="903"/>
              </a:cxn>
              <a:cxn ang="0">
                <a:pos x="664" y="934"/>
              </a:cxn>
              <a:cxn ang="0">
                <a:pos x="686" y="939"/>
              </a:cxn>
              <a:cxn ang="0">
                <a:pos x="709" y="950"/>
              </a:cxn>
              <a:cxn ang="0">
                <a:pos x="742" y="971"/>
              </a:cxn>
              <a:cxn ang="0">
                <a:pos x="756" y="1007"/>
              </a:cxn>
              <a:cxn ang="0">
                <a:pos x="775" y="1043"/>
              </a:cxn>
              <a:cxn ang="0">
                <a:pos x="803" y="1053"/>
              </a:cxn>
              <a:cxn ang="0">
                <a:pos x="809" y="1094"/>
              </a:cxn>
              <a:cxn ang="0">
                <a:pos x="718" y="1115"/>
              </a:cxn>
              <a:cxn ang="0">
                <a:pos x="687" y="1157"/>
              </a:cxn>
              <a:cxn ang="0">
                <a:pos x="598" y="1170"/>
              </a:cxn>
              <a:cxn ang="0">
                <a:pos x="515" y="1158"/>
              </a:cxn>
              <a:cxn ang="0">
                <a:pos x="464" y="1123"/>
              </a:cxn>
              <a:cxn ang="0">
                <a:pos x="390" y="1125"/>
              </a:cxn>
              <a:cxn ang="0">
                <a:pos x="319" y="1120"/>
              </a:cxn>
              <a:cxn ang="0">
                <a:pos x="297" y="1104"/>
              </a:cxn>
              <a:cxn ang="0">
                <a:pos x="294" y="1075"/>
              </a:cxn>
              <a:cxn ang="0">
                <a:pos x="274" y="1029"/>
              </a:cxn>
              <a:cxn ang="0">
                <a:pos x="216" y="974"/>
              </a:cxn>
              <a:cxn ang="0">
                <a:pos x="193" y="925"/>
              </a:cxn>
              <a:cxn ang="0">
                <a:pos x="152" y="903"/>
              </a:cxn>
              <a:cxn ang="0">
                <a:pos x="120" y="846"/>
              </a:cxn>
              <a:cxn ang="0">
                <a:pos x="97" y="788"/>
              </a:cxn>
              <a:cxn ang="0">
                <a:pos x="65" y="758"/>
              </a:cxn>
              <a:cxn ang="0">
                <a:pos x="33" y="676"/>
              </a:cxn>
              <a:cxn ang="0">
                <a:pos x="4" y="611"/>
              </a:cxn>
              <a:cxn ang="0">
                <a:pos x="18" y="577"/>
              </a:cxn>
              <a:cxn ang="0">
                <a:pos x="29" y="521"/>
              </a:cxn>
              <a:cxn ang="0">
                <a:pos x="64" y="474"/>
              </a:cxn>
              <a:cxn ang="0">
                <a:pos x="113" y="222"/>
              </a:cxn>
              <a:cxn ang="0">
                <a:pos x="123" y="179"/>
              </a:cxn>
              <a:cxn ang="0">
                <a:pos x="153" y="171"/>
              </a:cxn>
              <a:cxn ang="0">
                <a:pos x="160" y="122"/>
              </a:cxn>
              <a:cxn ang="0">
                <a:pos x="159" y="67"/>
              </a:cxn>
              <a:cxn ang="0">
                <a:pos x="679" y="69"/>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74" name="Freeform 356"/>
          <p:cNvSpPr>
            <a:spLocks/>
          </p:cNvSpPr>
          <p:nvPr>
            <p:custDataLst>
              <p:tags r:id="rId191"/>
            </p:custDataLst>
          </p:nvPr>
        </p:nvSpPr>
        <p:spPr bwMode="auto">
          <a:xfrm>
            <a:off x="2753469" y="3613789"/>
            <a:ext cx="244475" cy="431800"/>
          </a:xfrm>
          <a:custGeom>
            <a:avLst/>
            <a:gdLst/>
            <a:ahLst/>
            <a:cxnLst>
              <a:cxn ang="0">
                <a:pos x="98" y="62"/>
              </a:cxn>
              <a:cxn ang="0">
                <a:pos x="112" y="56"/>
              </a:cxn>
              <a:cxn ang="0">
                <a:pos x="129" y="69"/>
              </a:cxn>
              <a:cxn ang="0">
                <a:pos x="149" y="85"/>
              </a:cxn>
              <a:cxn ang="0">
                <a:pos x="171" y="92"/>
              </a:cxn>
              <a:cxn ang="0">
                <a:pos x="215" y="88"/>
              </a:cxn>
              <a:cxn ang="0">
                <a:pos x="257" y="82"/>
              </a:cxn>
              <a:cxn ang="0">
                <a:pos x="291" y="79"/>
              </a:cxn>
              <a:cxn ang="0">
                <a:pos x="301" y="74"/>
              </a:cxn>
              <a:cxn ang="0">
                <a:pos x="301" y="68"/>
              </a:cxn>
              <a:cxn ang="0">
                <a:pos x="355" y="63"/>
              </a:cxn>
              <a:cxn ang="0">
                <a:pos x="434" y="45"/>
              </a:cxn>
              <a:cxn ang="0">
                <a:pos x="479" y="28"/>
              </a:cxn>
              <a:cxn ang="0">
                <a:pos x="514" y="8"/>
              </a:cxn>
              <a:cxn ang="0">
                <a:pos x="547" y="31"/>
              </a:cxn>
              <a:cxn ang="0">
                <a:pos x="555" y="57"/>
              </a:cxn>
              <a:cxn ang="0">
                <a:pos x="552" y="113"/>
              </a:cxn>
              <a:cxn ang="0">
                <a:pos x="532" y="174"/>
              </a:cxn>
              <a:cxn ang="0">
                <a:pos x="502" y="231"/>
              </a:cxn>
              <a:cxn ang="0">
                <a:pos x="447" y="321"/>
              </a:cxn>
              <a:cxn ang="0">
                <a:pos x="423" y="375"/>
              </a:cxn>
              <a:cxn ang="0">
                <a:pos x="410" y="415"/>
              </a:cxn>
              <a:cxn ang="0">
                <a:pos x="379" y="473"/>
              </a:cxn>
              <a:cxn ang="0">
                <a:pos x="330" y="531"/>
              </a:cxn>
              <a:cxn ang="0">
                <a:pos x="288" y="566"/>
              </a:cxn>
              <a:cxn ang="0">
                <a:pos x="239" y="600"/>
              </a:cxn>
              <a:cxn ang="0">
                <a:pos x="168" y="651"/>
              </a:cxn>
              <a:cxn ang="0">
                <a:pos x="143" y="680"/>
              </a:cxn>
              <a:cxn ang="0">
                <a:pos x="131" y="700"/>
              </a:cxn>
              <a:cxn ang="0">
                <a:pos x="116" y="717"/>
              </a:cxn>
              <a:cxn ang="0">
                <a:pos x="71" y="745"/>
              </a:cxn>
              <a:cxn ang="0">
                <a:pos x="19" y="801"/>
              </a:cxn>
              <a:cxn ang="0">
                <a:pos x="2" y="564"/>
              </a:cxn>
              <a:cxn ang="0">
                <a:pos x="3" y="554"/>
              </a:cxn>
              <a:cxn ang="0">
                <a:pos x="27" y="533"/>
              </a:cxn>
              <a:cxn ang="0">
                <a:pos x="42" y="516"/>
              </a:cxn>
              <a:cxn ang="0">
                <a:pos x="60" y="497"/>
              </a:cxn>
              <a:cxn ang="0">
                <a:pos x="111" y="480"/>
              </a:cxn>
              <a:cxn ang="0">
                <a:pos x="119" y="470"/>
              </a:cxn>
              <a:cxn ang="0">
                <a:pos x="129" y="452"/>
              </a:cxn>
              <a:cxn ang="0">
                <a:pos x="152" y="440"/>
              </a:cxn>
              <a:cxn ang="0">
                <a:pos x="174" y="439"/>
              </a:cxn>
              <a:cxn ang="0">
                <a:pos x="196" y="439"/>
              </a:cxn>
              <a:cxn ang="0">
                <a:pos x="228" y="429"/>
              </a:cxn>
              <a:cxn ang="0">
                <a:pos x="251" y="405"/>
              </a:cxn>
              <a:cxn ang="0">
                <a:pos x="265" y="379"/>
              </a:cxn>
              <a:cxn ang="0">
                <a:pos x="296" y="347"/>
              </a:cxn>
              <a:cxn ang="0">
                <a:pos x="354" y="293"/>
              </a:cxn>
              <a:cxn ang="0">
                <a:pos x="377" y="266"/>
              </a:cxn>
              <a:cxn ang="0">
                <a:pos x="324" y="246"/>
              </a:cxn>
              <a:cxn ang="0">
                <a:pos x="257" y="228"/>
              </a:cxn>
              <a:cxn ang="0">
                <a:pos x="184" y="209"/>
              </a:cxn>
              <a:cxn ang="0">
                <a:pos x="149" y="187"/>
              </a:cxn>
              <a:cxn ang="0">
                <a:pos x="112" y="154"/>
              </a:cxn>
              <a:cxn ang="0">
                <a:pos x="89" y="121"/>
              </a:cxn>
              <a:cxn ang="0">
                <a:pos x="77" y="80"/>
              </a:cxn>
              <a:cxn ang="0">
                <a:pos x="65" y="87"/>
              </a:cxn>
              <a:cxn ang="0">
                <a:pos x="84" y="68"/>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75" name="Freeform 357"/>
          <p:cNvSpPr>
            <a:spLocks/>
          </p:cNvSpPr>
          <p:nvPr>
            <p:custDataLst>
              <p:tags r:id="rId192"/>
            </p:custDataLst>
          </p:nvPr>
        </p:nvSpPr>
        <p:spPr bwMode="auto">
          <a:xfrm>
            <a:off x="2761407" y="3601089"/>
            <a:ext cx="38100" cy="58737"/>
          </a:xfrm>
          <a:custGeom>
            <a:avLst/>
            <a:gdLst/>
            <a:ahLst/>
            <a:cxnLst>
              <a:cxn ang="0">
                <a:pos x="59" y="0"/>
              </a:cxn>
              <a:cxn ang="0">
                <a:pos x="56" y="2"/>
              </a:cxn>
              <a:cxn ang="0">
                <a:pos x="52" y="3"/>
              </a:cxn>
              <a:cxn ang="0">
                <a:pos x="46" y="3"/>
              </a:cxn>
              <a:cxn ang="0">
                <a:pos x="40" y="3"/>
              </a:cxn>
              <a:cxn ang="0">
                <a:pos x="33" y="3"/>
              </a:cxn>
              <a:cxn ang="0">
                <a:pos x="27" y="3"/>
              </a:cxn>
              <a:cxn ang="0">
                <a:pos x="23" y="4"/>
              </a:cxn>
              <a:cxn ang="0">
                <a:pos x="20" y="6"/>
              </a:cxn>
              <a:cxn ang="0">
                <a:pos x="16" y="9"/>
              </a:cxn>
              <a:cxn ang="0">
                <a:pos x="13" y="12"/>
              </a:cxn>
              <a:cxn ang="0">
                <a:pos x="11" y="15"/>
              </a:cxn>
              <a:cxn ang="0">
                <a:pos x="8" y="20"/>
              </a:cxn>
              <a:cxn ang="0">
                <a:pos x="4" y="29"/>
              </a:cxn>
              <a:cxn ang="0">
                <a:pos x="2" y="38"/>
              </a:cxn>
              <a:cxn ang="0">
                <a:pos x="0" y="57"/>
              </a:cxn>
              <a:cxn ang="0">
                <a:pos x="0" y="75"/>
              </a:cxn>
              <a:cxn ang="0">
                <a:pos x="0" y="81"/>
              </a:cxn>
              <a:cxn ang="0">
                <a:pos x="1" y="86"/>
              </a:cxn>
              <a:cxn ang="0">
                <a:pos x="3" y="90"/>
              </a:cxn>
              <a:cxn ang="0">
                <a:pos x="7" y="93"/>
              </a:cxn>
              <a:cxn ang="0">
                <a:pos x="10" y="95"/>
              </a:cxn>
              <a:cxn ang="0">
                <a:pos x="13" y="96"/>
              </a:cxn>
              <a:cxn ang="0">
                <a:pos x="18" y="97"/>
              </a:cxn>
              <a:cxn ang="0">
                <a:pos x="21" y="97"/>
              </a:cxn>
              <a:cxn ang="0">
                <a:pos x="40" y="95"/>
              </a:cxn>
              <a:cxn ang="0">
                <a:pos x="53" y="93"/>
              </a:cxn>
              <a:cxn ang="0">
                <a:pos x="86" y="68"/>
              </a:cxn>
              <a:cxn ang="0">
                <a:pos x="59" y="0"/>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76" name="Freeform 358"/>
          <p:cNvSpPr>
            <a:spLocks/>
          </p:cNvSpPr>
          <p:nvPr>
            <p:custDataLst>
              <p:tags r:id="rId193"/>
            </p:custDataLst>
          </p:nvPr>
        </p:nvSpPr>
        <p:spPr bwMode="auto">
          <a:xfrm>
            <a:off x="2559794" y="3512189"/>
            <a:ext cx="363538" cy="376237"/>
          </a:xfrm>
          <a:custGeom>
            <a:avLst/>
            <a:gdLst/>
            <a:ahLst/>
            <a:cxnLst>
              <a:cxn ang="0">
                <a:pos x="182" y="36"/>
              </a:cxn>
              <a:cxn ang="0">
                <a:pos x="205" y="28"/>
              </a:cxn>
              <a:cxn ang="0">
                <a:pos x="247" y="0"/>
              </a:cxn>
              <a:cxn ang="0">
                <a:pos x="273" y="12"/>
              </a:cxn>
              <a:cxn ang="0">
                <a:pos x="327" y="37"/>
              </a:cxn>
              <a:cxn ang="0">
                <a:pos x="380" y="67"/>
              </a:cxn>
              <a:cxn ang="0">
                <a:pos x="426" y="98"/>
              </a:cxn>
              <a:cxn ang="0">
                <a:pos x="442" y="125"/>
              </a:cxn>
              <a:cxn ang="0">
                <a:pos x="443" y="140"/>
              </a:cxn>
              <a:cxn ang="0">
                <a:pos x="458" y="147"/>
              </a:cxn>
              <a:cxn ang="0">
                <a:pos x="499" y="178"/>
              </a:cxn>
              <a:cxn ang="0">
                <a:pos x="506" y="172"/>
              </a:cxn>
              <a:cxn ang="0">
                <a:pos x="488" y="184"/>
              </a:cxn>
              <a:cxn ang="0">
                <a:pos x="481" y="202"/>
              </a:cxn>
              <a:cxn ang="0">
                <a:pos x="481" y="252"/>
              </a:cxn>
              <a:cxn ang="0">
                <a:pos x="493" y="264"/>
              </a:cxn>
              <a:cxn ang="0">
                <a:pos x="526" y="265"/>
              </a:cxn>
              <a:cxn ang="0">
                <a:pos x="545" y="319"/>
              </a:cxn>
              <a:cxn ang="0">
                <a:pos x="583" y="361"/>
              </a:cxn>
              <a:cxn ang="0">
                <a:pos x="645" y="400"/>
              </a:cxn>
              <a:cxn ang="0">
                <a:pos x="738" y="430"/>
              </a:cxn>
              <a:cxn ang="0">
                <a:pos x="845" y="449"/>
              </a:cxn>
              <a:cxn ang="0">
                <a:pos x="811" y="482"/>
              </a:cxn>
              <a:cxn ang="0">
                <a:pos x="731" y="547"/>
              </a:cxn>
              <a:cxn ang="0">
                <a:pos x="712" y="579"/>
              </a:cxn>
              <a:cxn ang="0">
                <a:pos x="697" y="617"/>
              </a:cxn>
              <a:cxn ang="0">
                <a:pos x="674" y="629"/>
              </a:cxn>
              <a:cxn ang="0">
                <a:pos x="580" y="655"/>
              </a:cxn>
              <a:cxn ang="0">
                <a:pos x="559" y="671"/>
              </a:cxn>
              <a:cxn ang="0">
                <a:pos x="525" y="681"/>
              </a:cxn>
              <a:cxn ang="0">
                <a:pos x="482" y="693"/>
              </a:cxn>
              <a:cxn ang="0">
                <a:pos x="461" y="680"/>
              </a:cxn>
              <a:cxn ang="0">
                <a:pos x="427" y="679"/>
              </a:cxn>
              <a:cxn ang="0">
                <a:pos x="405" y="699"/>
              </a:cxn>
              <a:cxn ang="0">
                <a:pos x="390" y="714"/>
              </a:cxn>
              <a:cxn ang="0">
                <a:pos x="360" y="720"/>
              </a:cxn>
              <a:cxn ang="0">
                <a:pos x="318" y="714"/>
              </a:cxn>
              <a:cxn ang="0">
                <a:pos x="289" y="698"/>
              </a:cxn>
              <a:cxn ang="0">
                <a:pos x="246" y="671"/>
              </a:cxn>
              <a:cxn ang="0">
                <a:pos x="181" y="661"/>
              </a:cxn>
              <a:cxn ang="0">
                <a:pos x="140" y="653"/>
              </a:cxn>
              <a:cxn ang="0">
                <a:pos x="151" y="614"/>
              </a:cxn>
              <a:cxn ang="0">
                <a:pos x="127" y="596"/>
              </a:cxn>
              <a:cxn ang="0">
                <a:pos x="108" y="583"/>
              </a:cxn>
              <a:cxn ang="0">
                <a:pos x="93" y="551"/>
              </a:cxn>
              <a:cxn ang="0">
                <a:pos x="77" y="511"/>
              </a:cxn>
              <a:cxn ang="0">
                <a:pos x="49" y="489"/>
              </a:cxn>
              <a:cxn ang="0">
                <a:pos x="16" y="477"/>
              </a:cxn>
              <a:cxn ang="0">
                <a:pos x="5" y="472"/>
              </a:cxn>
              <a:cxn ang="0">
                <a:pos x="2" y="448"/>
              </a:cxn>
              <a:cxn ang="0">
                <a:pos x="21" y="422"/>
              </a:cxn>
              <a:cxn ang="0">
                <a:pos x="55" y="413"/>
              </a:cxn>
              <a:cxn ang="0">
                <a:pos x="67" y="321"/>
              </a:cxn>
              <a:cxn ang="0">
                <a:pos x="82" y="275"/>
              </a:cxn>
              <a:cxn ang="0">
                <a:pos x="95" y="260"/>
              </a:cxn>
              <a:cxn ang="0">
                <a:pos x="103" y="236"/>
              </a:cxn>
              <a:cxn ang="0">
                <a:pos x="116" y="206"/>
              </a:cxn>
              <a:cxn ang="0">
                <a:pos x="148" y="178"/>
              </a:cxn>
              <a:cxn ang="0">
                <a:pos x="167" y="160"/>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77" name="Freeform 366"/>
          <p:cNvSpPr>
            <a:spLocks/>
          </p:cNvSpPr>
          <p:nvPr>
            <p:custDataLst>
              <p:tags r:id="rId194"/>
            </p:custDataLst>
          </p:nvPr>
        </p:nvSpPr>
        <p:spPr bwMode="auto">
          <a:xfrm>
            <a:off x="3067794" y="4679001"/>
            <a:ext cx="19050" cy="58738"/>
          </a:xfrm>
          <a:custGeom>
            <a:avLst/>
            <a:gdLst/>
            <a:ahLst/>
            <a:cxnLst>
              <a:cxn ang="0">
                <a:pos x="13" y="0"/>
              </a:cxn>
              <a:cxn ang="0">
                <a:pos x="25" y="0"/>
              </a:cxn>
              <a:cxn ang="0">
                <a:pos x="31" y="2"/>
              </a:cxn>
              <a:cxn ang="0">
                <a:pos x="33" y="4"/>
              </a:cxn>
              <a:cxn ang="0">
                <a:pos x="33" y="6"/>
              </a:cxn>
              <a:cxn ang="0">
                <a:pos x="32" y="8"/>
              </a:cxn>
              <a:cxn ang="0">
                <a:pos x="33" y="10"/>
              </a:cxn>
              <a:cxn ang="0">
                <a:pos x="37" y="12"/>
              </a:cxn>
              <a:cxn ang="0">
                <a:pos x="47" y="12"/>
              </a:cxn>
              <a:cxn ang="0">
                <a:pos x="42" y="19"/>
              </a:cxn>
              <a:cxn ang="0">
                <a:pos x="37" y="25"/>
              </a:cxn>
              <a:cxn ang="0">
                <a:pos x="33" y="27"/>
              </a:cxn>
              <a:cxn ang="0">
                <a:pos x="28" y="28"/>
              </a:cxn>
              <a:cxn ang="0">
                <a:pos x="16" y="27"/>
              </a:cxn>
              <a:cxn ang="0">
                <a:pos x="0" y="25"/>
              </a:cxn>
              <a:cxn ang="0">
                <a:pos x="1" y="19"/>
              </a:cxn>
              <a:cxn ang="0">
                <a:pos x="2" y="15"/>
              </a:cxn>
              <a:cxn ang="0">
                <a:pos x="4" y="13"/>
              </a:cxn>
              <a:cxn ang="0">
                <a:pos x="6" y="12"/>
              </a:cxn>
              <a:cxn ang="0">
                <a:pos x="9" y="11"/>
              </a:cxn>
              <a:cxn ang="0">
                <a:pos x="11" y="9"/>
              </a:cxn>
              <a:cxn ang="0">
                <a:pos x="13" y="5"/>
              </a:cxn>
              <a:cxn ang="0">
                <a:pos x="13" y="0"/>
              </a:cxn>
            </a:cxnLst>
            <a:rect l="0" t="0" r="r" b="b"/>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78" name="Freeform 367"/>
          <p:cNvSpPr>
            <a:spLocks/>
          </p:cNvSpPr>
          <p:nvPr>
            <p:custDataLst>
              <p:tags r:id="rId195"/>
            </p:custDataLst>
          </p:nvPr>
        </p:nvSpPr>
        <p:spPr bwMode="auto">
          <a:xfrm>
            <a:off x="3039219" y="4705989"/>
            <a:ext cx="23813" cy="57150"/>
          </a:xfrm>
          <a:custGeom>
            <a:avLst/>
            <a:gdLst/>
            <a:ahLst/>
            <a:cxnLst>
              <a:cxn ang="0">
                <a:pos x="13" y="0"/>
              </a:cxn>
              <a:cxn ang="0">
                <a:pos x="26" y="1"/>
              </a:cxn>
              <a:cxn ang="0">
                <a:pos x="34" y="1"/>
              </a:cxn>
              <a:cxn ang="0">
                <a:pos x="37" y="3"/>
              </a:cxn>
              <a:cxn ang="0">
                <a:pos x="37" y="4"/>
              </a:cxn>
              <a:cxn ang="0">
                <a:pos x="37" y="6"/>
              </a:cxn>
              <a:cxn ang="0">
                <a:pos x="39" y="8"/>
              </a:cxn>
              <a:cxn ang="0">
                <a:pos x="44" y="10"/>
              </a:cxn>
              <a:cxn ang="0">
                <a:pos x="53" y="12"/>
              </a:cxn>
              <a:cxn ang="0">
                <a:pos x="48" y="22"/>
              </a:cxn>
              <a:cxn ang="0">
                <a:pos x="44" y="28"/>
              </a:cxn>
              <a:cxn ang="0">
                <a:pos x="42" y="31"/>
              </a:cxn>
              <a:cxn ang="0">
                <a:pos x="38" y="32"/>
              </a:cxn>
              <a:cxn ang="0">
                <a:pos x="36" y="33"/>
              </a:cxn>
              <a:cxn ang="0">
                <a:pos x="34" y="33"/>
              </a:cxn>
              <a:cxn ang="0">
                <a:pos x="20" y="30"/>
              </a:cxn>
              <a:cxn ang="0">
                <a:pos x="0" y="24"/>
              </a:cxn>
              <a:cxn ang="0">
                <a:pos x="0" y="19"/>
              </a:cxn>
              <a:cxn ang="0">
                <a:pos x="2" y="16"/>
              </a:cxn>
              <a:cxn ang="0">
                <a:pos x="4" y="14"/>
              </a:cxn>
              <a:cxn ang="0">
                <a:pos x="7" y="12"/>
              </a:cxn>
              <a:cxn ang="0">
                <a:pos x="9" y="11"/>
              </a:cxn>
              <a:cxn ang="0">
                <a:pos x="11" y="9"/>
              </a:cxn>
              <a:cxn ang="0">
                <a:pos x="12" y="6"/>
              </a:cxn>
              <a:cxn ang="0">
                <a:pos x="13" y="0"/>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grpSp>
        <p:nvGrpSpPr>
          <p:cNvPr id="279" name="Group 368"/>
          <p:cNvGrpSpPr>
            <a:grpSpLocks/>
          </p:cNvGrpSpPr>
          <p:nvPr>
            <p:custDataLst>
              <p:tags r:id="rId196"/>
            </p:custDataLst>
          </p:nvPr>
        </p:nvGrpSpPr>
        <p:grpSpPr bwMode="auto">
          <a:xfrm>
            <a:off x="2880469" y="4197989"/>
            <a:ext cx="168275" cy="103187"/>
            <a:chOff x="3481" y="2773"/>
            <a:chExt cx="125" cy="65"/>
          </a:xfrm>
        </p:grpSpPr>
        <p:sp>
          <p:nvSpPr>
            <p:cNvPr id="280" name="Freeform 369"/>
            <p:cNvSpPr>
              <a:spLocks/>
            </p:cNvSpPr>
            <p:nvPr/>
          </p:nvSpPr>
          <p:spPr bwMode="auto">
            <a:xfrm>
              <a:off x="3583" y="2798"/>
              <a:ext cx="5" cy="6"/>
            </a:xfrm>
            <a:custGeom>
              <a:avLst/>
              <a:gdLst/>
              <a:ahLst/>
              <a:cxnLst>
                <a:cxn ang="0">
                  <a:pos x="13" y="0"/>
                </a:cxn>
                <a:cxn ang="0">
                  <a:pos x="10" y="9"/>
                </a:cxn>
                <a:cxn ang="0">
                  <a:pos x="6" y="18"/>
                </a:cxn>
                <a:cxn ang="0">
                  <a:pos x="5" y="17"/>
                </a:cxn>
                <a:cxn ang="0">
                  <a:pos x="3" y="14"/>
                </a:cxn>
                <a:cxn ang="0">
                  <a:pos x="1" y="10"/>
                </a:cxn>
                <a:cxn ang="0">
                  <a:pos x="0" y="6"/>
                </a:cxn>
              </a:cxnLst>
              <a:rect l="0" t="0" r="r" b="b"/>
              <a:pathLst>
                <a:path w="13" h="18">
                  <a:moveTo>
                    <a:pt x="13" y="0"/>
                  </a:moveTo>
                  <a:lnTo>
                    <a:pt x="10" y="9"/>
                  </a:lnTo>
                  <a:lnTo>
                    <a:pt x="6" y="18"/>
                  </a:lnTo>
                  <a:lnTo>
                    <a:pt x="5" y="17"/>
                  </a:lnTo>
                  <a:lnTo>
                    <a:pt x="3" y="14"/>
                  </a:lnTo>
                  <a:lnTo>
                    <a:pt x="1" y="10"/>
                  </a:lnTo>
                  <a:lnTo>
                    <a:pt x="0" y="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81" name="Line 370"/>
            <p:cNvSpPr>
              <a:spLocks noChangeShapeType="1"/>
            </p:cNvSpPr>
            <p:nvPr/>
          </p:nvSpPr>
          <p:spPr bwMode="auto">
            <a:xfrm>
              <a:off x="3583" y="2800"/>
              <a:ext cx="2" cy="1"/>
            </a:xfrm>
            <a:prstGeom prst="line">
              <a:avLst/>
            </a:prstGeom>
            <a:noFill/>
            <a:ln w="6350">
              <a:solidFill>
                <a:schemeClr val="bg1">
                  <a:lumMod val="65000"/>
                </a:schemeClr>
              </a:solidFill>
              <a:round/>
              <a:headEnd/>
              <a:tailEnd/>
            </a:ln>
          </p:spPr>
          <p:txBody>
            <a:bodyPr/>
            <a:lstStyle/>
            <a:p>
              <a:endParaRPr lang="en-CA" dirty="0"/>
            </a:p>
          </p:txBody>
        </p:sp>
        <p:sp>
          <p:nvSpPr>
            <p:cNvPr id="282" name="Freeform 371"/>
            <p:cNvSpPr>
              <a:spLocks/>
            </p:cNvSpPr>
            <p:nvPr/>
          </p:nvSpPr>
          <p:spPr bwMode="auto">
            <a:xfrm>
              <a:off x="3554" y="2819"/>
              <a:ext cx="5" cy="6"/>
            </a:xfrm>
            <a:custGeom>
              <a:avLst/>
              <a:gdLst/>
              <a:ahLst/>
              <a:cxnLst>
                <a:cxn ang="0">
                  <a:pos x="14" y="19"/>
                </a:cxn>
                <a:cxn ang="0">
                  <a:pos x="0" y="0"/>
                </a:cxn>
                <a:cxn ang="0">
                  <a:pos x="14" y="19"/>
                </a:cxn>
              </a:cxnLst>
              <a:rect l="0" t="0" r="r" b="b"/>
              <a:pathLst>
                <a:path w="14" h="19">
                  <a:moveTo>
                    <a:pt x="14" y="19"/>
                  </a:moveTo>
                  <a:lnTo>
                    <a:pt x="0" y="0"/>
                  </a:lnTo>
                  <a:lnTo>
                    <a:pt x="14" y="19"/>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83" name="Freeform 372"/>
            <p:cNvSpPr>
              <a:spLocks/>
            </p:cNvSpPr>
            <p:nvPr/>
          </p:nvSpPr>
          <p:spPr bwMode="auto">
            <a:xfrm>
              <a:off x="3528" y="2832"/>
              <a:ext cx="2" cy="6"/>
            </a:xfrm>
            <a:custGeom>
              <a:avLst/>
              <a:gdLst/>
              <a:ahLst/>
              <a:cxnLst>
                <a:cxn ang="0">
                  <a:pos x="0" y="6"/>
                </a:cxn>
                <a:cxn ang="0">
                  <a:pos x="7" y="18"/>
                </a:cxn>
                <a:cxn ang="0">
                  <a:pos x="0" y="18"/>
                </a:cxn>
                <a:cxn ang="0">
                  <a:pos x="0" y="0"/>
                </a:cxn>
                <a:cxn ang="0">
                  <a:pos x="7" y="0"/>
                </a:cxn>
              </a:cxnLst>
              <a:rect l="0" t="0" r="r" b="b"/>
              <a:pathLst>
                <a:path w="7" h="18">
                  <a:moveTo>
                    <a:pt x="0" y="6"/>
                  </a:moveTo>
                  <a:lnTo>
                    <a:pt x="7" y="18"/>
                  </a:lnTo>
                  <a:lnTo>
                    <a:pt x="0" y="18"/>
                  </a:lnTo>
                  <a:lnTo>
                    <a:pt x="0" y="0"/>
                  </a:lnTo>
                  <a:lnTo>
                    <a:pt x="7"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84" name="Freeform 373"/>
            <p:cNvSpPr>
              <a:spLocks/>
            </p:cNvSpPr>
            <p:nvPr/>
          </p:nvSpPr>
          <p:spPr bwMode="auto">
            <a:xfrm>
              <a:off x="3599" y="2773"/>
              <a:ext cx="7" cy="4"/>
            </a:xfrm>
            <a:custGeom>
              <a:avLst/>
              <a:gdLst/>
              <a:ahLst/>
              <a:cxnLst>
                <a:cxn ang="0">
                  <a:pos x="20" y="12"/>
                </a:cxn>
                <a:cxn ang="0">
                  <a:pos x="10" y="9"/>
                </a:cxn>
                <a:cxn ang="0">
                  <a:pos x="0" y="6"/>
                </a:cxn>
                <a:cxn ang="0">
                  <a:pos x="1" y="5"/>
                </a:cxn>
                <a:cxn ang="0">
                  <a:pos x="3" y="3"/>
                </a:cxn>
                <a:cxn ang="0">
                  <a:pos x="8" y="1"/>
                </a:cxn>
                <a:cxn ang="0">
                  <a:pos x="13" y="0"/>
                </a:cxn>
              </a:cxnLst>
              <a:rect l="0" t="0" r="r" b="b"/>
              <a:pathLst>
                <a:path w="20" h="12">
                  <a:moveTo>
                    <a:pt x="20" y="12"/>
                  </a:moveTo>
                  <a:lnTo>
                    <a:pt x="10" y="9"/>
                  </a:lnTo>
                  <a:lnTo>
                    <a:pt x="0" y="6"/>
                  </a:lnTo>
                  <a:lnTo>
                    <a:pt x="1" y="5"/>
                  </a:lnTo>
                  <a:lnTo>
                    <a:pt x="3" y="3"/>
                  </a:lnTo>
                  <a:lnTo>
                    <a:pt x="8" y="1"/>
                  </a:lnTo>
                  <a:lnTo>
                    <a:pt x="13"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85" name="Line 374"/>
            <p:cNvSpPr>
              <a:spLocks noChangeShapeType="1"/>
            </p:cNvSpPr>
            <p:nvPr/>
          </p:nvSpPr>
          <p:spPr bwMode="auto">
            <a:xfrm>
              <a:off x="3603" y="2773"/>
              <a:ext cx="1" cy="2"/>
            </a:xfrm>
            <a:prstGeom prst="line">
              <a:avLst/>
            </a:prstGeom>
            <a:noFill/>
            <a:ln w="6350">
              <a:solidFill>
                <a:schemeClr val="bg1">
                  <a:lumMod val="65000"/>
                </a:schemeClr>
              </a:solidFill>
              <a:round/>
              <a:headEnd/>
              <a:tailEnd/>
            </a:ln>
          </p:spPr>
          <p:txBody>
            <a:bodyPr/>
            <a:lstStyle/>
            <a:p>
              <a:endParaRPr lang="en-CA" dirty="0"/>
            </a:p>
          </p:txBody>
        </p:sp>
        <p:sp>
          <p:nvSpPr>
            <p:cNvPr id="286" name="Freeform 375"/>
            <p:cNvSpPr>
              <a:spLocks/>
            </p:cNvSpPr>
            <p:nvPr/>
          </p:nvSpPr>
          <p:spPr bwMode="auto">
            <a:xfrm>
              <a:off x="3481" y="2828"/>
              <a:ext cx="7" cy="6"/>
            </a:xfrm>
            <a:custGeom>
              <a:avLst/>
              <a:gdLst/>
              <a:ahLst/>
              <a:cxnLst>
                <a:cxn ang="0">
                  <a:pos x="0" y="0"/>
                </a:cxn>
                <a:cxn ang="0">
                  <a:pos x="0" y="18"/>
                </a:cxn>
                <a:cxn ang="0">
                  <a:pos x="20" y="18"/>
                </a:cxn>
              </a:cxnLst>
              <a:rect l="0" t="0" r="r" b="b"/>
              <a:pathLst>
                <a:path w="20" h="18">
                  <a:moveTo>
                    <a:pt x="0" y="0"/>
                  </a:moveTo>
                  <a:lnTo>
                    <a:pt x="0" y="18"/>
                  </a:lnTo>
                  <a:lnTo>
                    <a:pt x="20" y="1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87" name="Freeform 376"/>
            <p:cNvSpPr>
              <a:spLocks/>
            </p:cNvSpPr>
            <p:nvPr/>
          </p:nvSpPr>
          <p:spPr bwMode="auto">
            <a:xfrm>
              <a:off x="3485" y="2830"/>
              <a:ext cx="3" cy="4"/>
            </a:xfrm>
            <a:custGeom>
              <a:avLst/>
              <a:gdLst/>
              <a:ahLst/>
              <a:cxnLst>
                <a:cxn ang="0">
                  <a:pos x="7" y="12"/>
                </a:cxn>
                <a:cxn ang="0">
                  <a:pos x="4" y="6"/>
                </a:cxn>
                <a:cxn ang="0">
                  <a:pos x="0" y="0"/>
                </a:cxn>
              </a:cxnLst>
              <a:rect l="0" t="0" r="r" b="b"/>
              <a:pathLst>
                <a:path w="7" h="12">
                  <a:moveTo>
                    <a:pt x="7" y="12"/>
                  </a:moveTo>
                  <a:lnTo>
                    <a:pt x="4" y="6"/>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88" name="Freeform 377"/>
            <p:cNvSpPr>
              <a:spLocks/>
            </p:cNvSpPr>
            <p:nvPr/>
          </p:nvSpPr>
          <p:spPr bwMode="auto">
            <a:xfrm>
              <a:off x="3481" y="2828"/>
              <a:ext cx="7" cy="6"/>
            </a:xfrm>
            <a:custGeom>
              <a:avLst/>
              <a:gdLst/>
              <a:ahLst/>
              <a:cxnLst>
                <a:cxn ang="0">
                  <a:pos x="0" y="0"/>
                </a:cxn>
                <a:cxn ang="0">
                  <a:pos x="0" y="18"/>
                </a:cxn>
                <a:cxn ang="0">
                  <a:pos x="20" y="18"/>
                </a:cxn>
                <a:cxn ang="0">
                  <a:pos x="17" y="12"/>
                </a:cxn>
                <a:cxn ang="0">
                  <a:pos x="13" y="6"/>
                </a:cxn>
                <a:cxn ang="0">
                  <a:pos x="0" y="0"/>
                </a:cxn>
              </a:cxnLst>
              <a:rect l="0" t="0" r="r" b="b"/>
              <a:pathLst>
                <a:path w="20" h="18">
                  <a:moveTo>
                    <a:pt x="0" y="0"/>
                  </a:moveTo>
                  <a:lnTo>
                    <a:pt x="0" y="18"/>
                  </a:lnTo>
                  <a:lnTo>
                    <a:pt x="20" y="18"/>
                  </a:lnTo>
                  <a:lnTo>
                    <a:pt x="17" y="12"/>
                  </a:lnTo>
                  <a:lnTo>
                    <a:pt x="13" y="6"/>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89" name="Freeform 378"/>
            <p:cNvSpPr>
              <a:spLocks/>
            </p:cNvSpPr>
            <p:nvPr/>
          </p:nvSpPr>
          <p:spPr bwMode="auto">
            <a:xfrm>
              <a:off x="3528" y="2832"/>
              <a:ext cx="2" cy="6"/>
            </a:xfrm>
            <a:custGeom>
              <a:avLst/>
              <a:gdLst/>
              <a:ahLst/>
              <a:cxnLst>
                <a:cxn ang="0">
                  <a:pos x="0" y="6"/>
                </a:cxn>
                <a:cxn ang="0">
                  <a:pos x="7" y="18"/>
                </a:cxn>
                <a:cxn ang="0">
                  <a:pos x="0" y="18"/>
                </a:cxn>
                <a:cxn ang="0">
                  <a:pos x="0" y="0"/>
                </a:cxn>
                <a:cxn ang="0">
                  <a:pos x="7" y="0"/>
                </a:cxn>
                <a:cxn ang="0">
                  <a:pos x="0" y="6"/>
                </a:cxn>
              </a:cxnLst>
              <a:rect l="0" t="0" r="r" b="b"/>
              <a:pathLst>
                <a:path w="7" h="18">
                  <a:moveTo>
                    <a:pt x="0" y="6"/>
                  </a:moveTo>
                  <a:lnTo>
                    <a:pt x="7" y="18"/>
                  </a:lnTo>
                  <a:lnTo>
                    <a:pt x="0" y="18"/>
                  </a:lnTo>
                  <a:lnTo>
                    <a:pt x="0" y="0"/>
                  </a:lnTo>
                  <a:lnTo>
                    <a:pt x="7" y="0"/>
                  </a:lnTo>
                  <a:lnTo>
                    <a:pt x="0" y="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90" name="Freeform 379"/>
            <p:cNvSpPr>
              <a:spLocks/>
            </p:cNvSpPr>
            <p:nvPr/>
          </p:nvSpPr>
          <p:spPr bwMode="auto">
            <a:xfrm>
              <a:off x="3583" y="2798"/>
              <a:ext cx="5" cy="6"/>
            </a:xfrm>
            <a:custGeom>
              <a:avLst/>
              <a:gdLst/>
              <a:ahLst/>
              <a:cxnLst>
                <a:cxn ang="0">
                  <a:pos x="13" y="0"/>
                </a:cxn>
                <a:cxn ang="0">
                  <a:pos x="10" y="9"/>
                </a:cxn>
                <a:cxn ang="0">
                  <a:pos x="6" y="18"/>
                </a:cxn>
                <a:cxn ang="0">
                  <a:pos x="5" y="17"/>
                </a:cxn>
                <a:cxn ang="0">
                  <a:pos x="3" y="14"/>
                </a:cxn>
                <a:cxn ang="0">
                  <a:pos x="1" y="10"/>
                </a:cxn>
                <a:cxn ang="0">
                  <a:pos x="0" y="6"/>
                </a:cxn>
                <a:cxn ang="0">
                  <a:pos x="6" y="6"/>
                </a:cxn>
                <a:cxn ang="0">
                  <a:pos x="13" y="0"/>
                </a:cxn>
              </a:cxnLst>
              <a:rect l="0" t="0" r="r" b="b"/>
              <a:pathLst>
                <a:path w="13" h="18">
                  <a:moveTo>
                    <a:pt x="13" y="0"/>
                  </a:moveTo>
                  <a:lnTo>
                    <a:pt x="10" y="9"/>
                  </a:lnTo>
                  <a:lnTo>
                    <a:pt x="6" y="18"/>
                  </a:lnTo>
                  <a:lnTo>
                    <a:pt x="5" y="17"/>
                  </a:lnTo>
                  <a:lnTo>
                    <a:pt x="3" y="14"/>
                  </a:lnTo>
                  <a:lnTo>
                    <a:pt x="1" y="10"/>
                  </a:lnTo>
                  <a:lnTo>
                    <a:pt x="0" y="6"/>
                  </a:lnTo>
                  <a:lnTo>
                    <a:pt x="6" y="6"/>
                  </a:lnTo>
                  <a:lnTo>
                    <a:pt x="13"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grpSp>
      <p:sp>
        <p:nvSpPr>
          <p:cNvPr id="291" name="Freeform 380"/>
          <p:cNvSpPr>
            <a:spLocks/>
          </p:cNvSpPr>
          <p:nvPr>
            <p:custDataLst>
              <p:tags r:id="rId197"/>
            </p:custDataLst>
          </p:nvPr>
        </p:nvSpPr>
        <p:spPr bwMode="auto">
          <a:xfrm>
            <a:off x="2008932" y="4190051"/>
            <a:ext cx="319087" cy="379413"/>
          </a:xfrm>
          <a:custGeom>
            <a:avLst/>
            <a:gdLst/>
            <a:ahLst/>
            <a:cxnLst>
              <a:cxn ang="0">
                <a:pos x="60" y="685"/>
              </a:cxn>
              <a:cxn ang="0">
                <a:pos x="91" y="668"/>
              </a:cxn>
              <a:cxn ang="0">
                <a:pos x="126" y="668"/>
              </a:cxn>
              <a:cxn ang="0">
                <a:pos x="196" y="692"/>
              </a:cxn>
              <a:cxn ang="0">
                <a:pos x="245" y="705"/>
              </a:cxn>
              <a:cxn ang="0">
                <a:pos x="292" y="703"/>
              </a:cxn>
              <a:cxn ang="0">
                <a:pos x="611" y="717"/>
              </a:cxn>
              <a:cxn ang="0">
                <a:pos x="651" y="707"/>
              </a:cxn>
              <a:cxn ang="0">
                <a:pos x="627" y="657"/>
              </a:cxn>
              <a:cxn ang="0">
                <a:pos x="664" y="433"/>
              </a:cxn>
              <a:cxn ang="0">
                <a:pos x="709" y="429"/>
              </a:cxn>
              <a:cxn ang="0">
                <a:pos x="723" y="416"/>
              </a:cxn>
              <a:cxn ang="0">
                <a:pos x="734" y="360"/>
              </a:cxn>
              <a:cxn ang="0">
                <a:pos x="722" y="302"/>
              </a:cxn>
              <a:cxn ang="0">
                <a:pos x="708" y="304"/>
              </a:cxn>
              <a:cxn ang="0">
                <a:pos x="676" y="300"/>
              </a:cxn>
              <a:cxn ang="0">
                <a:pos x="634" y="299"/>
              </a:cxn>
              <a:cxn ang="0">
                <a:pos x="623" y="290"/>
              </a:cxn>
              <a:cxn ang="0">
                <a:pos x="617" y="253"/>
              </a:cxn>
              <a:cxn ang="0">
                <a:pos x="607" y="219"/>
              </a:cxn>
              <a:cxn ang="0">
                <a:pos x="597" y="186"/>
              </a:cxn>
              <a:cxn ang="0">
                <a:pos x="607" y="167"/>
              </a:cxn>
              <a:cxn ang="0">
                <a:pos x="617" y="148"/>
              </a:cxn>
              <a:cxn ang="0">
                <a:pos x="611" y="100"/>
              </a:cxn>
              <a:cxn ang="0">
                <a:pos x="544" y="70"/>
              </a:cxn>
              <a:cxn ang="0">
                <a:pos x="477" y="66"/>
              </a:cxn>
              <a:cxn ang="0">
                <a:pos x="471" y="81"/>
              </a:cxn>
              <a:cxn ang="0">
                <a:pos x="463" y="101"/>
              </a:cxn>
              <a:cxn ang="0">
                <a:pos x="440" y="122"/>
              </a:cxn>
              <a:cxn ang="0">
                <a:pos x="392" y="130"/>
              </a:cxn>
              <a:cxn ang="0">
                <a:pos x="364" y="115"/>
              </a:cxn>
              <a:cxn ang="0">
                <a:pos x="339" y="82"/>
              </a:cxn>
              <a:cxn ang="0">
                <a:pos x="319" y="39"/>
              </a:cxn>
              <a:cxn ang="0">
                <a:pos x="312" y="0"/>
              </a:cxn>
              <a:cxn ang="0">
                <a:pos x="30" y="15"/>
              </a:cxn>
              <a:cxn ang="0">
                <a:pos x="47" y="29"/>
              </a:cxn>
              <a:cxn ang="0">
                <a:pos x="75" y="75"/>
              </a:cxn>
              <a:cxn ang="0">
                <a:pos x="102" y="130"/>
              </a:cxn>
              <a:cxn ang="0">
                <a:pos x="103" y="171"/>
              </a:cxn>
              <a:cxn ang="0">
                <a:pos x="93" y="203"/>
              </a:cxn>
              <a:cxn ang="0">
                <a:pos x="96" y="229"/>
              </a:cxn>
              <a:cxn ang="0">
                <a:pos x="119" y="272"/>
              </a:cxn>
              <a:cxn ang="0">
                <a:pos x="131" y="307"/>
              </a:cxn>
              <a:cxn ang="0">
                <a:pos x="127" y="352"/>
              </a:cxn>
              <a:cxn ang="0">
                <a:pos x="106" y="403"/>
              </a:cxn>
              <a:cxn ang="0">
                <a:pos x="77" y="446"/>
              </a:cxn>
              <a:cxn ang="0">
                <a:pos x="41" y="477"/>
              </a:cxn>
              <a:cxn ang="0">
                <a:pos x="25" y="591"/>
              </a:cxn>
              <a:cxn ang="0">
                <a:pos x="11" y="62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92" name="Freeform 381"/>
          <p:cNvSpPr>
            <a:spLocks/>
          </p:cNvSpPr>
          <p:nvPr>
            <p:custDataLst>
              <p:tags r:id="rId198"/>
            </p:custDataLst>
          </p:nvPr>
        </p:nvSpPr>
        <p:spPr bwMode="auto">
          <a:xfrm>
            <a:off x="2020044" y="4163064"/>
            <a:ext cx="15875" cy="60325"/>
          </a:xfrm>
          <a:custGeom>
            <a:avLst/>
            <a:gdLst/>
            <a:ahLst/>
            <a:cxnLst>
              <a:cxn ang="0">
                <a:pos x="0" y="31"/>
              </a:cxn>
              <a:cxn ang="0">
                <a:pos x="12" y="28"/>
              </a:cxn>
              <a:cxn ang="0">
                <a:pos x="22" y="28"/>
              </a:cxn>
              <a:cxn ang="0">
                <a:pos x="26" y="28"/>
              </a:cxn>
              <a:cxn ang="0">
                <a:pos x="30" y="28"/>
              </a:cxn>
              <a:cxn ang="0">
                <a:pos x="35" y="27"/>
              </a:cxn>
              <a:cxn ang="0">
                <a:pos x="39" y="25"/>
              </a:cxn>
              <a:cxn ang="0">
                <a:pos x="39" y="0"/>
              </a:cxn>
              <a:cxn ang="0">
                <a:pos x="26" y="0"/>
              </a:cxn>
              <a:cxn ang="0">
                <a:pos x="17" y="0"/>
              </a:cxn>
              <a:cxn ang="0">
                <a:pos x="8" y="0"/>
              </a:cxn>
              <a:cxn ang="0">
                <a:pos x="0" y="0"/>
              </a:cxn>
              <a:cxn ang="0">
                <a:pos x="0" y="31"/>
              </a:cxn>
            </a:cxnLst>
            <a:rect l="0" t="0" r="r" b="b"/>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93" name="Freeform 382"/>
          <p:cNvSpPr>
            <a:spLocks/>
          </p:cNvSpPr>
          <p:nvPr>
            <p:custDataLst>
              <p:tags r:id="rId199"/>
            </p:custDataLst>
          </p:nvPr>
        </p:nvSpPr>
        <p:spPr bwMode="auto">
          <a:xfrm>
            <a:off x="2121644" y="4705989"/>
            <a:ext cx="396875" cy="398462"/>
          </a:xfrm>
          <a:custGeom>
            <a:avLst/>
            <a:gdLst/>
            <a:ahLst/>
            <a:cxnLst>
              <a:cxn ang="0">
                <a:pos x="899" y="291"/>
              </a:cxn>
              <a:cxn ang="0">
                <a:pos x="863" y="388"/>
              </a:cxn>
              <a:cxn ang="0">
                <a:pos x="832" y="414"/>
              </a:cxn>
              <a:cxn ang="0">
                <a:pos x="761" y="507"/>
              </a:cxn>
              <a:cxn ang="0">
                <a:pos x="720" y="561"/>
              </a:cxn>
              <a:cxn ang="0">
                <a:pos x="647" y="613"/>
              </a:cxn>
              <a:cxn ang="0">
                <a:pos x="583" y="666"/>
              </a:cxn>
              <a:cxn ang="0">
                <a:pos x="557" y="698"/>
              </a:cxn>
              <a:cxn ang="0">
                <a:pos x="520" y="705"/>
              </a:cxn>
              <a:cxn ang="0">
                <a:pos x="496" y="710"/>
              </a:cxn>
              <a:cxn ang="0">
                <a:pos x="485" y="727"/>
              </a:cxn>
              <a:cxn ang="0">
                <a:pos x="372" y="727"/>
              </a:cxn>
              <a:cxn ang="0">
                <a:pos x="339" y="732"/>
              </a:cxn>
              <a:cxn ang="0">
                <a:pos x="316" y="732"/>
              </a:cxn>
              <a:cxn ang="0">
                <a:pos x="286" y="727"/>
              </a:cxn>
              <a:cxn ang="0">
                <a:pos x="263" y="737"/>
              </a:cxn>
              <a:cxn ang="0">
                <a:pos x="146" y="759"/>
              </a:cxn>
              <a:cxn ang="0">
                <a:pos x="116" y="753"/>
              </a:cxn>
              <a:cxn ang="0">
                <a:pos x="90" y="739"/>
              </a:cxn>
              <a:cxn ang="0">
                <a:pos x="76" y="719"/>
              </a:cxn>
              <a:cxn ang="0">
                <a:pos x="79" y="697"/>
              </a:cxn>
              <a:cxn ang="0">
                <a:pos x="75" y="628"/>
              </a:cxn>
              <a:cxn ang="0">
                <a:pos x="79" y="608"/>
              </a:cxn>
              <a:cxn ang="0">
                <a:pos x="68" y="572"/>
              </a:cxn>
              <a:cxn ang="0">
                <a:pos x="22" y="516"/>
              </a:cxn>
              <a:cxn ang="0">
                <a:pos x="12" y="484"/>
              </a:cxn>
              <a:cxn ang="0">
                <a:pos x="10" y="439"/>
              </a:cxn>
              <a:cxn ang="0">
                <a:pos x="0" y="377"/>
              </a:cxn>
              <a:cxn ang="0">
                <a:pos x="39" y="377"/>
              </a:cxn>
              <a:cxn ang="0">
                <a:pos x="57" y="396"/>
              </a:cxn>
              <a:cxn ang="0">
                <a:pos x="94" y="410"/>
              </a:cxn>
              <a:cxn ang="0">
                <a:pos x="135" y="411"/>
              </a:cxn>
              <a:cxn ang="0">
                <a:pos x="160" y="400"/>
              </a:cxn>
              <a:cxn ang="0">
                <a:pos x="182" y="372"/>
              </a:cxn>
              <a:cxn ang="0">
                <a:pos x="197" y="229"/>
              </a:cxn>
              <a:cxn ang="0">
                <a:pos x="204" y="184"/>
              </a:cxn>
              <a:cxn ang="0">
                <a:pos x="210" y="168"/>
              </a:cxn>
              <a:cxn ang="0">
                <a:pos x="239" y="178"/>
              </a:cxn>
              <a:cxn ang="0">
                <a:pos x="245" y="238"/>
              </a:cxn>
              <a:cxn ang="0">
                <a:pos x="247" y="274"/>
              </a:cxn>
              <a:cxn ang="0">
                <a:pos x="256" y="287"/>
              </a:cxn>
              <a:cxn ang="0">
                <a:pos x="287" y="295"/>
              </a:cxn>
              <a:cxn ang="0">
                <a:pos x="312" y="293"/>
              </a:cxn>
              <a:cxn ang="0">
                <a:pos x="333" y="272"/>
              </a:cxn>
              <a:cxn ang="0">
                <a:pos x="350" y="234"/>
              </a:cxn>
              <a:cxn ang="0">
                <a:pos x="368" y="201"/>
              </a:cxn>
              <a:cxn ang="0">
                <a:pos x="387" y="191"/>
              </a:cxn>
              <a:cxn ang="0">
                <a:pos x="414" y="193"/>
              </a:cxn>
              <a:cxn ang="0">
                <a:pos x="451" y="208"/>
              </a:cxn>
              <a:cxn ang="0">
                <a:pos x="478" y="216"/>
              </a:cxn>
              <a:cxn ang="0">
                <a:pos x="512" y="213"/>
              </a:cxn>
              <a:cxn ang="0">
                <a:pos x="531" y="200"/>
              </a:cxn>
              <a:cxn ang="0">
                <a:pos x="564" y="127"/>
              </a:cxn>
              <a:cxn ang="0">
                <a:pos x="620" y="80"/>
              </a:cxn>
              <a:cxn ang="0">
                <a:pos x="732" y="11"/>
              </a:cxn>
              <a:cxn ang="0">
                <a:pos x="806" y="3"/>
              </a:cxn>
              <a:cxn ang="0">
                <a:pos x="830" y="6"/>
              </a:cxn>
              <a:cxn ang="0">
                <a:pos x="854" y="35"/>
              </a:cxn>
              <a:cxn ang="0">
                <a:pos x="873" y="71"/>
              </a:cxn>
              <a:cxn ang="0">
                <a:pos x="883" y="107"/>
              </a:cxn>
              <a:cxn ang="0">
                <a:pos x="868" y="207"/>
              </a:cxn>
              <a:cxn ang="0">
                <a:pos x="830" y="204"/>
              </a:cxn>
              <a:cxn ang="0">
                <a:pos x="826" y="281"/>
              </a:cxn>
            </a:cxnLst>
            <a:rect l="0" t="0" r="r" b="b"/>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94" name="Freeform 383"/>
          <p:cNvSpPr>
            <a:spLocks/>
          </p:cNvSpPr>
          <p:nvPr>
            <p:custDataLst>
              <p:tags r:id="rId200"/>
            </p:custDataLst>
          </p:nvPr>
        </p:nvSpPr>
        <p:spPr bwMode="auto">
          <a:xfrm>
            <a:off x="2269282" y="3274064"/>
            <a:ext cx="411162" cy="611187"/>
          </a:xfrm>
          <a:custGeom>
            <a:avLst/>
            <a:gdLst/>
            <a:ahLst/>
            <a:cxnLst>
              <a:cxn ang="0">
                <a:pos x="742" y="5"/>
              </a:cxn>
              <a:cxn ang="0">
                <a:pos x="765" y="23"/>
              </a:cxn>
              <a:cxn ang="0">
                <a:pos x="803" y="30"/>
              </a:cxn>
              <a:cxn ang="0">
                <a:pos x="814" y="55"/>
              </a:cxn>
              <a:cxn ang="0">
                <a:pos x="835" y="109"/>
              </a:cxn>
              <a:cxn ang="0">
                <a:pos x="837" y="187"/>
              </a:cxn>
              <a:cxn ang="0">
                <a:pos x="857" y="243"/>
              </a:cxn>
              <a:cxn ang="0">
                <a:pos x="922" y="292"/>
              </a:cxn>
              <a:cxn ang="0">
                <a:pos x="879" y="361"/>
              </a:cxn>
              <a:cxn ang="0">
                <a:pos x="851" y="410"/>
              </a:cxn>
              <a:cxn ang="0">
                <a:pos x="809" y="635"/>
              </a:cxn>
              <a:cxn ang="0">
                <a:pos x="770" y="677"/>
              </a:cxn>
              <a:cxn ang="0">
                <a:pos x="763" y="721"/>
              </a:cxn>
              <a:cxn ang="0">
                <a:pos x="745" y="735"/>
              </a:cxn>
              <a:cxn ang="0">
                <a:pos x="723" y="798"/>
              </a:cxn>
              <a:cxn ang="0">
                <a:pos x="692" y="877"/>
              </a:cxn>
              <a:cxn ang="0">
                <a:pos x="662" y="903"/>
              </a:cxn>
              <a:cxn ang="0">
                <a:pos x="664" y="934"/>
              </a:cxn>
              <a:cxn ang="0">
                <a:pos x="686" y="939"/>
              </a:cxn>
              <a:cxn ang="0">
                <a:pos x="709" y="950"/>
              </a:cxn>
              <a:cxn ang="0">
                <a:pos x="742" y="971"/>
              </a:cxn>
              <a:cxn ang="0">
                <a:pos x="756" y="1007"/>
              </a:cxn>
              <a:cxn ang="0">
                <a:pos x="775" y="1043"/>
              </a:cxn>
              <a:cxn ang="0">
                <a:pos x="803" y="1053"/>
              </a:cxn>
              <a:cxn ang="0">
                <a:pos x="809" y="1094"/>
              </a:cxn>
              <a:cxn ang="0">
                <a:pos x="718" y="1115"/>
              </a:cxn>
              <a:cxn ang="0">
                <a:pos x="687" y="1157"/>
              </a:cxn>
              <a:cxn ang="0">
                <a:pos x="598" y="1170"/>
              </a:cxn>
              <a:cxn ang="0">
                <a:pos x="515" y="1158"/>
              </a:cxn>
              <a:cxn ang="0">
                <a:pos x="464" y="1123"/>
              </a:cxn>
              <a:cxn ang="0">
                <a:pos x="390" y="1125"/>
              </a:cxn>
              <a:cxn ang="0">
                <a:pos x="319" y="1120"/>
              </a:cxn>
              <a:cxn ang="0">
                <a:pos x="297" y="1104"/>
              </a:cxn>
              <a:cxn ang="0">
                <a:pos x="294" y="1075"/>
              </a:cxn>
              <a:cxn ang="0">
                <a:pos x="274" y="1029"/>
              </a:cxn>
              <a:cxn ang="0">
                <a:pos x="216" y="974"/>
              </a:cxn>
              <a:cxn ang="0">
                <a:pos x="193" y="925"/>
              </a:cxn>
              <a:cxn ang="0">
                <a:pos x="152" y="903"/>
              </a:cxn>
              <a:cxn ang="0">
                <a:pos x="120" y="846"/>
              </a:cxn>
              <a:cxn ang="0">
                <a:pos x="97" y="788"/>
              </a:cxn>
              <a:cxn ang="0">
                <a:pos x="65" y="758"/>
              </a:cxn>
              <a:cxn ang="0">
                <a:pos x="33" y="676"/>
              </a:cxn>
              <a:cxn ang="0">
                <a:pos x="4" y="611"/>
              </a:cxn>
              <a:cxn ang="0">
                <a:pos x="18" y="577"/>
              </a:cxn>
              <a:cxn ang="0">
                <a:pos x="29" y="521"/>
              </a:cxn>
              <a:cxn ang="0">
                <a:pos x="64" y="474"/>
              </a:cxn>
              <a:cxn ang="0">
                <a:pos x="113" y="222"/>
              </a:cxn>
              <a:cxn ang="0">
                <a:pos x="123" y="179"/>
              </a:cxn>
              <a:cxn ang="0">
                <a:pos x="153" y="171"/>
              </a:cxn>
              <a:cxn ang="0">
                <a:pos x="160" y="122"/>
              </a:cxn>
              <a:cxn ang="0">
                <a:pos x="159" y="67"/>
              </a:cxn>
              <a:cxn ang="0">
                <a:pos x="679" y="69"/>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95" name="Freeform 434"/>
          <p:cNvSpPr>
            <a:spLocks/>
          </p:cNvSpPr>
          <p:nvPr>
            <p:custDataLst>
              <p:tags r:id="rId201"/>
            </p:custDataLst>
          </p:nvPr>
        </p:nvSpPr>
        <p:spPr bwMode="auto">
          <a:xfrm>
            <a:off x="2469307" y="3880489"/>
            <a:ext cx="127000" cy="158750"/>
          </a:xfrm>
          <a:custGeom>
            <a:avLst/>
            <a:gdLst/>
            <a:ahLst/>
            <a:cxnLst>
              <a:cxn ang="0">
                <a:pos x="265" y="10"/>
              </a:cxn>
              <a:cxn ang="0">
                <a:pos x="276" y="37"/>
              </a:cxn>
              <a:cxn ang="0">
                <a:pos x="286" y="91"/>
              </a:cxn>
              <a:cxn ang="0">
                <a:pos x="292" y="144"/>
              </a:cxn>
              <a:cxn ang="0">
                <a:pos x="291" y="161"/>
              </a:cxn>
              <a:cxn ang="0">
                <a:pos x="286" y="179"/>
              </a:cxn>
              <a:cxn ang="0">
                <a:pos x="269" y="206"/>
              </a:cxn>
              <a:cxn ang="0">
                <a:pos x="231" y="185"/>
              </a:cxn>
              <a:cxn ang="0">
                <a:pos x="165" y="258"/>
              </a:cxn>
              <a:cxn ang="0">
                <a:pos x="132" y="278"/>
              </a:cxn>
              <a:cxn ang="0">
                <a:pos x="59" y="296"/>
              </a:cxn>
              <a:cxn ang="0">
                <a:pos x="32" y="308"/>
              </a:cxn>
              <a:cxn ang="0">
                <a:pos x="6" y="308"/>
              </a:cxn>
              <a:cxn ang="0">
                <a:pos x="9" y="297"/>
              </a:cxn>
              <a:cxn ang="0">
                <a:pos x="11" y="286"/>
              </a:cxn>
              <a:cxn ang="0">
                <a:pos x="7" y="265"/>
              </a:cxn>
              <a:cxn ang="0">
                <a:pos x="2" y="246"/>
              </a:cxn>
              <a:cxn ang="0">
                <a:pos x="0" y="228"/>
              </a:cxn>
              <a:cxn ang="0">
                <a:pos x="3" y="205"/>
              </a:cxn>
              <a:cxn ang="0">
                <a:pos x="12" y="188"/>
              </a:cxn>
              <a:cxn ang="0">
                <a:pos x="26" y="174"/>
              </a:cxn>
              <a:cxn ang="0">
                <a:pos x="42" y="161"/>
              </a:cxn>
              <a:cxn ang="0">
                <a:pos x="77" y="135"/>
              </a:cxn>
              <a:cxn ang="0">
                <a:pos x="93" y="119"/>
              </a:cxn>
              <a:cxn ang="0">
                <a:pos x="105" y="98"/>
              </a:cxn>
              <a:cxn ang="0">
                <a:pos x="98" y="96"/>
              </a:cxn>
              <a:cxn ang="0">
                <a:pos x="92" y="91"/>
              </a:cxn>
              <a:cxn ang="0">
                <a:pos x="82" y="73"/>
              </a:cxn>
              <a:cxn ang="0">
                <a:pos x="74" y="50"/>
              </a:cxn>
              <a:cxn ang="0">
                <a:pos x="72" y="24"/>
              </a:cxn>
              <a:cxn ang="0">
                <a:pos x="90" y="19"/>
              </a:cxn>
              <a:cxn ang="0">
                <a:pos x="105" y="20"/>
              </a:cxn>
              <a:cxn ang="0">
                <a:pos x="132" y="24"/>
              </a:cxn>
              <a:cxn ang="0">
                <a:pos x="169" y="21"/>
              </a:cxn>
              <a:cxn ang="0">
                <a:pos x="210" y="12"/>
              </a:cxn>
              <a:cxn ang="0">
                <a:pos x="259" y="0"/>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96" name="Freeform 435"/>
          <p:cNvSpPr>
            <a:spLocks/>
          </p:cNvSpPr>
          <p:nvPr>
            <p:custDataLst>
              <p:tags r:id="rId202"/>
            </p:custDataLst>
          </p:nvPr>
        </p:nvSpPr>
        <p:spPr bwMode="auto">
          <a:xfrm>
            <a:off x="2575669" y="4031301"/>
            <a:ext cx="6350" cy="57150"/>
          </a:xfrm>
          <a:custGeom>
            <a:avLst/>
            <a:gdLst/>
            <a:ahLst/>
            <a:cxnLst>
              <a:cxn ang="0">
                <a:pos x="11" y="0"/>
              </a:cxn>
              <a:cxn ang="0">
                <a:pos x="13" y="3"/>
              </a:cxn>
              <a:cxn ang="0">
                <a:pos x="14" y="7"/>
              </a:cxn>
              <a:cxn ang="0">
                <a:pos x="0" y="7"/>
              </a:cxn>
              <a:cxn ang="0">
                <a:pos x="11" y="0"/>
              </a:cxn>
            </a:cxnLst>
            <a:rect l="0" t="0" r="r" b="b"/>
            <a:pathLst>
              <a:path w="14" h="7">
                <a:moveTo>
                  <a:pt x="11" y="0"/>
                </a:moveTo>
                <a:lnTo>
                  <a:pt x="13" y="3"/>
                </a:lnTo>
                <a:lnTo>
                  <a:pt x="14" y="7"/>
                </a:lnTo>
                <a:lnTo>
                  <a:pt x="0" y="7"/>
                </a:lnTo>
                <a:lnTo>
                  <a:pt x="11"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97" name="Freeform 436"/>
          <p:cNvSpPr>
            <a:spLocks/>
          </p:cNvSpPr>
          <p:nvPr>
            <p:custDataLst>
              <p:tags r:id="rId203"/>
            </p:custDataLst>
          </p:nvPr>
        </p:nvSpPr>
        <p:spPr bwMode="auto">
          <a:xfrm>
            <a:off x="2066082" y="3267714"/>
            <a:ext cx="249237" cy="500062"/>
          </a:xfrm>
          <a:custGeom>
            <a:avLst/>
            <a:gdLst/>
            <a:ahLst/>
            <a:cxnLst>
              <a:cxn ang="0">
                <a:pos x="81" y="115"/>
              </a:cxn>
              <a:cxn ang="0">
                <a:pos x="104" y="152"/>
              </a:cxn>
              <a:cxn ang="0">
                <a:pos x="111" y="180"/>
              </a:cxn>
              <a:cxn ang="0">
                <a:pos x="95" y="234"/>
              </a:cxn>
              <a:cxn ang="0">
                <a:pos x="96" y="325"/>
              </a:cxn>
              <a:cxn ang="0">
                <a:pos x="93" y="363"/>
              </a:cxn>
              <a:cxn ang="0">
                <a:pos x="82" y="396"/>
              </a:cxn>
              <a:cxn ang="0">
                <a:pos x="59" y="429"/>
              </a:cxn>
              <a:cxn ang="0">
                <a:pos x="31" y="461"/>
              </a:cxn>
              <a:cxn ang="0">
                <a:pos x="17" y="481"/>
              </a:cxn>
              <a:cxn ang="0">
                <a:pos x="2" y="542"/>
              </a:cxn>
              <a:cxn ang="0">
                <a:pos x="69" y="616"/>
              </a:cxn>
              <a:cxn ang="0">
                <a:pos x="69" y="634"/>
              </a:cxn>
              <a:cxn ang="0">
                <a:pos x="74" y="665"/>
              </a:cxn>
              <a:cxn ang="0">
                <a:pos x="74" y="696"/>
              </a:cxn>
              <a:cxn ang="0">
                <a:pos x="78" y="733"/>
              </a:cxn>
              <a:cxn ang="0">
                <a:pos x="94" y="778"/>
              </a:cxn>
              <a:cxn ang="0">
                <a:pos x="105" y="792"/>
              </a:cxn>
              <a:cxn ang="0">
                <a:pos x="68" y="794"/>
              </a:cxn>
              <a:cxn ang="0">
                <a:pos x="42" y="802"/>
              </a:cxn>
              <a:cxn ang="0">
                <a:pos x="36" y="812"/>
              </a:cxn>
              <a:cxn ang="0">
                <a:pos x="42" y="842"/>
              </a:cxn>
              <a:cxn ang="0">
                <a:pos x="69" y="876"/>
              </a:cxn>
              <a:cxn ang="0">
                <a:pos x="87" y="899"/>
              </a:cxn>
              <a:cxn ang="0">
                <a:pos x="100" y="927"/>
              </a:cxn>
              <a:cxn ang="0">
                <a:pos x="156" y="955"/>
              </a:cxn>
              <a:cxn ang="0">
                <a:pos x="189" y="942"/>
              </a:cxn>
              <a:cxn ang="0">
                <a:pos x="248" y="929"/>
              </a:cxn>
              <a:cxn ang="0">
                <a:pos x="279" y="921"/>
              </a:cxn>
              <a:cxn ang="0">
                <a:pos x="297" y="904"/>
              </a:cxn>
              <a:cxn ang="0">
                <a:pos x="302" y="892"/>
              </a:cxn>
              <a:cxn ang="0">
                <a:pos x="302" y="868"/>
              </a:cxn>
              <a:cxn ang="0">
                <a:pos x="338" y="871"/>
              </a:cxn>
              <a:cxn ang="0">
                <a:pos x="367" y="866"/>
              </a:cxn>
              <a:cxn ang="0">
                <a:pos x="389" y="856"/>
              </a:cxn>
              <a:cxn ang="0">
                <a:pos x="405" y="842"/>
              </a:cxn>
              <a:cxn ang="0">
                <a:pos x="432" y="807"/>
              </a:cxn>
              <a:cxn ang="0">
                <a:pos x="460" y="773"/>
              </a:cxn>
              <a:cxn ang="0">
                <a:pos x="477" y="760"/>
              </a:cxn>
              <a:cxn ang="0">
                <a:pos x="502" y="752"/>
              </a:cxn>
              <a:cxn ang="0">
                <a:pos x="521" y="745"/>
              </a:cxn>
              <a:cxn ang="0">
                <a:pos x="499" y="697"/>
              </a:cxn>
              <a:cxn ang="0">
                <a:pos x="484" y="653"/>
              </a:cxn>
              <a:cxn ang="0">
                <a:pos x="472" y="623"/>
              </a:cxn>
              <a:cxn ang="0">
                <a:pos x="481" y="610"/>
              </a:cxn>
              <a:cxn ang="0">
                <a:pos x="487" y="579"/>
              </a:cxn>
              <a:cxn ang="0">
                <a:pos x="494" y="541"/>
              </a:cxn>
              <a:cxn ang="0">
                <a:pos x="505" y="519"/>
              </a:cxn>
              <a:cxn ang="0">
                <a:pos x="532" y="486"/>
              </a:cxn>
              <a:cxn ang="0">
                <a:pos x="570" y="461"/>
              </a:cxn>
              <a:cxn ang="0">
                <a:pos x="129" y="0"/>
              </a:cxn>
              <a:cxn ang="0">
                <a:pos x="98" y="5"/>
              </a:cxn>
              <a:cxn ang="0">
                <a:pos x="69" y="24"/>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298" name="Freeform 437"/>
          <p:cNvSpPr>
            <a:spLocks/>
          </p:cNvSpPr>
          <p:nvPr>
            <p:custDataLst>
              <p:tags r:id="rId204"/>
            </p:custDataLst>
          </p:nvPr>
        </p:nvSpPr>
        <p:spPr bwMode="auto">
          <a:xfrm>
            <a:off x="1742232" y="2650176"/>
            <a:ext cx="15875" cy="57150"/>
          </a:xfrm>
          <a:custGeom>
            <a:avLst/>
            <a:gdLst/>
            <a:ahLst/>
            <a:cxnLst>
              <a:cxn ang="0">
                <a:pos x="26" y="0"/>
              </a:cxn>
              <a:cxn ang="0">
                <a:pos x="0" y="18"/>
              </a:cxn>
              <a:cxn ang="0">
                <a:pos x="23" y="36"/>
              </a:cxn>
              <a:cxn ang="0">
                <a:pos x="45" y="15"/>
              </a:cxn>
              <a:cxn ang="0">
                <a:pos x="26" y="0"/>
              </a:cxn>
            </a:cxnLst>
            <a:rect l="0" t="0" r="r" b="b"/>
            <a:pathLst>
              <a:path w="45" h="36">
                <a:moveTo>
                  <a:pt x="26" y="0"/>
                </a:moveTo>
                <a:lnTo>
                  <a:pt x="0" y="18"/>
                </a:lnTo>
                <a:lnTo>
                  <a:pt x="23" y="36"/>
                </a:lnTo>
                <a:lnTo>
                  <a:pt x="45" y="15"/>
                </a:lnTo>
                <a:lnTo>
                  <a:pt x="26" y="0"/>
                </a:lnTo>
                <a:close/>
              </a:path>
            </a:pathLst>
          </a:custGeom>
          <a:solidFill>
            <a:srgbClr val="00990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299" name="Freeform 442"/>
          <p:cNvSpPr>
            <a:spLocks/>
          </p:cNvSpPr>
          <p:nvPr>
            <p:custDataLst>
              <p:tags r:id="rId205"/>
            </p:custDataLst>
          </p:nvPr>
        </p:nvSpPr>
        <p:spPr bwMode="auto">
          <a:xfrm>
            <a:off x="2751882" y="2662876"/>
            <a:ext cx="123825" cy="109538"/>
          </a:xfrm>
          <a:custGeom>
            <a:avLst/>
            <a:gdLst/>
            <a:ahLst/>
            <a:cxnLst>
              <a:cxn ang="0">
                <a:pos x="33" y="87"/>
              </a:cxn>
              <a:cxn ang="0">
                <a:pos x="59" y="142"/>
              </a:cxn>
              <a:cxn ang="0">
                <a:pos x="59" y="179"/>
              </a:cxn>
              <a:cxn ang="0">
                <a:pos x="102" y="196"/>
              </a:cxn>
              <a:cxn ang="0">
                <a:pos x="122" y="202"/>
              </a:cxn>
              <a:cxn ang="0">
                <a:pos x="139" y="204"/>
              </a:cxn>
              <a:cxn ang="0">
                <a:pos x="146" y="201"/>
              </a:cxn>
              <a:cxn ang="0">
                <a:pos x="151" y="194"/>
              </a:cxn>
              <a:cxn ang="0">
                <a:pos x="160" y="172"/>
              </a:cxn>
              <a:cxn ang="0">
                <a:pos x="172" y="149"/>
              </a:cxn>
              <a:cxn ang="0">
                <a:pos x="181" y="141"/>
              </a:cxn>
              <a:cxn ang="0">
                <a:pos x="192" y="136"/>
              </a:cxn>
              <a:cxn ang="0">
                <a:pos x="209" y="138"/>
              </a:cxn>
              <a:cxn ang="0">
                <a:pos x="220" y="142"/>
              </a:cxn>
              <a:cxn ang="0">
                <a:pos x="228" y="148"/>
              </a:cxn>
              <a:cxn ang="0">
                <a:pos x="231" y="154"/>
              </a:cxn>
              <a:cxn ang="0">
                <a:pos x="234" y="164"/>
              </a:cxn>
              <a:cxn ang="0">
                <a:pos x="231" y="167"/>
              </a:cxn>
              <a:cxn ang="0">
                <a:pos x="234" y="153"/>
              </a:cxn>
              <a:cxn ang="0">
                <a:pos x="238" y="140"/>
              </a:cxn>
              <a:cxn ang="0">
                <a:pos x="245" y="117"/>
              </a:cxn>
              <a:cxn ang="0">
                <a:pos x="254" y="115"/>
              </a:cxn>
              <a:cxn ang="0">
                <a:pos x="264" y="110"/>
              </a:cxn>
              <a:cxn ang="0">
                <a:pos x="279" y="99"/>
              </a:cxn>
              <a:cxn ang="0">
                <a:pos x="252" y="75"/>
              </a:cxn>
              <a:cxn ang="0">
                <a:pos x="227" y="58"/>
              </a:cxn>
              <a:cxn ang="0">
                <a:pos x="204" y="44"/>
              </a:cxn>
              <a:cxn ang="0">
                <a:pos x="185" y="31"/>
              </a:cxn>
              <a:cxn ang="0">
                <a:pos x="146" y="68"/>
              </a:cxn>
              <a:cxn ang="0">
                <a:pos x="79" y="25"/>
              </a:cxn>
              <a:cxn ang="0">
                <a:pos x="52" y="12"/>
              </a:cxn>
              <a:cxn ang="0">
                <a:pos x="46" y="62"/>
              </a:cxn>
              <a:cxn ang="0">
                <a:pos x="0" y="56"/>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00" name="Freeform 443"/>
          <p:cNvSpPr>
            <a:spLocks/>
          </p:cNvSpPr>
          <p:nvPr>
            <p:custDataLst>
              <p:tags r:id="rId206"/>
            </p:custDataLst>
          </p:nvPr>
        </p:nvSpPr>
        <p:spPr bwMode="auto">
          <a:xfrm>
            <a:off x="2218482" y="2235839"/>
            <a:ext cx="209550" cy="150812"/>
          </a:xfrm>
          <a:custGeom>
            <a:avLst/>
            <a:gdLst/>
            <a:ahLst/>
            <a:cxnLst>
              <a:cxn ang="0">
                <a:pos x="252" y="20"/>
              </a:cxn>
              <a:cxn ang="0">
                <a:pos x="300" y="44"/>
              </a:cxn>
              <a:cxn ang="0">
                <a:pos x="372" y="44"/>
              </a:cxn>
              <a:cxn ang="0">
                <a:pos x="425" y="131"/>
              </a:cxn>
              <a:cxn ang="0">
                <a:pos x="485" y="167"/>
              </a:cxn>
              <a:cxn ang="0">
                <a:pos x="412" y="173"/>
              </a:cxn>
              <a:cxn ang="0">
                <a:pos x="433" y="210"/>
              </a:cxn>
              <a:cxn ang="0">
                <a:pos x="392" y="241"/>
              </a:cxn>
              <a:cxn ang="0">
                <a:pos x="385" y="291"/>
              </a:cxn>
              <a:cxn ang="0">
                <a:pos x="285" y="266"/>
              </a:cxn>
              <a:cxn ang="0">
                <a:pos x="173" y="254"/>
              </a:cxn>
              <a:cxn ang="0">
                <a:pos x="60" y="266"/>
              </a:cxn>
              <a:cxn ang="0">
                <a:pos x="15" y="271"/>
              </a:cxn>
              <a:cxn ang="0">
                <a:pos x="8" y="257"/>
              </a:cxn>
              <a:cxn ang="0">
                <a:pos x="3" y="244"/>
              </a:cxn>
              <a:cxn ang="0">
                <a:pos x="0" y="229"/>
              </a:cxn>
              <a:cxn ang="0">
                <a:pos x="5" y="219"/>
              </a:cxn>
              <a:cxn ang="0">
                <a:pos x="14" y="207"/>
              </a:cxn>
              <a:cxn ang="0">
                <a:pos x="23" y="189"/>
              </a:cxn>
              <a:cxn ang="0">
                <a:pos x="31" y="166"/>
              </a:cxn>
              <a:cxn ang="0">
                <a:pos x="41" y="137"/>
              </a:cxn>
              <a:cxn ang="0">
                <a:pos x="48" y="126"/>
              </a:cxn>
              <a:cxn ang="0">
                <a:pos x="60" y="119"/>
              </a:cxn>
              <a:cxn ang="0">
                <a:pos x="87" y="111"/>
              </a:cxn>
              <a:cxn ang="0">
                <a:pos x="89" y="106"/>
              </a:cxn>
              <a:cxn ang="0">
                <a:pos x="94" y="100"/>
              </a:cxn>
              <a:cxn ang="0">
                <a:pos x="101" y="95"/>
              </a:cxn>
              <a:cxn ang="0">
                <a:pos x="106" y="93"/>
              </a:cxn>
              <a:cxn ang="0">
                <a:pos x="106" y="76"/>
              </a:cxn>
              <a:cxn ang="0">
                <a:pos x="109" y="70"/>
              </a:cxn>
              <a:cxn ang="0">
                <a:pos x="113" y="67"/>
              </a:cxn>
              <a:cxn ang="0">
                <a:pos x="122" y="69"/>
              </a:cxn>
              <a:cxn ang="0">
                <a:pos x="128" y="69"/>
              </a:cxn>
              <a:cxn ang="0">
                <a:pos x="132" y="66"/>
              </a:cxn>
              <a:cxn ang="0">
                <a:pos x="134" y="56"/>
              </a:cxn>
              <a:cxn ang="0">
                <a:pos x="139" y="44"/>
              </a:cxn>
              <a:cxn ang="0">
                <a:pos x="144" y="39"/>
              </a:cxn>
              <a:cxn ang="0">
                <a:pos x="213" y="0"/>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chemeClr val="bg1">
              <a:lumMod val="75000"/>
            </a:schemeClr>
          </a:solidFill>
          <a:ln w="6350" cmpd="sng">
            <a:solidFill>
              <a:schemeClr val="bg1">
                <a:lumMod val="65000"/>
              </a:schemeClr>
            </a:solidFill>
            <a:prstDash val="solid"/>
            <a:round/>
            <a:headEnd/>
            <a:tailEnd/>
          </a:ln>
        </p:spPr>
        <p:txBody>
          <a:bodyPr/>
          <a:lstStyle/>
          <a:p>
            <a:endParaRPr lang="en-CA" dirty="0"/>
          </a:p>
        </p:txBody>
      </p:sp>
      <p:sp>
        <p:nvSpPr>
          <p:cNvPr id="301" name="Freeform 444"/>
          <p:cNvSpPr>
            <a:spLocks/>
          </p:cNvSpPr>
          <p:nvPr>
            <p:custDataLst>
              <p:tags r:id="rId207"/>
            </p:custDataLst>
          </p:nvPr>
        </p:nvSpPr>
        <p:spPr bwMode="auto">
          <a:xfrm>
            <a:off x="2075607" y="2567626"/>
            <a:ext cx="82550" cy="87313"/>
          </a:xfrm>
          <a:custGeom>
            <a:avLst/>
            <a:gdLst/>
            <a:ahLst/>
            <a:cxnLst>
              <a:cxn ang="0">
                <a:pos x="86" y="147"/>
              </a:cxn>
              <a:cxn ang="0">
                <a:pos x="83" y="136"/>
              </a:cxn>
              <a:cxn ang="0">
                <a:pos x="78" y="127"/>
              </a:cxn>
              <a:cxn ang="0">
                <a:pos x="74" y="118"/>
              </a:cxn>
              <a:cxn ang="0">
                <a:pos x="70" y="110"/>
              </a:cxn>
              <a:cxn ang="0">
                <a:pos x="60" y="95"/>
              </a:cxn>
              <a:cxn ang="0">
                <a:pos x="49" y="82"/>
              </a:cxn>
              <a:cxn ang="0">
                <a:pos x="37" y="70"/>
              </a:cxn>
              <a:cxn ang="0">
                <a:pos x="25" y="56"/>
              </a:cxn>
              <a:cxn ang="0">
                <a:pos x="13" y="38"/>
              </a:cxn>
              <a:cxn ang="0">
                <a:pos x="0" y="18"/>
              </a:cxn>
              <a:cxn ang="0">
                <a:pos x="0" y="0"/>
              </a:cxn>
              <a:cxn ang="0">
                <a:pos x="7" y="2"/>
              </a:cxn>
              <a:cxn ang="0">
                <a:pos x="14" y="3"/>
              </a:cxn>
              <a:cxn ang="0">
                <a:pos x="20" y="4"/>
              </a:cxn>
              <a:cxn ang="0">
                <a:pos x="27" y="4"/>
              </a:cxn>
              <a:cxn ang="0">
                <a:pos x="33" y="4"/>
              </a:cxn>
              <a:cxn ang="0">
                <a:pos x="40" y="3"/>
              </a:cxn>
              <a:cxn ang="0">
                <a:pos x="47" y="2"/>
              </a:cxn>
              <a:cxn ang="0">
                <a:pos x="53" y="0"/>
              </a:cxn>
              <a:cxn ang="0">
                <a:pos x="140" y="12"/>
              </a:cxn>
              <a:cxn ang="0">
                <a:pos x="186" y="91"/>
              </a:cxn>
              <a:cxn ang="0">
                <a:pos x="171" y="112"/>
              </a:cxn>
              <a:cxn ang="0">
                <a:pos x="155" y="129"/>
              </a:cxn>
              <a:cxn ang="0">
                <a:pos x="149" y="137"/>
              </a:cxn>
              <a:cxn ang="0">
                <a:pos x="144" y="145"/>
              </a:cxn>
              <a:cxn ang="0">
                <a:pos x="142" y="150"/>
              </a:cxn>
              <a:cxn ang="0">
                <a:pos x="141" y="156"/>
              </a:cxn>
              <a:cxn ang="0">
                <a:pos x="140" y="161"/>
              </a:cxn>
              <a:cxn ang="0">
                <a:pos x="140" y="166"/>
              </a:cxn>
              <a:cxn ang="0">
                <a:pos x="86" y="147"/>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02" name="Freeform 446"/>
          <p:cNvSpPr>
            <a:spLocks/>
          </p:cNvSpPr>
          <p:nvPr>
            <p:custDataLst>
              <p:tags r:id="rId208"/>
            </p:custDataLst>
          </p:nvPr>
        </p:nvSpPr>
        <p:spPr bwMode="auto">
          <a:xfrm>
            <a:off x="2234357" y="2602551"/>
            <a:ext cx="133350" cy="96838"/>
          </a:xfrm>
          <a:custGeom>
            <a:avLst/>
            <a:gdLst/>
            <a:ahLst/>
            <a:cxnLst>
              <a:cxn ang="0">
                <a:pos x="79" y="38"/>
              </a:cxn>
              <a:cxn ang="0">
                <a:pos x="115" y="26"/>
              </a:cxn>
              <a:cxn ang="0">
                <a:pos x="148" y="14"/>
              </a:cxn>
              <a:cxn ang="0">
                <a:pos x="178" y="4"/>
              </a:cxn>
              <a:cxn ang="0">
                <a:pos x="211" y="0"/>
              </a:cxn>
              <a:cxn ang="0">
                <a:pos x="236" y="2"/>
              </a:cxn>
              <a:cxn ang="0">
                <a:pos x="256" y="6"/>
              </a:cxn>
              <a:cxn ang="0">
                <a:pos x="292" y="12"/>
              </a:cxn>
              <a:cxn ang="0">
                <a:pos x="287" y="28"/>
              </a:cxn>
              <a:cxn ang="0">
                <a:pos x="278" y="42"/>
              </a:cxn>
              <a:cxn ang="0">
                <a:pos x="269" y="53"/>
              </a:cxn>
              <a:cxn ang="0">
                <a:pos x="265" y="62"/>
              </a:cxn>
              <a:cxn ang="0">
                <a:pos x="266" y="66"/>
              </a:cxn>
              <a:cxn ang="0">
                <a:pos x="271" y="71"/>
              </a:cxn>
              <a:cxn ang="0">
                <a:pos x="285" y="79"/>
              </a:cxn>
              <a:cxn ang="0">
                <a:pos x="311" y="93"/>
              </a:cxn>
              <a:cxn ang="0">
                <a:pos x="287" y="107"/>
              </a:cxn>
              <a:cxn ang="0">
                <a:pos x="281" y="115"/>
              </a:cxn>
              <a:cxn ang="0">
                <a:pos x="278" y="129"/>
              </a:cxn>
              <a:cxn ang="0">
                <a:pos x="252" y="136"/>
              </a:cxn>
              <a:cxn ang="0">
                <a:pos x="211" y="148"/>
              </a:cxn>
              <a:cxn ang="0">
                <a:pos x="191" y="168"/>
              </a:cxn>
              <a:cxn ang="0">
                <a:pos x="178" y="176"/>
              </a:cxn>
              <a:cxn ang="0">
                <a:pos x="165" y="179"/>
              </a:cxn>
              <a:cxn ang="0">
                <a:pos x="151" y="175"/>
              </a:cxn>
              <a:cxn ang="0">
                <a:pos x="137" y="167"/>
              </a:cxn>
              <a:cxn ang="0">
                <a:pos x="120" y="158"/>
              </a:cxn>
              <a:cxn ang="0">
                <a:pos x="98" y="155"/>
              </a:cxn>
              <a:cxn ang="0">
                <a:pos x="66" y="155"/>
              </a:cxn>
              <a:cxn ang="0">
                <a:pos x="51" y="157"/>
              </a:cxn>
              <a:cxn ang="0">
                <a:pos x="39" y="161"/>
              </a:cxn>
              <a:cxn ang="0">
                <a:pos x="36" y="142"/>
              </a:cxn>
              <a:cxn ang="0">
                <a:pos x="32" y="123"/>
              </a:cxn>
              <a:cxn ang="0">
                <a:pos x="21" y="128"/>
              </a:cxn>
              <a:cxn ang="0">
                <a:pos x="13" y="129"/>
              </a:cxn>
              <a:cxn ang="0">
                <a:pos x="7" y="126"/>
              </a:cxn>
              <a:cxn ang="0">
                <a:pos x="3" y="121"/>
              </a:cxn>
              <a:cxn ang="0">
                <a:pos x="0" y="105"/>
              </a:cxn>
              <a:cxn ang="0">
                <a:pos x="0" y="87"/>
              </a:cxn>
              <a:cxn ang="0">
                <a:pos x="3" y="82"/>
              </a:cxn>
              <a:cxn ang="0">
                <a:pos x="13" y="78"/>
              </a:cxn>
              <a:cxn ang="0">
                <a:pos x="21" y="72"/>
              </a:cxn>
              <a:cxn ang="0">
                <a:pos x="25" y="68"/>
              </a:cxn>
              <a:cxn ang="0">
                <a:pos x="26" y="62"/>
              </a:cxn>
              <a:cxn ang="0">
                <a:pos x="24" y="51"/>
              </a:cxn>
              <a:cxn ang="0">
                <a:pos x="19" y="43"/>
              </a:cxn>
              <a:cxn ang="0">
                <a:pos x="8" y="29"/>
              </a:cxn>
              <a:cxn ang="0">
                <a:pos x="1" y="18"/>
              </a:cxn>
              <a:cxn ang="0">
                <a:pos x="1" y="13"/>
              </a:cxn>
              <a:cxn ang="0">
                <a:pos x="6" y="6"/>
              </a:cxn>
              <a:cxn ang="0">
                <a:pos x="0" y="6"/>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03" name="Freeform 447"/>
          <p:cNvSpPr>
            <a:spLocks/>
          </p:cNvSpPr>
          <p:nvPr>
            <p:custDataLst>
              <p:tags r:id="rId209"/>
            </p:custDataLst>
          </p:nvPr>
        </p:nvSpPr>
        <p:spPr bwMode="auto">
          <a:xfrm>
            <a:off x="1589832" y="3529651"/>
            <a:ext cx="177800" cy="165100"/>
          </a:xfrm>
          <a:custGeom>
            <a:avLst/>
            <a:gdLst/>
            <a:ahLst/>
            <a:cxnLst>
              <a:cxn ang="0">
                <a:pos x="6" y="260"/>
              </a:cxn>
              <a:cxn ang="0">
                <a:pos x="13" y="237"/>
              </a:cxn>
              <a:cxn ang="0">
                <a:pos x="17" y="202"/>
              </a:cxn>
              <a:cxn ang="0">
                <a:pos x="23" y="173"/>
              </a:cxn>
              <a:cxn ang="0">
                <a:pos x="32" y="162"/>
              </a:cxn>
              <a:cxn ang="0">
                <a:pos x="48" y="150"/>
              </a:cxn>
              <a:cxn ang="0">
                <a:pos x="72" y="141"/>
              </a:cxn>
              <a:cxn ang="0">
                <a:pos x="93" y="134"/>
              </a:cxn>
              <a:cxn ang="0">
                <a:pos x="104" y="125"/>
              </a:cxn>
              <a:cxn ang="0">
                <a:pos x="113" y="114"/>
              </a:cxn>
              <a:cxn ang="0">
                <a:pos x="123" y="93"/>
              </a:cxn>
              <a:cxn ang="0">
                <a:pos x="136" y="69"/>
              </a:cxn>
              <a:cxn ang="0">
                <a:pos x="147" y="55"/>
              </a:cxn>
              <a:cxn ang="0">
                <a:pos x="155" y="51"/>
              </a:cxn>
              <a:cxn ang="0">
                <a:pos x="170" y="51"/>
              </a:cxn>
              <a:cxn ang="0">
                <a:pos x="189" y="48"/>
              </a:cxn>
              <a:cxn ang="0">
                <a:pos x="213" y="35"/>
              </a:cxn>
              <a:cxn ang="0">
                <a:pos x="237" y="20"/>
              </a:cxn>
              <a:cxn ang="0">
                <a:pos x="257" y="11"/>
              </a:cxn>
              <a:cxn ang="0">
                <a:pos x="282" y="4"/>
              </a:cxn>
              <a:cxn ang="0">
                <a:pos x="314" y="0"/>
              </a:cxn>
              <a:cxn ang="0">
                <a:pos x="332" y="14"/>
              </a:cxn>
              <a:cxn ang="0">
                <a:pos x="337" y="34"/>
              </a:cxn>
              <a:cxn ang="0">
                <a:pos x="343" y="50"/>
              </a:cxn>
              <a:cxn ang="0">
                <a:pos x="352" y="62"/>
              </a:cxn>
              <a:cxn ang="0">
                <a:pos x="368" y="74"/>
              </a:cxn>
              <a:cxn ang="0">
                <a:pos x="382" y="85"/>
              </a:cxn>
              <a:cxn ang="0">
                <a:pos x="390" y="93"/>
              </a:cxn>
              <a:cxn ang="0">
                <a:pos x="396" y="115"/>
              </a:cxn>
              <a:cxn ang="0">
                <a:pos x="398" y="143"/>
              </a:cxn>
              <a:cxn ang="0">
                <a:pos x="398" y="170"/>
              </a:cxn>
              <a:cxn ang="0">
                <a:pos x="402" y="196"/>
              </a:cxn>
              <a:cxn ang="0">
                <a:pos x="398" y="217"/>
              </a:cxn>
              <a:cxn ang="0">
                <a:pos x="382" y="226"/>
              </a:cxn>
              <a:cxn ang="0">
                <a:pos x="365" y="241"/>
              </a:cxn>
              <a:cxn ang="0">
                <a:pos x="363" y="237"/>
              </a:cxn>
              <a:cxn ang="0">
                <a:pos x="358" y="233"/>
              </a:cxn>
              <a:cxn ang="0">
                <a:pos x="342" y="227"/>
              </a:cxn>
              <a:cxn ang="0">
                <a:pos x="319" y="223"/>
              </a:cxn>
              <a:cxn ang="0">
                <a:pos x="152" y="241"/>
              </a:cxn>
              <a:cxn ang="0">
                <a:pos x="150" y="257"/>
              </a:cxn>
              <a:cxn ang="0">
                <a:pos x="150" y="274"/>
              </a:cxn>
              <a:cxn ang="0">
                <a:pos x="152" y="314"/>
              </a:cxn>
              <a:cxn ang="0">
                <a:pos x="139" y="312"/>
              </a:cxn>
              <a:cxn ang="0">
                <a:pos x="126" y="305"/>
              </a:cxn>
              <a:cxn ang="0">
                <a:pos x="100" y="290"/>
              </a:cxn>
              <a:cxn ang="0">
                <a:pos x="89" y="307"/>
              </a:cxn>
              <a:cxn ang="0">
                <a:pos x="82" y="312"/>
              </a:cxn>
              <a:cxn ang="0">
                <a:pos x="73" y="314"/>
              </a:cxn>
              <a:cxn ang="0">
                <a:pos x="60" y="311"/>
              </a:cxn>
              <a:cxn ang="0">
                <a:pos x="47" y="302"/>
              </a:cxn>
              <a:cxn ang="0">
                <a:pos x="28" y="291"/>
              </a:cxn>
              <a:cxn ang="0">
                <a:pos x="0" y="284"/>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04" name="Freeform 448"/>
          <p:cNvSpPr>
            <a:spLocks/>
          </p:cNvSpPr>
          <p:nvPr>
            <p:custDataLst>
              <p:tags r:id="rId210"/>
            </p:custDataLst>
          </p:nvPr>
        </p:nvSpPr>
        <p:spPr bwMode="auto">
          <a:xfrm>
            <a:off x="1937494" y="3597914"/>
            <a:ext cx="193675" cy="349250"/>
          </a:xfrm>
          <a:custGeom>
            <a:avLst/>
            <a:gdLst/>
            <a:ahLst/>
            <a:cxnLst>
              <a:cxn ang="0">
                <a:pos x="335" y="36"/>
              </a:cxn>
              <a:cxn ang="0">
                <a:pos x="321" y="98"/>
              </a:cxn>
              <a:cxn ang="0">
                <a:pos x="277" y="162"/>
              </a:cxn>
              <a:cxn ang="0">
                <a:pos x="253" y="219"/>
              </a:cxn>
              <a:cxn ang="0">
                <a:pos x="232" y="272"/>
              </a:cxn>
              <a:cxn ang="0">
                <a:pos x="209" y="329"/>
              </a:cxn>
              <a:cxn ang="0">
                <a:pos x="196" y="362"/>
              </a:cxn>
              <a:cxn ang="0">
                <a:pos x="180" y="380"/>
              </a:cxn>
              <a:cxn ang="0">
                <a:pos x="167" y="390"/>
              </a:cxn>
              <a:cxn ang="0">
                <a:pos x="141" y="382"/>
              </a:cxn>
              <a:cxn ang="0">
                <a:pos x="121" y="370"/>
              </a:cxn>
              <a:cxn ang="0">
                <a:pos x="94" y="367"/>
              </a:cxn>
              <a:cxn ang="0">
                <a:pos x="64" y="380"/>
              </a:cxn>
              <a:cxn ang="0">
                <a:pos x="44" y="403"/>
              </a:cxn>
              <a:cxn ang="0">
                <a:pos x="21" y="454"/>
              </a:cxn>
              <a:cxn ang="0">
                <a:pos x="7" y="482"/>
              </a:cxn>
              <a:cxn ang="0">
                <a:pos x="1" y="500"/>
              </a:cxn>
              <a:cxn ang="0">
                <a:pos x="8" y="517"/>
              </a:cxn>
              <a:cxn ang="0">
                <a:pos x="20" y="526"/>
              </a:cxn>
              <a:cxn ang="0">
                <a:pos x="55" y="526"/>
              </a:cxn>
              <a:cxn ang="0">
                <a:pos x="71" y="548"/>
              </a:cxn>
              <a:cxn ang="0">
                <a:pos x="73" y="590"/>
              </a:cxn>
              <a:cxn ang="0">
                <a:pos x="67" y="630"/>
              </a:cxn>
              <a:cxn ang="0">
                <a:pos x="433" y="661"/>
              </a:cxn>
              <a:cxn ang="0">
                <a:pos x="442" y="582"/>
              </a:cxn>
              <a:cxn ang="0">
                <a:pos x="415" y="568"/>
              </a:cxn>
              <a:cxn ang="0">
                <a:pos x="373" y="557"/>
              </a:cxn>
              <a:cxn ang="0">
                <a:pos x="353" y="549"/>
              </a:cxn>
              <a:cxn ang="0">
                <a:pos x="340" y="537"/>
              </a:cxn>
              <a:cxn ang="0">
                <a:pos x="333" y="515"/>
              </a:cxn>
              <a:cxn ang="0">
                <a:pos x="333" y="464"/>
              </a:cxn>
              <a:cxn ang="0">
                <a:pos x="337" y="428"/>
              </a:cxn>
              <a:cxn ang="0">
                <a:pos x="351" y="397"/>
              </a:cxn>
              <a:cxn ang="0">
                <a:pos x="373" y="364"/>
              </a:cxn>
              <a:cxn ang="0">
                <a:pos x="392" y="330"/>
              </a:cxn>
              <a:cxn ang="0">
                <a:pos x="399" y="297"/>
              </a:cxn>
              <a:cxn ang="0">
                <a:pos x="389" y="267"/>
              </a:cxn>
              <a:cxn ang="0">
                <a:pos x="373" y="246"/>
              </a:cxn>
              <a:cxn ang="0">
                <a:pos x="343" y="217"/>
              </a:cxn>
              <a:cxn ang="0">
                <a:pos x="333" y="192"/>
              </a:cxn>
              <a:cxn ang="0">
                <a:pos x="335" y="173"/>
              </a:cxn>
              <a:cxn ang="0">
                <a:pos x="353" y="164"/>
              </a:cxn>
              <a:cxn ang="0">
                <a:pos x="406" y="162"/>
              </a:cxn>
              <a:cxn ang="0">
                <a:pos x="395" y="151"/>
              </a:cxn>
              <a:cxn ang="0">
                <a:pos x="379" y="117"/>
              </a:cxn>
              <a:cxn ang="0">
                <a:pos x="371" y="73"/>
              </a:cxn>
              <a:cxn ang="0">
                <a:pos x="373" y="45"/>
              </a:cxn>
              <a:cxn ang="0">
                <a:pos x="367" y="11"/>
              </a:cxn>
              <a:cxn ang="0">
                <a:pos x="347" y="0"/>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05" name="Freeform 449"/>
          <p:cNvSpPr>
            <a:spLocks/>
          </p:cNvSpPr>
          <p:nvPr>
            <p:custDataLst>
              <p:tags r:id="rId211"/>
            </p:custDataLst>
          </p:nvPr>
        </p:nvSpPr>
        <p:spPr bwMode="auto">
          <a:xfrm>
            <a:off x="4388594" y="3356614"/>
            <a:ext cx="55563" cy="57150"/>
          </a:xfrm>
          <a:custGeom>
            <a:avLst/>
            <a:gdLst/>
            <a:ahLst/>
            <a:cxnLst>
              <a:cxn ang="0">
                <a:pos x="0" y="56"/>
              </a:cxn>
              <a:cxn ang="0">
                <a:pos x="4" y="49"/>
              </a:cxn>
              <a:cxn ang="0">
                <a:pos x="10" y="41"/>
              </a:cxn>
              <a:cxn ang="0">
                <a:pos x="16" y="33"/>
              </a:cxn>
              <a:cxn ang="0">
                <a:pos x="24" y="25"/>
              </a:cxn>
              <a:cxn ang="0">
                <a:pos x="37" y="11"/>
              </a:cxn>
              <a:cxn ang="0">
                <a:pos x="47" y="0"/>
              </a:cxn>
              <a:cxn ang="0">
                <a:pos x="113" y="0"/>
              </a:cxn>
              <a:cxn ang="0">
                <a:pos x="114" y="4"/>
              </a:cxn>
              <a:cxn ang="0">
                <a:pos x="115" y="8"/>
              </a:cxn>
              <a:cxn ang="0">
                <a:pos x="117" y="12"/>
              </a:cxn>
              <a:cxn ang="0">
                <a:pos x="119" y="14"/>
              </a:cxn>
              <a:cxn ang="0">
                <a:pos x="124" y="20"/>
              </a:cxn>
              <a:cxn ang="0">
                <a:pos x="126" y="24"/>
              </a:cxn>
              <a:cxn ang="0">
                <a:pos x="126" y="32"/>
              </a:cxn>
              <a:cxn ang="0">
                <a:pos x="125" y="41"/>
              </a:cxn>
              <a:cxn ang="0">
                <a:pos x="124" y="48"/>
              </a:cxn>
              <a:cxn ang="0">
                <a:pos x="122" y="55"/>
              </a:cxn>
              <a:cxn ang="0">
                <a:pos x="119" y="62"/>
              </a:cxn>
              <a:cxn ang="0">
                <a:pos x="116" y="69"/>
              </a:cxn>
              <a:cxn ang="0">
                <a:pos x="112" y="75"/>
              </a:cxn>
              <a:cxn ang="0">
                <a:pos x="108" y="81"/>
              </a:cxn>
              <a:cxn ang="0">
                <a:pos x="104" y="86"/>
              </a:cxn>
              <a:cxn ang="0">
                <a:pos x="99" y="90"/>
              </a:cxn>
              <a:cxn ang="0">
                <a:pos x="93" y="94"/>
              </a:cxn>
              <a:cxn ang="0">
                <a:pos x="88" y="99"/>
              </a:cxn>
              <a:cxn ang="0">
                <a:pos x="81" y="101"/>
              </a:cxn>
              <a:cxn ang="0">
                <a:pos x="74" y="103"/>
              </a:cxn>
              <a:cxn ang="0">
                <a:pos x="67" y="105"/>
              </a:cxn>
              <a:cxn ang="0">
                <a:pos x="60" y="105"/>
              </a:cxn>
              <a:cxn ang="0">
                <a:pos x="48" y="104"/>
              </a:cxn>
              <a:cxn ang="0">
                <a:pos x="38" y="102"/>
              </a:cxn>
              <a:cxn ang="0">
                <a:pos x="31" y="98"/>
              </a:cxn>
              <a:cxn ang="0">
                <a:pos x="24" y="92"/>
              </a:cxn>
              <a:cxn ang="0">
                <a:pos x="20" y="86"/>
              </a:cxn>
              <a:cxn ang="0">
                <a:pos x="16" y="78"/>
              </a:cxn>
              <a:cxn ang="0">
                <a:pos x="14" y="70"/>
              </a:cxn>
              <a:cxn ang="0">
                <a:pos x="13" y="62"/>
              </a:cxn>
              <a:cxn ang="0">
                <a:pos x="0" y="56"/>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06" name="Freeform 451"/>
          <p:cNvSpPr>
            <a:spLocks/>
          </p:cNvSpPr>
          <p:nvPr>
            <p:custDataLst>
              <p:tags r:id="rId212"/>
            </p:custDataLst>
          </p:nvPr>
        </p:nvSpPr>
        <p:spPr bwMode="auto">
          <a:xfrm>
            <a:off x="1996232" y="3888426"/>
            <a:ext cx="187325" cy="274638"/>
          </a:xfrm>
          <a:custGeom>
            <a:avLst/>
            <a:gdLst/>
            <a:ahLst/>
            <a:cxnLst>
              <a:cxn ang="0">
                <a:pos x="429" y="22"/>
              </a:cxn>
              <a:cxn ang="0">
                <a:pos x="428" y="43"/>
              </a:cxn>
              <a:cxn ang="0">
                <a:pos x="424" y="54"/>
              </a:cxn>
              <a:cxn ang="0">
                <a:pos x="415" y="67"/>
              </a:cxn>
              <a:cxn ang="0">
                <a:pos x="413" y="81"/>
              </a:cxn>
              <a:cxn ang="0">
                <a:pos x="414" y="160"/>
              </a:cxn>
              <a:cxn ang="0">
                <a:pos x="408" y="207"/>
              </a:cxn>
              <a:cxn ang="0">
                <a:pos x="396" y="241"/>
              </a:cxn>
              <a:cxn ang="0">
                <a:pos x="372" y="278"/>
              </a:cxn>
              <a:cxn ang="0">
                <a:pos x="338" y="309"/>
              </a:cxn>
              <a:cxn ang="0">
                <a:pos x="319" y="333"/>
              </a:cxn>
              <a:cxn ang="0">
                <a:pos x="312" y="412"/>
              </a:cxn>
              <a:cxn ang="0">
                <a:pos x="304" y="439"/>
              </a:cxn>
              <a:cxn ang="0">
                <a:pos x="290" y="448"/>
              </a:cxn>
              <a:cxn ang="0">
                <a:pos x="269" y="455"/>
              </a:cxn>
              <a:cxn ang="0">
                <a:pos x="253" y="472"/>
              </a:cxn>
              <a:cxn ang="0">
                <a:pos x="234" y="500"/>
              </a:cxn>
              <a:cxn ang="0">
                <a:pos x="223" y="505"/>
              </a:cxn>
              <a:cxn ang="0">
                <a:pos x="201" y="504"/>
              </a:cxn>
              <a:cxn ang="0">
                <a:pos x="189" y="498"/>
              </a:cxn>
              <a:cxn ang="0">
                <a:pos x="145" y="500"/>
              </a:cxn>
              <a:cxn ang="0">
                <a:pos x="123" y="500"/>
              </a:cxn>
              <a:cxn ang="0">
                <a:pos x="113" y="494"/>
              </a:cxn>
              <a:cxn ang="0">
                <a:pos x="95" y="493"/>
              </a:cxn>
              <a:cxn ang="0">
                <a:pos x="78" y="502"/>
              </a:cxn>
              <a:cxn ang="0">
                <a:pos x="62" y="519"/>
              </a:cxn>
              <a:cxn ang="0">
                <a:pos x="27" y="491"/>
              </a:cxn>
              <a:cxn ang="0">
                <a:pos x="6" y="447"/>
              </a:cxn>
              <a:cxn ang="0">
                <a:pos x="25" y="430"/>
              </a:cxn>
              <a:cxn ang="0">
                <a:pos x="42" y="424"/>
              </a:cxn>
              <a:cxn ang="0">
                <a:pos x="61" y="428"/>
              </a:cxn>
              <a:cxn ang="0">
                <a:pos x="58" y="418"/>
              </a:cxn>
              <a:cxn ang="0">
                <a:pos x="45" y="386"/>
              </a:cxn>
              <a:cxn ang="0">
                <a:pos x="47" y="366"/>
              </a:cxn>
              <a:cxn ang="0">
                <a:pos x="57" y="356"/>
              </a:cxn>
              <a:cxn ang="0">
                <a:pos x="71" y="352"/>
              </a:cxn>
              <a:cxn ang="0">
                <a:pos x="89" y="337"/>
              </a:cxn>
              <a:cxn ang="0">
                <a:pos x="104" y="333"/>
              </a:cxn>
              <a:cxn ang="0">
                <a:pos x="115" y="342"/>
              </a:cxn>
              <a:cxn ang="0">
                <a:pos x="135" y="359"/>
              </a:cxn>
              <a:cxn ang="0">
                <a:pos x="154" y="351"/>
              </a:cxn>
              <a:cxn ang="0">
                <a:pos x="181" y="353"/>
              </a:cxn>
              <a:cxn ang="0">
                <a:pos x="199" y="340"/>
              </a:cxn>
              <a:cxn ang="0">
                <a:pos x="210" y="315"/>
              </a:cxn>
              <a:cxn ang="0">
                <a:pos x="213" y="290"/>
              </a:cxn>
              <a:cxn ang="0">
                <a:pos x="215" y="269"/>
              </a:cxn>
              <a:cxn ang="0">
                <a:pos x="201" y="236"/>
              </a:cxn>
              <a:cxn ang="0">
                <a:pos x="188" y="203"/>
              </a:cxn>
              <a:cxn ang="0">
                <a:pos x="207" y="177"/>
              </a:cxn>
              <a:cxn ang="0">
                <a:pos x="210" y="164"/>
              </a:cxn>
              <a:cxn ang="0">
                <a:pos x="200" y="155"/>
              </a:cxn>
              <a:cxn ang="0">
                <a:pos x="197" y="137"/>
              </a:cxn>
              <a:cxn ang="0">
                <a:pos x="188" y="129"/>
              </a:cxn>
              <a:cxn ang="0">
                <a:pos x="161" y="132"/>
              </a:cxn>
              <a:cxn ang="0">
                <a:pos x="137" y="131"/>
              </a:cxn>
              <a:cxn ang="0">
                <a:pos x="125" y="119"/>
              </a:cxn>
              <a:cxn ang="0">
                <a:pos x="123" y="103"/>
              </a:cxn>
              <a:cxn ang="0">
                <a:pos x="132" y="76"/>
              </a:cxn>
              <a:cxn ang="0">
                <a:pos x="306" y="38"/>
              </a:cxn>
              <a:cxn ang="0">
                <a:pos x="323" y="17"/>
              </a:cxn>
              <a:cxn ang="0">
                <a:pos x="343" y="7"/>
              </a:cxn>
              <a:cxn ang="0">
                <a:pos x="374" y="5"/>
              </a:cxn>
              <a:cxn ang="0">
                <a:pos x="408" y="4"/>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07" name="Freeform 452"/>
          <p:cNvSpPr>
            <a:spLocks/>
          </p:cNvSpPr>
          <p:nvPr>
            <p:custDataLst>
              <p:tags r:id="rId213"/>
            </p:custDataLst>
          </p:nvPr>
        </p:nvSpPr>
        <p:spPr bwMode="auto">
          <a:xfrm>
            <a:off x="2027982" y="2531114"/>
            <a:ext cx="127000" cy="114300"/>
          </a:xfrm>
          <a:custGeom>
            <a:avLst/>
            <a:gdLst/>
            <a:ahLst/>
            <a:cxnLst>
              <a:cxn ang="0">
                <a:pos x="259" y="93"/>
              </a:cxn>
              <a:cxn ang="0">
                <a:pos x="166" y="77"/>
              </a:cxn>
              <a:cxn ang="0">
                <a:pos x="152" y="79"/>
              </a:cxn>
              <a:cxn ang="0">
                <a:pos x="139" y="79"/>
              </a:cxn>
              <a:cxn ang="0">
                <a:pos x="126" y="77"/>
              </a:cxn>
              <a:cxn ang="0">
                <a:pos x="119" y="93"/>
              </a:cxn>
              <a:cxn ang="0">
                <a:pos x="144" y="131"/>
              </a:cxn>
              <a:cxn ang="0">
                <a:pos x="168" y="157"/>
              </a:cxn>
              <a:cxn ang="0">
                <a:pos x="189" y="185"/>
              </a:cxn>
              <a:cxn ang="0">
                <a:pos x="197" y="202"/>
              </a:cxn>
              <a:cxn ang="0">
                <a:pos x="205" y="222"/>
              </a:cxn>
              <a:cxn ang="0">
                <a:pos x="175" y="223"/>
              </a:cxn>
              <a:cxn ang="0">
                <a:pos x="161" y="222"/>
              </a:cxn>
              <a:cxn ang="0">
                <a:pos x="146" y="216"/>
              </a:cxn>
              <a:cxn ang="0">
                <a:pos x="134" y="209"/>
              </a:cxn>
              <a:cxn ang="0">
                <a:pos x="127" y="198"/>
              </a:cxn>
              <a:cxn ang="0">
                <a:pos x="121" y="187"/>
              </a:cxn>
              <a:cxn ang="0">
                <a:pos x="113" y="180"/>
              </a:cxn>
              <a:cxn ang="0">
                <a:pos x="91" y="145"/>
              </a:cxn>
              <a:cxn ang="0">
                <a:pos x="68" y="113"/>
              </a:cxn>
              <a:cxn ang="0">
                <a:pos x="55" y="99"/>
              </a:cxn>
              <a:cxn ang="0">
                <a:pos x="42" y="87"/>
              </a:cxn>
              <a:cxn ang="0">
                <a:pos x="27" y="79"/>
              </a:cxn>
              <a:cxn ang="0">
                <a:pos x="13" y="75"/>
              </a:cxn>
              <a:cxn ang="0">
                <a:pos x="4" y="65"/>
              </a:cxn>
              <a:cxn ang="0">
                <a:pos x="1" y="58"/>
              </a:cxn>
              <a:cxn ang="0">
                <a:pos x="0" y="49"/>
              </a:cxn>
              <a:cxn ang="0">
                <a:pos x="40" y="55"/>
              </a:cxn>
              <a:cxn ang="0">
                <a:pos x="70" y="55"/>
              </a:cxn>
              <a:cxn ang="0">
                <a:pos x="91" y="50"/>
              </a:cxn>
              <a:cxn ang="0">
                <a:pos x="106" y="41"/>
              </a:cxn>
              <a:cxn ang="0">
                <a:pos x="127" y="20"/>
              </a:cxn>
              <a:cxn ang="0">
                <a:pos x="138" y="9"/>
              </a:cxn>
              <a:cxn ang="0">
                <a:pos x="152" y="0"/>
              </a:cxn>
              <a:cxn ang="0">
                <a:pos x="172" y="14"/>
              </a:cxn>
              <a:cxn ang="0">
                <a:pos x="194" y="26"/>
              </a:cxn>
              <a:cxn ang="0">
                <a:pos x="218" y="34"/>
              </a:cxn>
              <a:cxn ang="0">
                <a:pos x="246" y="37"/>
              </a:cxn>
              <a:cxn ang="0">
                <a:pos x="262" y="34"/>
              </a:cxn>
              <a:cxn ang="0">
                <a:pos x="279" y="31"/>
              </a:cxn>
              <a:cxn ang="0">
                <a:pos x="285" y="47"/>
              </a:cxn>
              <a:cxn ang="0">
                <a:pos x="287" y="49"/>
              </a:cxn>
              <a:cxn ang="0">
                <a:pos x="292" y="69"/>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7" y="49"/>
                </a:lnTo>
                <a:lnTo>
                  <a:pt x="289" y="52"/>
                </a:lnTo>
                <a:lnTo>
                  <a:pt x="292" y="69"/>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08" name="Freeform 453"/>
          <p:cNvSpPr>
            <a:spLocks/>
          </p:cNvSpPr>
          <p:nvPr>
            <p:custDataLst>
              <p:tags r:id="rId214"/>
            </p:custDataLst>
          </p:nvPr>
        </p:nvSpPr>
        <p:spPr bwMode="auto">
          <a:xfrm>
            <a:off x="1978769" y="2389826"/>
            <a:ext cx="168275" cy="77788"/>
          </a:xfrm>
          <a:custGeom>
            <a:avLst/>
            <a:gdLst/>
            <a:ahLst/>
            <a:cxnLst>
              <a:cxn ang="0">
                <a:pos x="375" y="94"/>
              </a:cxn>
              <a:cxn ang="0">
                <a:pos x="360" y="101"/>
              </a:cxn>
              <a:cxn ang="0">
                <a:pos x="354" y="108"/>
              </a:cxn>
              <a:cxn ang="0">
                <a:pos x="347" y="117"/>
              </a:cxn>
              <a:cxn ang="0">
                <a:pos x="333" y="127"/>
              </a:cxn>
              <a:cxn ang="0">
                <a:pos x="320" y="131"/>
              </a:cxn>
              <a:cxn ang="0">
                <a:pos x="311" y="132"/>
              </a:cxn>
              <a:cxn ang="0">
                <a:pos x="301" y="130"/>
              </a:cxn>
              <a:cxn ang="0">
                <a:pos x="291" y="126"/>
              </a:cxn>
              <a:cxn ang="0">
                <a:pos x="281" y="119"/>
              </a:cxn>
              <a:cxn ang="0">
                <a:pos x="275" y="116"/>
              </a:cxn>
              <a:cxn ang="0">
                <a:pos x="269" y="118"/>
              </a:cxn>
              <a:cxn ang="0">
                <a:pos x="267" y="123"/>
              </a:cxn>
              <a:cxn ang="0">
                <a:pos x="266" y="140"/>
              </a:cxn>
              <a:cxn ang="0">
                <a:pos x="257" y="145"/>
              </a:cxn>
              <a:cxn ang="0">
                <a:pos x="244" y="140"/>
              </a:cxn>
              <a:cxn ang="0">
                <a:pos x="229" y="131"/>
              </a:cxn>
              <a:cxn ang="0">
                <a:pos x="113" y="141"/>
              </a:cxn>
              <a:cxn ang="0">
                <a:pos x="80" y="124"/>
              </a:cxn>
              <a:cxn ang="0">
                <a:pos x="58" y="109"/>
              </a:cxn>
              <a:cxn ang="0">
                <a:pos x="45" y="94"/>
              </a:cxn>
              <a:cxn ang="0">
                <a:pos x="37" y="82"/>
              </a:cxn>
              <a:cxn ang="0">
                <a:pos x="26" y="59"/>
              </a:cxn>
              <a:cxn ang="0">
                <a:pos x="16" y="48"/>
              </a:cxn>
              <a:cxn ang="0">
                <a:pos x="0" y="36"/>
              </a:cxn>
              <a:cxn ang="0">
                <a:pos x="29" y="40"/>
              </a:cxn>
              <a:cxn ang="0">
                <a:pos x="52" y="38"/>
              </a:cxn>
              <a:cxn ang="0">
                <a:pos x="72" y="33"/>
              </a:cxn>
              <a:cxn ang="0">
                <a:pos x="87" y="25"/>
              </a:cxn>
              <a:cxn ang="0">
                <a:pos x="119" y="8"/>
              </a:cxn>
              <a:cxn ang="0">
                <a:pos x="138" y="2"/>
              </a:cxn>
              <a:cxn ang="0">
                <a:pos x="159" y="0"/>
              </a:cxn>
              <a:cxn ang="0">
                <a:pos x="200" y="23"/>
              </a:cxn>
              <a:cxn ang="0">
                <a:pos x="244" y="45"/>
              </a:cxn>
              <a:cxn ang="0">
                <a:pos x="292" y="67"/>
              </a:cxn>
              <a:cxn ang="0">
                <a:pos x="333" y="80"/>
              </a:cxn>
              <a:cxn ang="0">
                <a:pos x="354" y="86"/>
              </a:cxn>
              <a:cxn ang="0">
                <a:pos x="379" y="92"/>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09" name="Freeform 454"/>
          <p:cNvSpPr>
            <a:spLocks/>
          </p:cNvSpPr>
          <p:nvPr>
            <p:custDataLst>
              <p:tags r:id="rId215"/>
            </p:custDataLst>
          </p:nvPr>
        </p:nvSpPr>
        <p:spPr bwMode="auto">
          <a:xfrm>
            <a:off x="1942257" y="2245364"/>
            <a:ext cx="30162" cy="60325"/>
          </a:xfrm>
          <a:custGeom>
            <a:avLst/>
            <a:gdLst/>
            <a:ahLst/>
            <a:cxnLst>
              <a:cxn ang="0">
                <a:pos x="0" y="0"/>
              </a:cxn>
              <a:cxn ang="0">
                <a:pos x="0" y="9"/>
              </a:cxn>
              <a:cxn ang="0">
                <a:pos x="0" y="18"/>
              </a:cxn>
              <a:cxn ang="0">
                <a:pos x="1" y="24"/>
              </a:cxn>
              <a:cxn ang="0">
                <a:pos x="2" y="30"/>
              </a:cxn>
              <a:cxn ang="0">
                <a:pos x="3" y="36"/>
              </a:cxn>
              <a:cxn ang="0">
                <a:pos x="6" y="42"/>
              </a:cxn>
              <a:cxn ang="0">
                <a:pos x="12" y="55"/>
              </a:cxn>
              <a:cxn ang="0">
                <a:pos x="21" y="67"/>
              </a:cxn>
              <a:cxn ang="0">
                <a:pos x="28" y="65"/>
              </a:cxn>
              <a:cxn ang="0">
                <a:pos x="35" y="61"/>
              </a:cxn>
              <a:cxn ang="0">
                <a:pos x="42" y="58"/>
              </a:cxn>
              <a:cxn ang="0">
                <a:pos x="48" y="53"/>
              </a:cxn>
              <a:cxn ang="0">
                <a:pos x="53" y="47"/>
              </a:cxn>
              <a:cxn ang="0">
                <a:pos x="57" y="40"/>
              </a:cxn>
              <a:cxn ang="0">
                <a:pos x="59" y="32"/>
              </a:cxn>
              <a:cxn ang="0">
                <a:pos x="61" y="24"/>
              </a:cxn>
              <a:cxn ang="0">
                <a:pos x="53" y="14"/>
              </a:cxn>
              <a:cxn ang="0">
                <a:pos x="41" y="0"/>
              </a:cxn>
              <a:cxn ang="0">
                <a:pos x="28" y="3"/>
              </a:cxn>
              <a:cxn ang="0">
                <a:pos x="18" y="4"/>
              </a:cxn>
              <a:cxn ang="0">
                <a:pos x="13" y="4"/>
              </a:cxn>
              <a:cxn ang="0">
                <a:pos x="10" y="3"/>
              </a:cxn>
              <a:cxn ang="0">
                <a:pos x="6" y="2"/>
              </a:cxn>
              <a:cxn ang="0">
                <a:pos x="0" y="0"/>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10" name="Freeform 455"/>
          <p:cNvSpPr>
            <a:spLocks/>
          </p:cNvSpPr>
          <p:nvPr>
            <p:custDataLst>
              <p:tags r:id="rId216"/>
            </p:custDataLst>
          </p:nvPr>
        </p:nvSpPr>
        <p:spPr bwMode="auto">
          <a:xfrm>
            <a:off x="1913682" y="2250126"/>
            <a:ext cx="25400" cy="58738"/>
          </a:xfrm>
          <a:custGeom>
            <a:avLst/>
            <a:gdLst/>
            <a:ahLst/>
            <a:cxnLst>
              <a:cxn ang="0">
                <a:pos x="0" y="6"/>
              </a:cxn>
              <a:cxn ang="0">
                <a:pos x="0" y="24"/>
              </a:cxn>
              <a:cxn ang="0">
                <a:pos x="5" y="32"/>
              </a:cxn>
              <a:cxn ang="0">
                <a:pos x="10" y="40"/>
              </a:cxn>
              <a:cxn ang="0">
                <a:pos x="16" y="45"/>
              </a:cxn>
              <a:cxn ang="0">
                <a:pos x="21" y="49"/>
              </a:cxn>
              <a:cxn ang="0">
                <a:pos x="27" y="52"/>
              </a:cxn>
              <a:cxn ang="0">
                <a:pos x="33" y="54"/>
              </a:cxn>
              <a:cxn ang="0">
                <a:pos x="40" y="55"/>
              </a:cxn>
              <a:cxn ang="0">
                <a:pos x="46" y="55"/>
              </a:cxn>
              <a:cxn ang="0">
                <a:pos x="53" y="52"/>
              </a:cxn>
              <a:cxn ang="0">
                <a:pos x="60" y="49"/>
              </a:cxn>
              <a:cxn ang="0">
                <a:pos x="50" y="34"/>
              </a:cxn>
              <a:cxn ang="0">
                <a:pos x="42" y="22"/>
              </a:cxn>
              <a:cxn ang="0">
                <a:pos x="39" y="17"/>
              </a:cxn>
              <a:cxn ang="0">
                <a:pos x="35" y="12"/>
              </a:cxn>
              <a:cxn ang="0">
                <a:pos x="34" y="6"/>
              </a:cxn>
              <a:cxn ang="0">
                <a:pos x="33" y="0"/>
              </a:cxn>
              <a:cxn ang="0">
                <a:pos x="23" y="1"/>
              </a:cxn>
              <a:cxn ang="0">
                <a:pos x="15" y="3"/>
              </a:cxn>
              <a:cxn ang="0">
                <a:pos x="7" y="5"/>
              </a:cxn>
              <a:cxn ang="0">
                <a:pos x="0" y="6"/>
              </a:cxn>
            </a:cxnLst>
            <a:rect l="0" t="0" r="r" b="b"/>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311" name="Freeform 456"/>
          <p:cNvSpPr>
            <a:spLocks/>
          </p:cNvSpPr>
          <p:nvPr>
            <p:custDataLst>
              <p:tags r:id="rId217"/>
            </p:custDataLst>
          </p:nvPr>
        </p:nvSpPr>
        <p:spPr bwMode="auto">
          <a:xfrm>
            <a:off x="1883519" y="2196151"/>
            <a:ext cx="52388" cy="77788"/>
          </a:xfrm>
          <a:custGeom>
            <a:avLst/>
            <a:gdLst/>
            <a:ahLst/>
            <a:cxnLst>
              <a:cxn ang="0">
                <a:pos x="74" y="129"/>
              </a:cxn>
              <a:cxn ang="0">
                <a:pos x="70" y="131"/>
              </a:cxn>
              <a:cxn ang="0">
                <a:pos x="67" y="132"/>
              </a:cxn>
              <a:cxn ang="0">
                <a:pos x="64" y="133"/>
              </a:cxn>
              <a:cxn ang="0">
                <a:pos x="60" y="133"/>
              </a:cxn>
              <a:cxn ang="0">
                <a:pos x="56" y="133"/>
              </a:cxn>
              <a:cxn ang="0">
                <a:pos x="53" y="132"/>
              </a:cxn>
              <a:cxn ang="0">
                <a:pos x="50" y="131"/>
              </a:cxn>
              <a:cxn ang="0">
                <a:pos x="47" y="129"/>
              </a:cxn>
              <a:cxn ang="0">
                <a:pos x="41" y="128"/>
              </a:cxn>
              <a:cxn ang="0">
                <a:pos x="34" y="125"/>
              </a:cxn>
              <a:cxn ang="0">
                <a:pos x="26" y="120"/>
              </a:cxn>
              <a:cxn ang="0">
                <a:pos x="19" y="115"/>
              </a:cxn>
              <a:cxn ang="0">
                <a:pos x="11" y="108"/>
              </a:cxn>
              <a:cxn ang="0">
                <a:pos x="6" y="101"/>
              </a:cxn>
              <a:cxn ang="0">
                <a:pos x="3" y="97"/>
              </a:cxn>
              <a:cxn ang="0">
                <a:pos x="2" y="94"/>
              </a:cxn>
              <a:cxn ang="0">
                <a:pos x="1" y="90"/>
              </a:cxn>
              <a:cxn ang="0">
                <a:pos x="0" y="87"/>
              </a:cxn>
              <a:cxn ang="0">
                <a:pos x="2" y="73"/>
              </a:cxn>
              <a:cxn ang="0">
                <a:pos x="8" y="55"/>
              </a:cxn>
              <a:cxn ang="0">
                <a:pos x="14" y="35"/>
              </a:cxn>
              <a:cxn ang="0">
                <a:pos x="20" y="18"/>
              </a:cxn>
              <a:cxn ang="0">
                <a:pos x="32" y="17"/>
              </a:cxn>
              <a:cxn ang="0">
                <a:pos x="42" y="16"/>
              </a:cxn>
              <a:cxn ang="0">
                <a:pos x="51" y="14"/>
              </a:cxn>
              <a:cxn ang="0">
                <a:pos x="58" y="11"/>
              </a:cxn>
              <a:cxn ang="0">
                <a:pos x="70" y="5"/>
              </a:cxn>
              <a:cxn ang="0">
                <a:pos x="80" y="0"/>
              </a:cxn>
              <a:cxn ang="0">
                <a:pos x="85" y="2"/>
              </a:cxn>
              <a:cxn ang="0">
                <a:pos x="93" y="7"/>
              </a:cxn>
              <a:cxn ang="0">
                <a:pos x="98" y="10"/>
              </a:cxn>
              <a:cxn ang="0">
                <a:pos x="102" y="13"/>
              </a:cxn>
              <a:cxn ang="0">
                <a:pos x="106" y="16"/>
              </a:cxn>
              <a:cxn ang="0">
                <a:pos x="107" y="18"/>
              </a:cxn>
              <a:cxn ang="0">
                <a:pos x="100" y="28"/>
              </a:cxn>
              <a:cxn ang="0">
                <a:pos x="93" y="37"/>
              </a:cxn>
              <a:cxn ang="0">
                <a:pos x="95" y="42"/>
              </a:cxn>
              <a:cxn ang="0">
                <a:pos x="98" y="49"/>
              </a:cxn>
              <a:cxn ang="0">
                <a:pos x="102" y="56"/>
              </a:cxn>
              <a:cxn ang="0">
                <a:pos x="107" y="63"/>
              </a:cxn>
              <a:cxn ang="0">
                <a:pos x="115" y="75"/>
              </a:cxn>
              <a:cxn ang="0">
                <a:pos x="120" y="79"/>
              </a:cxn>
              <a:cxn ang="0">
                <a:pos x="113" y="81"/>
              </a:cxn>
              <a:cxn ang="0">
                <a:pos x="107" y="84"/>
              </a:cxn>
              <a:cxn ang="0">
                <a:pos x="100" y="87"/>
              </a:cxn>
              <a:cxn ang="0">
                <a:pos x="96" y="91"/>
              </a:cxn>
              <a:cxn ang="0">
                <a:pos x="90" y="95"/>
              </a:cxn>
              <a:cxn ang="0">
                <a:pos x="87" y="99"/>
              </a:cxn>
              <a:cxn ang="0">
                <a:pos x="82" y="104"/>
              </a:cxn>
              <a:cxn ang="0">
                <a:pos x="80" y="109"/>
              </a:cxn>
              <a:cxn ang="0">
                <a:pos x="78" y="114"/>
              </a:cxn>
              <a:cxn ang="0">
                <a:pos x="77" y="120"/>
              </a:cxn>
              <a:cxn ang="0">
                <a:pos x="76" y="125"/>
              </a:cxn>
              <a:cxn ang="0">
                <a:pos x="75" y="130"/>
              </a:cxn>
              <a:cxn ang="0">
                <a:pos x="76" y="135"/>
              </a:cxn>
              <a:cxn ang="0">
                <a:pos x="77" y="140"/>
              </a:cxn>
              <a:cxn ang="0">
                <a:pos x="78" y="144"/>
              </a:cxn>
              <a:cxn ang="0">
                <a:pos x="80" y="148"/>
              </a:cxn>
              <a:cxn ang="0">
                <a:pos x="74" y="12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12" name="Freeform 457"/>
          <p:cNvSpPr>
            <a:spLocks/>
          </p:cNvSpPr>
          <p:nvPr>
            <p:custDataLst>
              <p:tags r:id="rId218"/>
            </p:custDataLst>
          </p:nvPr>
        </p:nvSpPr>
        <p:spPr bwMode="auto">
          <a:xfrm>
            <a:off x="2315319" y="3001014"/>
            <a:ext cx="273050" cy="307975"/>
          </a:xfrm>
          <a:custGeom>
            <a:avLst/>
            <a:gdLst/>
            <a:ahLst/>
            <a:cxnLst>
              <a:cxn ang="0">
                <a:pos x="21" y="2"/>
              </a:cxn>
              <a:cxn ang="0">
                <a:pos x="32" y="4"/>
              </a:cxn>
              <a:cxn ang="0">
                <a:pos x="54" y="8"/>
              </a:cxn>
              <a:cxn ang="0">
                <a:pos x="78" y="11"/>
              </a:cxn>
              <a:cxn ang="0">
                <a:pos x="104" y="19"/>
              </a:cxn>
              <a:cxn ang="0">
                <a:pos x="130" y="32"/>
              </a:cxn>
              <a:cxn ang="0">
                <a:pos x="146" y="40"/>
              </a:cxn>
              <a:cxn ang="0">
                <a:pos x="159" y="43"/>
              </a:cxn>
              <a:cxn ang="0">
                <a:pos x="189" y="43"/>
              </a:cxn>
              <a:cxn ang="0">
                <a:pos x="227" y="37"/>
              </a:cxn>
              <a:cxn ang="0">
                <a:pos x="277" y="23"/>
              </a:cxn>
              <a:cxn ang="0">
                <a:pos x="399" y="38"/>
              </a:cxn>
              <a:cxn ang="0">
                <a:pos x="403" y="69"/>
              </a:cxn>
              <a:cxn ang="0">
                <a:pos x="410" y="95"/>
              </a:cxn>
              <a:cxn ang="0">
                <a:pos x="417" y="119"/>
              </a:cxn>
              <a:cxn ang="0">
                <a:pos x="427" y="140"/>
              </a:cxn>
              <a:cxn ang="0">
                <a:pos x="450" y="175"/>
              </a:cxn>
              <a:cxn ang="0">
                <a:pos x="472" y="204"/>
              </a:cxn>
              <a:cxn ang="0">
                <a:pos x="482" y="222"/>
              </a:cxn>
              <a:cxn ang="0">
                <a:pos x="485" y="240"/>
              </a:cxn>
              <a:cxn ang="0">
                <a:pos x="491" y="255"/>
              </a:cxn>
              <a:cxn ang="0">
                <a:pos x="496" y="261"/>
              </a:cxn>
              <a:cxn ang="0">
                <a:pos x="505" y="266"/>
              </a:cxn>
              <a:cxn ang="0">
                <a:pos x="513" y="270"/>
              </a:cxn>
              <a:cxn ang="0">
                <a:pos x="519" y="278"/>
              </a:cxn>
              <a:cxn ang="0">
                <a:pos x="533" y="303"/>
              </a:cxn>
              <a:cxn ang="0">
                <a:pos x="541" y="331"/>
              </a:cxn>
              <a:cxn ang="0">
                <a:pos x="545" y="358"/>
              </a:cxn>
              <a:cxn ang="0">
                <a:pos x="548" y="368"/>
              </a:cxn>
              <a:cxn ang="0">
                <a:pos x="557" y="381"/>
              </a:cxn>
              <a:cxn ang="0">
                <a:pos x="583" y="415"/>
              </a:cxn>
              <a:cxn ang="0">
                <a:pos x="612" y="447"/>
              </a:cxn>
              <a:cxn ang="0">
                <a:pos x="631" y="463"/>
              </a:cxn>
              <a:cxn ang="0">
                <a:pos x="612" y="481"/>
              </a:cxn>
              <a:cxn ang="0">
                <a:pos x="624" y="496"/>
              </a:cxn>
              <a:cxn ang="0">
                <a:pos x="626" y="507"/>
              </a:cxn>
              <a:cxn ang="0">
                <a:pos x="626" y="516"/>
              </a:cxn>
              <a:cxn ang="0">
                <a:pos x="631" y="531"/>
              </a:cxn>
              <a:cxn ang="0">
                <a:pos x="626" y="539"/>
              </a:cxn>
              <a:cxn ang="0">
                <a:pos x="617" y="548"/>
              </a:cxn>
              <a:cxn ang="0">
                <a:pos x="592" y="569"/>
              </a:cxn>
              <a:cxn ang="0">
                <a:pos x="558" y="592"/>
              </a:cxn>
              <a:cxn ang="0">
                <a:pos x="46" y="174"/>
              </a:cxn>
              <a:cxn ang="0">
                <a:pos x="25" y="157"/>
              </a:cxn>
              <a:cxn ang="0">
                <a:pos x="11" y="138"/>
              </a:cxn>
              <a:cxn ang="0">
                <a:pos x="2" y="117"/>
              </a:cxn>
              <a:cxn ang="0">
                <a:pos x="0" y="93"/>
              </a:cxn>
              <a:cxn ang="0">
                <a:pos x="3" y="89"/>
              </a:cxn>
              <a:cxn ang="0">
                <a:pos x="10" y="83"/>
              </a:cxn>
              <a:cxn ang="0">
                <a:pos x="17" y="77"/>
              </a:cxn>
              <a:cxn ang="0">
                <a:pos x="20" y="69"/>
              </a:cxn>
              <a:cxn ang="0">
                <a:pos x="18" y="53"/>
              </a:cxn>
              <a:cxn ang="0">
                <a:pos x="13" y="42"/>
              </a:cxn>
              <a:cxn ang="0">
                <a:pos x="9" y="34"/>
              </a:cxn>
              <a:cxn ang="0">
                <a:pos x="7" y="26"/>
              </a:cxn>
              <a:cxn ang="0">
                <a:pos x="13" y="0"/>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13" name="Freeform 458"/>
          <p:cNvSpPr>
            <a:spLocks/>
          </p:cNvSpPr>
          <p:nvPr>
            <p:custDataLst>
              <p:tags r:id="rId219"/>
            </p:custDataLst>
          </p:nvPr>
        </p:nvSpPr>
        <p:spPr bwMode="auto">
          <a:xfrm>
            <a:off x="1910507" y="2635889"/>
            <a:ext cx="17462" cy="57150"/>
          </a:xfrm>
          <a:custGeom>
            <a:avLst/>
            <a:gdLst/>
            <a:ahLst/>
            <a:cxnLst>
              <a:cxn ang="0">
                <a:pos x="7" y="31"/>
              </a:cxn>
              <a:cxn ang="0">
                <a:pos x="10" y="30"/>
              </a:cxn>
              <a:cxn ang="0">
                <a:pos x="14" y="26"/>
              </a:cxn>
              <a:cxn ang="0">
                <a:pos x="20" y="20"/>
              </a:cxn>
              <a:cxn ang="0">
                <a:pos x="25" y="15"/>
              </a:cxn>
              <a:cxn ang="0">
                <a:pos x="35" y="4"/>
              </a:cxn>
              <a:cxn ang="0">
                <a:pos x="40" y="0"/>
              </a:cxn>
              <a:cxn ang="0">
                <a:pos x="37" y="26"/>
              </a:cxn>
              <a:cxn ang="0">
                <a:pos x="35" y="53"/>
              </a:cxn>
              <a:cxn ang="0">
                <a:pos x="34" y="65"/>
              </a:cxn>
              <a:cxn ang="0">
                <a:pos x="34" y="77"/>
              </a:cxn>
              <a:cxn ang="0">
                <a:pos x="35" y="82"/>
              </a:cxn>
              <a:cxn ang="0">
                <a:pos x="36" y="86"/>
              </a:cxn>
              <a:cxn ang="0">
                <a:pos x="37" y="90"/>
              </a:cxn>
              <a:cxn ang="0">
                <a:pos x="40" y="93"/>
              </a:cxn>
              <a:cxn ang="0">
                <a:pos x="26" y="93"/>
              </a:cxn>
              <a:cxn ang="0">
                <a:pos x="13" y="93"/>
              </a:cxn>
              <a:cxn ang="0">
                <a:pos x="11" y="92"/>
              </a:cxn>
              <a:cxn ang="0">
                <a:pos x="8" y="91"/>
              </a:cxn>
              <a:cxn ang="0">
                <a:pos x="6" y="88"/>
              </a:cxn>
              <a:cxn ang="0">
                <a:pos x="4" y="86"/>
              </a:cxn>
              <a:cxn ang="0">
                <a:pos x="1" y="80"/>
              </a:cxn>
              <a:cxn ang="0">
                <a:pos x="0" y="73"/>
              </a:cxn>
              <a:cxn ang="0">
                <a:pos x="1" y="64"/>
              </a:cxn>
              <a:cxn ang="0">
                <a:pos x="3" y="50"/>
              </a:cxn>
              <a:cxn ang="0">
                <a:pos x="6" y="37"/>
              </a:cxn>
              <a:cxn ang="0">
                <a:pos x="7" y="31"/>
              </a:cxn>
            </a:cxnLst>
            <a:rect l="0" t="0" r="r" b="b"/>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00990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14" name="Freeform 459"/>
          <p:cNvSpPr>
            <a:spLocks/>
          </p:cNvSpPr>
          <p:nvPr>
            <p:custDataLst>
              <p:tags r:id="rId220"/>
            </p:custDataLst>
          </p:nvPr>
        </p:nvSpPr>
        <p:spPr bwMode="auto">
          <a:xfrm>
            <a:off x="1550144" y="2386651"/>
            <a:ext cx="295275" cy="273050"/>
          </a:xfrm>
          <a:custGeom>
            <a:avLst/>
            <a:gdLst/>
            <a:ahLst/>
            <a:cxnLst>
              <a:cxn ang="0">
                <a:pos x="149" y="445"/>
              </a:cxn>
              <a:cxn ang="0">
                <a:pos x="151" y="431"/>
              </a:cxn>
              <a:cxn ang="0">
                <a:pos x="146" y="400"/>
              </a:cxn>
              <a:cxn ang="0">
                <a:pos x="151" y="353"/>
              </a:cxn>
              <a:cxn ang="0">
                <a:pos x="146" y="298"/>
              </a:cxn>
              <a:cxn ang="0">
                <a:pos x="134" y="251"/>
              </a:cxn>
              <a:cxn ang="0">
                <a:pos x="109" y="241"/>
              </a:cxn>
              <a:cxn ang="0">
                <a:pos x="20" y="192"/>
              </a:cxn>
              <a:cxn ang="0">
                <a:pos x="24" y="171"/>
              </a:cxn>
              <a:cxn ang="0">
                <a:pos x="36" y="159"/>
              </a:cxn>
              <a:cxn ang="0">
                <a:pos x="48" y="148"/>
              </a:cxn>
              <a:cxn ang="0">
                <a:pos x="100" y="155"/>
              </a:cxn>
              <a:cxn ang="0">
                <a:pos x="125" y="152"/>
              </a:cxn>
              <a:cxn ang="0">
                <a:pos x="147" y="157"/>
              </a:cxn>
              <a:cxn ang="0">
                <a:pos x="165" y="94"/>
              </a:cxn>
              <a:cxn ang="0">
                <a:pos x="185" y="109"/>
              </a:cxn>
              <a:cxn ang="0">
                <a:pos x="207" y="110"/>
              </a:cxn>
              <a:cxn ang="0">
                <a:pos x="236" y="99"/>
              </a:cxn>
              <a:cxn ang="0">
                <a:pos x="264" y="80"/>
              </a:cxn>
              <a:cxn ang="0">
                <a:pos x="289" y="57"/>
              </a:cxn>
              <a:cxn ang="0">
                <a:pos x="308" y="32"/>
              </a:cxn>
              <a:cxn ang="0">
                <a:pos x="318" y="12"/>
              </a:cxn>
              <a:cxn ang="0">
                <a:pos x="370" y="4"/>
              </a:cxn>
              <a:cxn ang="0">
                <a:pos x="404" y="32"/>
              </a:cxn>
              <a:cxn ang="0">
                <a:pos x="457" y="61"/>
              </a:cxn>
              <a:cxn ang="0">
                <a:pos x="511" y="90"/>
              </a:cxn>
              <a:cxn ang="0">
                <a:pos x="552" y="107"/>
              </a:cxn>
              <a:cxn ang="0">
                <a:pos x="578" y="116"/>
              </a:cxn>
              <a:cxn ang="0">
                <a:pos x="623" y="121"/>
              </a:cxn>
              <a:cxn ang="0">
                <a:pos x="658" y="136"/>
              </a:cxn>
              <a:cxn ang="0">
                <a:pos x="645" y="166"/>
              </a:cxn>
              <a:cxn ang="0">
                <a:pos x="620" y="236"/>
              </a:cxn>
              <a:cxn ang="0">
                <a:pos x="598" y="272"/>
              </a:cxn>
              <a:cxn ang="0">
                <a:pos x="585" y="286"/>
              </a:cxn>
              <a:cxn ang="0">
                <a:pos x="599" y="298"/>
              </a:cxn>
              <a:cxn ang="0">
                <a:pos x="618" y="307"/>
              </a:cxn>
              <a:cxn ang="0">
                <a:pos x="623" y="334"/>
              </a:cxn>
              <a:cxn ang="0">
                <a:pos x="620" y="347"/>
              </a:cxn>
              <a:cxn ang="0">
                <a:pos x="618" y="372"/>
              </a:cxn>
              <a:cxn ang="0">
                <a:pos x="622" y="399"/>
              </a:cxn>
              <a:cxn ang="0">
                <a:pos x="632" y="423"/>
              </a:cxn>
              <a:cxn ang="0">
                <a:pos x="608" y="457"/>
              </a:cxn>
              <a:cxn ang="0">
                <a:pos x="569" y="484"/>
              </a:cxn>
              <a:cxn ang="0">
                <a:pos x="542" y="489"/>
              </a:cxn>
              <a:cxn ang="0">
                <a:pos x="509" y="481"/>
              </a:cxn>
              <a:cxn ang="0">
                <a:pos x="477" y="460"/>
              </a:cxn>
              <a:cxn ang="0">
                <a:pos x="463" y="456"/>
              </a:cxn>
              <a:cxn ang="0">
                <a:pos x="443" y="457"/>
              </a:cxn>
              <a:cxn ang="0">
                <a:pos x="423" y="465"/>
              </a:cxn>
              <a:cxn ang="0">
                <a:pos x="406" y="477"/>
              </a:cxn>
              <a:cxn ang="0">
                <a:pos x="388" y="503"/>
              </a:cxn>
              <a:cxn ang="0">
                <a:pos x="385" y="517"/>
              </a:cxn>
              <a:cxn ang="0">
                <a:pos x="333" y="515"/>
              </a:cxn>
              <a:cxn ang="0">
                <a:pos x="317" y="507"/>
              </a:cxn>
              <a:cxn ang="0">
                <a:pos x="307" y="500"/>
              </a:cxn>
              <a:cxn ang="0">
                <a:pos x="296" y="508"/>
              </a:cxn>
              <a:cxn ang="0">
                <a:pos x="287" y="516"/>
              </a:cxn>
              <a:cxn ang="0">
                <a:pos x="268" y="516"/>
              </a:cxn>
              <a:cxn ang="0">
                <a:pos x="227" y="506"/>
              </a:cxn>
              <a:cxn ang="0">
                <a:pos x="185" y="487"/>
              </a:cxn>
              <a:cxn ang="0">
                <a:pos x="160" y="469"/>
              </a:cxn>
              <a:cxn ang="0">
                <a:pos x="146" y="450"/>
              </a:cxn>
            </a:cxnLst>
            <a:rect l="0" t="0" r="r" b="b"/>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15" name="Freeform 460"/>
          <p:cNvSpPr>
            <a:spLocks/>
          </p:cNvSpPr>
          <p:nvPr>
            <p:custDataLst>
              <p:tags r:id="rId221"/>
            </p:custDataLst>
          </p:nvPr>
        </p:nvSpPr>
        <p:spPr bwMode="auto">
          <a:xfrm>
            <a:off x="2631232" y="2621601"/>
            <a:ext cx="150812" cy="82550"/>
          </a:xfrm>
          <a:custGeom>
            <a:avLst/>
            <a:gdLst/>
            <a:ahLst/>
            <a:cxnLst>
              <a:cxn ang="0">
                <a:pos x="332" y="91"/>
              </a:cxn>
              <a:cxn ang="0">
                <a:pos x="352" y="153"/>
              </a:cxn>
              <a:cxn ang="0">
                <a:pos x="326" y="141"/>
              </a:cxn>
              <a:cxn ang="0">
                <a:pos x="299" y="129"/>
              </a:cxn>
              <a:cxn ang="0">
                <a:pos x="266" y="141"/>
              </a:cxn>
              <a:cxn ang="0">
                <a:pos x="232" y="141"/>
              </a:cxn>
              <a:cxn ang="0">
                <a:pos x="227" y="135"/>
              </a:cxn>
              <a:cxn ang="0">
                <a:pos x="226" y="135"/>
              </a:cxn>
              <a:cxn ang="0">
                <a:pos x="219" y="129"/>
              </a:cxn>
              <a:cxn ang="0">
                <a:pos x="213" y="125"/>
              </a:cxn>
              <a:cxn ang="0">
                <a:pos x="205" y="121"/>
              </a:cxn>
              <a:cxn ang="0">
                <a:pos x="197" y="118"/>
              </a:cxn>
              <a:cxn ang="0">
                <a:pos x="181" y="113"/>
              </a:cxn>
              <a:cxn ang="0">
                <a:pos x="163" y="110"/>
              </a:cxn>
              <a:cxn ang="0">
                <a:pos x="126" y="107"/>
              </a:cxn>
              <a:cxn ang="0">
                <a:pos x="86" y="104"/>
              </a:cxn>
              <a:cxn ang="0">
                <a:pos x="85" y="94"/>
              </a:cxn>
              <a:cxn ang="0">
                <a:pos x="82" y="84"/>
              </a:cxn>
              <a:cxn ang="0">
                <a:pos x="80" y="75"/>
              </a:cxn>
              <a:cxn ang="0">
                <a:pos x="75" y="67"/>
              </a:cxn>
              <a:cxn ang="0">
                <a:pos x="71" y="59"/>
              </a:cxn>
              <a:cxn ang="0">
                <a:pos x="67" y="52"/>
              </a:cxn>
              <a:cxn ang="0">
                <a:pos x="61" y="44"/>
              </a:cxn>
              <a:cxn ang="0">
                <a:pos x="56" y="37"/>
              </a:cxn>
              <a:cxn ang="0">
                <a:pos x="44" y="26"/>
              </a:cxn>
              <a:cxn ang="0">
                <a:pos x="29" y="16"/>
              </a:cxn>
              <a:cxn ang="0">
                <a:pos x="15" y="7"/>
              </a:cxn>
              <a:cxn ang="0">
                <a:pos x="0" y="0"/>
              </a:cxn>
              <a:cxn ang="0">
                <a:pos x="7" y="0"/>
              </a:cxn>
              <a:cxn ang="0">
                <a:pos x="60" y="18"/>
              </a:cxn>
              <a:cxn ang="0">
                <a:pos x="106" y="30"/>
              </a:cxn>
              <a:cxn ang="0">
                <a:pos x="134" y="18"/>
              </a:cxn>
              <a:cxn ang="0">
                <a:pos x="180" y="36"/>
              </a:cxn>
              <a:cxn ang="0">
                <a:pos x="206" y="55"/>
              </a:cxn>
              <a:cxn ang="0">
                <a:pos x="246" y="49"/>
              </a:cxn>
              <a:cxn ang="0">
                <a:pos x="286" y="61"/>
              </a:cxn>
              <a:cxn ang="0">
                <a:pos x="313" y="79"/>
              </a:cxn>
              <a:cxn ang="0">
                <a:pos x="332" y="91"/>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16" name="Freeform 461"/>
          <p:cNvSpPr>
            <a:spLocks/>
          </p:cNvSpPr>
          <p:nvPr>
            <p:custDataLst>
              <p:tags r:id="rId222"/>
            </p:custDataLst>
          </p:nvPr>
        </p:nvSpPr>
        <p:spPr bwMode="auto">
          <a:xfrm>
            <a:off x="2180382" y="2681926"/>
            <a:ext cx="147637" cy="173038"/>
          </a:xfrm>
          <a:custGeom>
            <a:avLst/>
            <a:gdLst/>
            <a:ahLst/>
            <a:cxnLst>
              <a:cxn ang="0">
                <a:pos x="230" y="40"/>
              </a:cxn>
              <a:cxn ang="0">
                <a:pos x="193" y="56"/>
              </a:cxn>
              <a:cxn ang="0">
                <a:pos x="182" y="67"/>
              </a:cxn>
              <a:cxn ang="0">
                <a:pos x="181" y="81"/>
              </a:cxn>
              <a:cxn ang="0">
                <a:pos x="184" y="94"/>
              </a:cxn>
              <a:cxn ang="0">
                <a:pos x="177" y="102"/>
              </a:cxn>
              <a:cxn ang="0">
                <a:pos x="168" y="105"/>
              </a:cxn>
              <a:cxn ang="0">
                <a:pos x="160" y="98"/>
              </a:cxn>
              <a:cxn ang="0">
                <a:pos x="149" y="85"/>
              </a:cxn>
              <a:cxn ang="0">
                <a:pos x="126" y="74"/>
              </a:cxn>
              <a:cxn ang="0">
                <a:pos x="127" y="96"/>
              </a:cxn>
              <a:cxn ang="0">
                <a:pos x="139" y="116"/>
              </a:cxn>
              <a:cxn ang="0">
                <a:pos x="154" y="129"/>
              </a:cxn>
              <a:cxn ang="0">
                <a:pos x="159" y="130"/>
              </a:cxn>
              <a:cxn ang="0">
                <a:pos x="159" y="177"/>
              </a:cxn>
              <a:cxn ang="0">
                <a:pos x="159" y="237"/>
              </a:cxn>
              <a:cxn ang="0">
                <a:pos x="156" y="251"/>
              </a:cxn>
              <a:cxn ang="0">
                <a:pos x="147" y="259"/>
              </a:cxn>
              <a:cxn ang="0">
                <a:pos x="145" y="264"/>
              </a:cxn>
              <a:cxn ang="0">
                <a:pos x="162" y="276"/>
              </a:cxn>
              <a:cxn ang="0">
                <a:pos x="167" y="286"/>
              </a:cxn>
              <a:cxn ang="0">
                <a:pos x="155" y="295"/>
              </a:cxn>
              <a:cxn ang="0">
                <a:pos x="140" y="297"/>
              </a:cxn>
              <a:cxn ang="0">
                <a:pos x="130" y="307"/>
              </a:cxn>
              <a:cxn ang="0">
                <a:pos x="126" y="321"/>
              </a:cxn>
              <a:cxn ang="0">
                <a:pos x="121" y="300"/>
              </a:cxn>
              <a:cxn ang="0">
                <a:pos x="124" y="288"/>
              </a:cxn>
              <a:cxn ang="0">
                <a:pos x="109" y="286"/>
              </a:cxn>
              <a:cxn ang="0">
                <a:pos x="93" y="292"/>
              </a:cxn>
              <a:cxn ang="0">
                <a:pos x="79" y="296"/>
              </a:cxn>
              <a:cxn ang="0">
                <a:pos x="73" y="242"/>
              </a:cxn>
              <a:cxn ang="0">
                <a:pos x="79" y="216"/>
              </a:cxn>
              <a:cxn ang="0">
                <a:pos x="48" y="211"/>
              </a:cxn>
              <a:cxn ang="0">
                <a:pos x="28" y="198"/>
              </a:cxn>
              <a:cxn ang="0">
                <a:pos x="13" y="173"/>
              </a:cxn>
              <a:cxn ang="0">
                <a:pos x="0" y="130"/>
              </a:cxn>
              <a:cxn ang="0">
                <a:pos x="28" y="111"/>
              </a:cxn>
              <a:cxn ang="0">
                <a:pos x="50" y="81"/>
              </a:cxn>
              <a:cxn ang="0">
                <a:pos x="73" y="55"/>
              </a:cxn>
              <a:cxn ang="0">
                <a:pos x="115" y="41"/>
              </a:cxn>
              <a:cxn ang="0">
                <a:pos x="180" y="14"/>
              </a:cxn>
              <a:cxn ang="0">
                <a:pos x="218" y="7"/>
              </a:cxn>
              <a:cxn ang="0">
                <a:pos x="249" y="14"/>
              </a:cxn>
              <a:cxn ang="0">
                <a:pos x="271" y="27"/>
              </a:cxn>
              <a:cxn ang="0">
                <a:pos x="292" y="30"/>
              </a:cxn>
              <a:cxn ang="0">
                <a:pos x="307" y="20"/>
              </a:cxn>
              <a:cxn ang="0">
                <a:pos x="327" y="6"/>
              </a:cxn>
              <a:cxn ang="0">
                <a:pos x="330" y="32"/>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317" name="Freeform 462"/>
          <p:cNvSpPr>
            <a:spLocks/>
          </p:cNvSpPr>
          <p:nvPr>
            <p:custDataLst>
              <p:tags r:id="rId223"/>
            </p:custDataLst>
          </p:nvPr>
        </p:nvSpPr>
        <p:spPr bwMode="auto">
          <a:xfrm>
            <a:off x="2264519" y="2874014"/>
            <a:ext cx="69850" cy="57150"/>
          </a:xfrm>
          <a:custGeom>
            <a:avLst/>
            <a:gdLst/>
            <a:ahLst/>
            <a:cxnLst>
              <a:cxn ang="0">
                <a:pos x="0" y="0"/>
              </a:cxn>
              <a:cxn ang="0">
                <a:pos x="44" y="2"/>
              </a:cxn>
              <a:cxn ang="0">
                <a:pos x="83" y="6"/>
              </a:cxn>
              <a:cxn ang="0">
                <a:pos x="103" y="8"/>
              </a:cxn>
              <a:cxn ang="0">
                <a:pos x="121" y="7"/>
              </a:cxn>
              <a:cxn ang="0">
                <a:pos x="130" y="6"/>
              </a:cxn>
              <a:cxn ang="0">
                <a:pos x="137" y="5"/>
              </a:cxn>
              <a:cxn ang="0">
                <a:pos x="145" y="3"/>
              </a:cxn>
              <a:cxn ang="0">
                <a:pos x="153" y="0"/>
              </a:cxn>
              <a:cxn ang="0">
                <a:pos x="153" y="9"/>
              </a:cxn>
              <a:cxn ang="0">
                <a:pos x="153" y="25"/>
              </a:cxn>
              <a:cxn ang="0">
                <a:pos x="143" y="31"/>
              </a:cxn>
              <a:cxn ang="0">
                <a:pos x="133" y="36"/>
              </a:cxn>
              <a:cxn ang="0">
                <a:pos x="124" y="40"/>
              </a:cxn>
              <a:cxn ang="0">
                <a:pos x="114" y="44"/>
              </a:cxn>
              <a:cxn ang="0">
                <a:pos x="106" y="46"/>
              </a:cxn>
              <a:cxn ang="0">
                <a:pos x="99" y="48"/>
              </a:cxn>
              <a:cxn ang="0">
                <a:pos x="92" y="49"/>
              </a:cxn>
              <a:cxn ang="0">
                <a:pos x="87" y="49"/>
              </a:cxn>
              <a:cxn ang="0">
                <a:pos x="72" y="48"/>
              </a:cxn>
              <a:cxn ang="0">
                <a:pos x="60" y="46"/>
              </a:cxn>
              <a:cxn ang="0">
                <a:pos x="50" y="43"/>
              </a:cxn>
              <a:cxn ang="0">
                <a:pos x="41" y="38"/>
              </a:cxn>
              <a:cxn ang="0">
                <a:pos x="22" y="29"/>
              </a:cxn>
              <a:cxn ang="0">
                <a:pos x="0" y="19"/>
              </a:cxn>
              <a:cxn ang="0">
                <a:pos x="0" y="0"/>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18" name="Freeform 463"/>
          <p:cNvSpPr>
            <a:spLocks/>
          </p:cNvSpPr>
          <p:nvPr>
            <p:custDataLst>
              <p:tags r:id="rId224"/>
            </p:custDataLst>
          </p:nvPr>
        </p:nvSpPr>
        <p:spPr bwMode="auto">
          <a:xfrm>
            <a:off x="1343769" y="3605851"/>
            <a:ext cx="187325" cy="158750"/>
          </a:xfrm>
          <a:custGeom>
            <a:avLst/>
            <a:gdLst/>
            <a:ahLst/>
            <a:cxnLst>
              <a:cxn ang="0">
                <a:pos x="194" y="16"/>
              </a:cxn>
              <a:cxn ang="0">
                <a:pos x="216" y="22"/>
              </a:cxn>
              <a:cxn ang="0">
                <a:pos x="230" y="29"/>
              </a:cxn>
              <a:cxn ang="0">
                <a:pos x="253" y="35"/>
              </a:cxn>
              <a:cxn ang="0">
                <a:pos x="279" y="37"/>
              </a:cxn>
              <a:cxn ang="0">
                <a:pos x="300" y="37"/>
              </a:cxn>
              <a:cxn ang="0">
                <a:pos x="319" y="34"/>
              </a:cxn>
              <a:cxn ang="0">
                <a:pos x="329" y="29"/>
              </a:cxn>
              <a:cxn ang="0">
                <a:pos x="365" y="25"/>
              </a:cxn>
              <a:cxn ang="0">
                <a:pos x="372" y="49"/>
              </a:cxn>
              <a:cxn ang="0">
                <a:pos x="383" y="74"/>
              </a:cxn>
              <a:cxn ang="0">
                <a:pos x="391" y="84"/>
              </a:cxn>
              <a:cxn ang="0">
                <a:pos x="400" y="92"/>
              </a:cxn>
              <a:cxn ang="0">
                <a:pos x="412" y="97"/>
              </a:cxn>
              <a:cxn ang="0">
                <a:pos x="425" y="99"/>
              </a:cxn>
              <a:cxn ang="0">
                <a:pos x="425" y="120"/>
              </a:cxn>
              <a:cxn ang="0">
                <a:pos x="425" y="142"/>
              </a:cxn>
              <a:cxn ang="0">
                <a:pos x="416" y="158"/>
              </a:cxn>
              <a:cxn ang="0">
                <a:pos x="412" y="170"/>
              </a:cxn>
              <a:cxn ang="0">
                <a:pos x="412" y="181"/>
              </a:cxn>
              <a:cxn ang="0">
                <a:pos x="415" y="190"/>
              </a:cxn>
              <a:cxn ang="0">
                <a:pos x="423" y="211"/>
              </a:cxn>
              <a:cxn ang="0">
                <a:pos x="426" y="226"/>
              </a:cxn>
              <a:cxn ang="0">
                <a:pos x="425" y="247"/>
              </a:cxn>
              <a:cxn ang="0">
                <a:pos x="426" y="274"/>
              </a:cxn>
              <a:cxn ang="0">
                <a:pos x="423" y="285"/>
              </a:cxn>
              <a:cxn ang="0">
                <a:pos x="412" y="296"/>
              </a:cxn>
              <a:cxn ang="0">
                <a:pos x="380" y="298"/>
              </a:cxn>
              <a:cxn ang="0">
                <a:pos x="370" y="299"/>
              </a:cxn>
              <a:cxn ang="0">
                <a:pos x="360" y="296"/>
              </a:cxn>
              <a:cxn ang="0">
                <a:pos x="351" y="290"/>
              </a:cxn>
              <a:cxn ang="0">
                <a:pos x="338" y="278"/>
              </a:cxn>
              <a:cxn ang="0">
                <a:pos x="324" y="261"/>
              </a:cxn>
              <a:cxn ang="0">
                <a:pos x="311" y="253"/>
              </a:cxn>
              <a:cxn ang="0">
                <a:pos x="294" y="251"/>
              </a:cxn>
              <a:cxn ang="0">
                <a:pos x="278" y="232"/>
              </a:cxn>
              <a:cxn ang="0">
                <a:pos x="274" y="210"/>
              </a:cxn>
              <a:cxn ang="0">
                <a:pos x="269" y="197"/>
              </a:cxn>
              <a:cxn ang="0">
                <a:pos x="261" y="184"/>
              </a:cxn>
              <a:cxn ang="0">
                <a:pos x="251" y="173"/>
              </a:cxn>
              <a:cxn ang="0">
                <a:pos x="238" y="165"/>
              </a:cxn>
              <a:cxn ang="0">
                <a:pos x="222" y="161"/>
              </a:cxn>
              <a:cxn ang="0">
                <a:pos x="204" y="161"/>
              </a:cxn>
              <a:cxn ang="0">
                <a:pos x="188" y="163"/>
              </a:cxn>
              <a:cxn ang="0">
                <a:pos x="173" y="168"/>
              </a:cxn>
              <a:cxn ang="0">
                <a:pos x="160" y="176"/>
              </a:cxn>
              <a:cxn ang="0">
                <a:pos x="141" y="191"/>
              </a:cxn>
              <a:cxn ang="0">
                <a:pos x="118" y="215"/>
              </a:cxn>
              <a:cxn ang="0">
                <a:pos x="105" y="218"/>
              </a:cxn>
              <a:cxn ang="0">
                <a:pos x="100" y="201"/>
              </a:cxn>
              <a:cxn ang="0">
                <a:pos x="90" y="186"/>
              </a:cxn>
              <a:cxn ang="0">
                <a:pos x="76" y="171"/>
              </a:cxn>
              <a:cxn ang="0">
                <a:pos x="50" y="153"/>
              </a:cxn>
              <a:cxn ang="0">
                <a:pos x="24" y="134"/>
              </a:cxn>
              <a:cxn ang="0">
                <a:pos x="8" y="119"/>
              </a:cxn>
              <a:cxn ang="0">
                <a:pos x="15" y="101"/>
              </a:cxn>
              <a:cxn ang="0">
                <a:pos x="46" y="77"/>
              </a:cxn>
              <a:cxn ang="0">
                <a:pos x="75" y="48"/>
              </a:cxn>
              <a:cxn ang="0">
                <a:pos x="98" y="17"/>
              </a:cxn>
              <a:cxn ang="0">
                <a:pos x="179" y="13"/>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19" name="Freeform 464"/>
          <p:cNvSpPr>
            <a:spLocks/>
          </p:cNvSpPr>
          <p:nvPr>
            <p:custDataLst>
              <p:tags r:id="rId225"/>
            </p:custDataLst>
          </p:nvPr>
        </p:nvSpPr>
        <p:spPr bwMode="auto">
          <a:xfrm>
            <a:off x="3388469" y="2869251"/>
            <a:ext cx="692150" cy="874713"/>
          </a:xfrm>
          <a:custGeom>
            <a:avLst/>
            <a:gdLst/>
            <a:ahLst/>
            <a:cxnLst>
              <a:cxn ang="0">
                <a:pos x="477" y="107"/>
              </a:cxn>
              <a:cxn ang="0">
                <a:pos x="485" y="185"/>
              </a:cxn>
              <a:cxn ang="0">
                <a:pos x="578" y="287"/>
              </a:cxn>
              <a:cxn ang="0">
                <a:pos x="701" y="459"/>
              </a:cxn>
              <a:cxn ang="0">
                <a:pos x="795" y="499"/>
              </a:cxn>
              <a:cxn ang="0">
                <a:pos x="877" y="493"/>
              </a:cxn>
              <a:cxn ang="0">
                <a:pos x="930" y="537"/>
              </a:cxn>
              <a:cxn ang="0">
                <a:pos x="1102" y="567"/>
              </a:cxn>
              <a:cxn ang="0">
                <a:pos x="1121" y="461"/>
              </a:cxn>
              <a:cxn ang="0">
                <a:pos x="1179" y="539"/>
              </a:cxn>
              <a:cxn ang="0">
                <a:pos x="1243" y="561"/>
              </a:cxn>
              <a:cxn ang="0">
                <a:pos x="1299" y="498"/>
              </a:cxn>
              <a:cxn ang="0">
                <a:pos x="1404" y="409"/>
              </a:cxn>
              <a:cxn ang="0">
                <a:pos x="1549" y="428"/>
              </a:cxn>
              <a:cxn ang="0">
                <a:pos x="1579" y="498"/>
              </a:cxn>
              <a:cxn ang="0">
                <a:pos x="1504" y="542"/>
              </a:cxn>
              <a:cxn ang="0">
                <a:pos x="1485" y="679"/>
              </a:cxn>
              <a:cxn ang="0">
                <a:pos x="1429" y="704"/>
              </a:cxn>
              <a:cxn ang="0">
                <a:pos x="1408" y="814"/>
              </a:cxn>
              <a:cxn ang="0">
                <a:pos x="1321" y="754"/>
              </a:cxn>
              <a:cxn ang="0">
                <a:pos x="1323" y="698"/>
              </a:cxn>
              <a:cxn ang="0">
                <a:pos x="1225" y="638"/>
              </a:cxn>
              <a:cxn ang="0">
                <a:pos x="1187" y="588"/>
              </a:cxn>
              <a:cxn ang="0">
                <a:pos x="1131" y="575"/>
              </a:cxn>
              <a:cxn ang="0">
                <a:pos x="1127" y="625"/>
              </a:cxn>
              <a:cxn ang="0">
                <a:pos x="1117" y="683"/>
              </a:cxn>
              <a:cxn ang="0">
                <a:pos x="1160" y="735"/>
              </a:cxn>
              <a:cxn ang="0">
                <a:pos x="1149" y="843"/>
              </a:cxn>
              <a:cxn ang="0">
                <a:pos x="1075" y="864"/>
              </a:cxn>
              <a:cxn ang="0">
                <a:pos x="1049" y="937"/>
              </a:cxn>
              <a:cxn ang="0">
                <a:pos x="954" y="1001"/>
              </a:cxn>
              <a:cxn ang="0">
                <a:pos x="912" y="1050"/>
              </a:cxn>
              <a:cxn ang="0">
                <a:pos x="780" y="1188"/>
              </a:cxn>
              <a:cxn ang="0">
                <a:pos x="723" y="1233"/>
              </a:cxn>
              <a:cxn ang="0">
                <a:pos x="744" y="1344"/>
              </a:cxn>
              <a:cxn ang="0">
                <a:pos x="712" y="1445"/>
              </a:cxn>
              <a:cxn ang="0">
                <a:pos x="722" y="1524"/>
              </a:cxn>
              <a:cxn ang="0">
                <a:pos x="693" y="1576"/>
              </a:cxn>
              <a:cxn ang="0">
                <a:pos x="595" y="1663"/>
              </a:cxn>
              <a:cxn ang="0">
                <a:pos x="516" y="1529"/>
              </a:cxn>
              <a:cxn ang="0">
                <a:pos x="419" y="1334"/>
              </a:cxn>
              <a:cxn ang="0">
                <a:pos x="301" y="1114"/>
              </a:cxn>
              <a:cxn ang="0">
                <a:pos x="259" y="861"/>
              </a:cxn>
              <a:cxn ang="0">
                <a:pos x="230" y="814"/>
              </a:cxn>
              <a:cxn ang="0">
                <a:pos x="164" y="900"/>
              </a:cxn>
              <a:cxn ang="0">
                <a:pos x="90" y="876"/>
              </a:cxn>
              <a:cxn ang="0">
                <a:pos x="51" y="798"/>
              </a:cxn>
              <a:cxn ang="0">
                <a:pos x="30" y="771"/>
              </a:cxn>
              <a:cxn ang="0">
                <a:pos x="32" y="708"/>
              </a:cxn>
              <a:cxn ang="0">
                <a:pos x="159" y="659"/>
              </a:cxn>
              <a:cxn ang="0">
                <a:pos x="92" y="569"/>
              </a:cxn>
              <a:cxn ang="0">
                <a:pos x="59" y="500"/>
              </a:cxn>
              <a:cxn ang="0">
                <a:pos x="162" y="459"/>
              </a:cxn>
              <a:cxn ang="0">
                <a:pos x="270" y="294"/>
              </a:cxn>
              <a:cxn ang="0">
                <a:pos x="274" y="230"/>
              </a:cxn>
              <a:cxn ang="0">
                <a:pos x="227" y="142"/>
              </a:cxn>
              <a:cxn ang="0">
                <a:pos x="322" y="54"/>
              </a:cxn>
            </a:cxnLst>
            <a:rect l="0" t="0" r="r" b="b"/>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320" name="Freeform 465"/>
          <p:cNvSpPr>
            <a:spLocks/>
          </p:cNvSpPr>
          <p:nvPr>
            <p:custDataLst>
              <p:tags r:id="rId226"/>
            </p:custDataLst>
          </p:nvPr>
        </p:nvSpPr>
        <p:spPr bwMode="auto">
          <a:xfrm>
            <a:off x="1510457" y="3664589"/>
            <a:ext cx="158750" cy="206375"/>
          </a:xfrm>
          <a:custGeom>
            <a:avLst/>
            <a:gdLst/>
            <a:ahLst/>
            <a:cxnLst>
              <a:cxn ang="0">
                <a:pos x="53" y="382"/>
              </a:cxn>
              <a:cxn ang="0">
                <a:pos x="53" y="358"/>
              </a:cxn>
              <a:cxn ang="0">
                <a:pos x="53" y="333"/>
              </a:cxn>
              <a:cxn ang="0">
                <a:pos x="50" y="312"/>
              </a:cxn>
              <a:cxn ang="0">
                <a:pos x="43" y="293"/>
              </a:cxn>
              <a:cxn ang="0">
                <a:pos x="35" y="277"/>
              </a:cxn>
              <a:cxn ang="0">
                <a:pos x="13" y="245"/>
              </a:cxn>
              <a:cxn ang="0">
                <a:pos x="0" y="185"/>
              </a:cxn>
              <a:cxn ang="0">
                <a:pos x="33" y="181"/>
              </a:cxn>
              <a:cxn ang="0">
                <a:pos x="40" y="169"/>
              </a:cxn>
              <a:cxn ang="0">
                <a:pos x="41" y="150"/>
              </a:cxn>
              <a:cxn ang="0">
                <a:pos x="38" y="107"/>
              </a:cxn>
              <a:cxn ang="0">
                <a:pos x="31" y="65"/>
              </a:cxn>
              <a:cxn ang="0">
                <a:pos x="32" y="47"/>
              </a:cxn>
              <a:cxn ang="0">
                <a:pos x="36" y="36"/>
              </a:cxn>
              <a:cxn ang="0">
                <a:pos x="120" y="31"/>
              </a:cxn>
              <a:cxn ang="0">
                <a:pos x="122" y="22"/>
              </a:cxn>
              <a:cxn ang="0">
                <a:pos x="128" y="14"/>
              </a:cxn>
              <a:cxn ang="0">
                <a:pos x="140" y="0"/>
              </a:cxn>
              <a:cxn ang="0">
                <a:pos x="142" y="18"/>
              </a:cxn>
              <a:cxn ang="0">
                <a:pos x="142" y="26"/>
              </a:cxn>
              <a:cxn ang="0">
                <a:pos x="140" y="31"/>
              </a:cxn>
              <a:cxn ang="0">
                <a:pos x="168" y="31"/>
              </a:cxn>
              <a:cxn ang="0">
                <a:pos x="186" y="31"/>
              </a:cxn>
              <a:cxn ang="0">
                <a:pos x="214" y="38"/>
              </a:cxn>
              <a:cxn ang="0">
                <a:pos x="233" y="49"/>
              </a:cxn>
              <a:cxn ang="0">
                <a:pos x="246" y="58"/>
              </a:cxn>
              <a:cxn ang="0">
                <a:pos x="259" y="61"/>
              </a:cxn>
              <a:cxn ang="0">
                <a:pos x="268" y="59"/>
              </a:cxn>
              <a:cxn ang="0">
                <a:pos x="275" y="54"/>
              </a:cxn>
              <a:cxn ang="0">
                <a:pos x="286" y="37"/>
              </a:cxn>
              <a:cxn ang="0">
                <a:pos x="312" y="52"/>
              </a:cxn>
              <a:cxn ang="0">
                <a:pos x="325" y="59"/>
              </a:cxn>
              <a:cxn ang="0">
                <a:pos x="338" y="61"/>
              </a:cxn>
              <a:cxn ang="0">
                <a:pos x="353" y="161"/>
              </a:cxn>
              <a:cxn ang="0">
                <a:pos x="338" y="185"/>
              </a:cxn>
              <a:cxn ang="0">
                <a:pos x="323" y="206"/>
              </a:cxn>
              <a:cxn ang="0">
                <a:pos x="315" y="224"/>
              </a:cxn>
              <a:cxn ang="0">
                <a:pos x="313" y="239"/>
              </a:cxn>
              <a:cxn ang="0">
                <a:pos x="313" y="255"/>
              </a:cxn>
              <a:cxn ang="0">
                <a:pos x="321" y="273"/>
              </a:cxn>
              <a:cxn ang="0">
                <a:pos x="331" y="293"/>
              </a:cxn>
              <a:cxn ang="0">
                <a:pos x="337" y="309"/>
              </a:cxn>
              <a:cxn ang="0">
                <a:pos x="337" y="321"/>
              </a:cxn>
              <a:cxn ang="0">
                <a:pos x="330" y="337"/>
              </a:cxn>
              <a:cxn ang="0">
                <a:pos x="326" y="351"/>
              </a:cxn>
              <a:cxn ang="0">
                <a:pos x="319" y="358"/>
              </a:cxn>
              <a:cxn ang="0">
                <a:pos x="308" y="356"/>
              </a:cxn>
              <a:cxn ang="0">
                <a:pos x="298" y="350"/>
              </a:cxn>
              <a:cxn ang="0">
                <a:pos x="287" y="340"/>
              </a:cxn>
              <a:cxn ang="0">
                <a:pos x="277" y="335"/>
              </a:cxn>
              <a:cxn ang="0">
                <a:pos x="266" y="333"/>
              </a:cxn>
              <a:cxn ang="0">
                <a:pos x="246" y="333"/>
              </a:cxn>
              <a:cxn ang="0">
                <a:pos x="221" y="336"/>
              </a:cxn>
              <a:cxn ang="0">
                <a:pos x="181" y="343"/>
              </a:cxn>
              <a:cxn ang="0">
                <a:pos x="131" y="359"/>
              </a:cxn>
              <a:cxn ang="0">
                <a:pos x="86" y="375"/>
              </a:cxn>
              <a:cxn ang="0">
                <a:pos x="53" y="394"/>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21" name="Freeform 466"/>
          <p:cNvSpPr>
            <a:spLocks/>
          </p:cNvSpPr>
          <p:nvPr>
            <p:custDataLst>
              <p:tags r:id="rId227"/>
            </p:custDataLst>
          </p:nvPr>
        </p:nvSpPr>
        <p:spPr bwMode="auto">
          <a:xfrm>
            <a:off x="2578844" y="3859851"/>
            <a:ext cx="192088" cy="271463"/>
          </a:xfrm>
          <a:custGeom>
            <a:avLst/>
            <a:gdLst/>
            <a:ahLst/>
            <a:cxnLst>
              <a:cxn ang="0">
                <a:pos x="410" y="105"/>
              </a:cxn>
              <a:cxn ang="0">
                <a:pos x="405" y="98"/>
              </a:cxn>
              <a:cxn ang="0">
                <a:pos x="408" y="92"/>
              </a:cxn>
              <a:cxn ang="0">
                <a:pos x="422" y="77"/>
              </a:cxn>
              <a:cxn ang="0">
                <a:pos x="441" y="60"/>
              </a:cxn>
              <a:cxn ang="0">
                <a:pos x="447" y="50"/>
              </a:cxn>
              <a:cxn ang="0">
                <a:pos x="449" y="37"/>
              </a:cxn>
              <a:cxn ang="0">
                <a:pos x="432" y="34"/>
              </a:cxn>
              <a:cxn ang="0">
                <a:pos x="422" y="27"/>
              </a:cxn>
              <a:cxn ang="0">
                <a:pos x="411" y="21"/>
              </a:cxn>
              <a:cxn ang="0">
                <a:pos x="390" y="18"/>
              </a:cxn>
              <a:cxn ang="0">
                <a:pos x="377" y="20"/>
              </a:cxn>
              <a:cxn ang="0">
                <a:pos x="368" y="24"/>
              </a:cxn>
              <a:cxn ang="0">
                <a:pos x="355" y="37"/>
              </a:cxn>
              <a:cxn ang="0">
                <a:pos x="340" y="50"/>
              </a:cxn>
              <a:cxn ang="0">
                <a:pos x="326" y="54"/>
              </a:cxn>
              <a:cxn ang="0">
                <a:pos x="310" y="55"/>
              </a:cxn>
              <a:cxn ang="0">
                <a:pos x="287" y="54"/>
              </a:cxn>
              <a:cxn ang="0">
                <a:pos x="267" y="50"/>
              </a:cxn>
              <a:cxn ang="0">
                <a:pos x="235" y="36"/>
              </a:cxn>
              <a:cxn ang="0">
                <a:pos x="206" y="19"/>
              </a:cxn>
              <a:cxn ang="0">
                <a:pos x="189" y="12"/>
              </a:cxn>
              <a:cxn ang="0">
                <a:pos x="170" y="6"/>
              </a:cxn>
              <a:cxn ang="0">
                <a:pos x="134" y="8"/>
              </a:cxn>
              <a:cxn ang="0">
                <a:pos x="119" y="6"/>
              </a:cxn>
              <a:cxn ang="0">
                <a:pos x="103" y="0"/>
              </a:cxn>
              <a:cxn ang="0">
                <a:pos x="52" y="0"/>
              </a:cxn>
              <a:cxn ang="0">
                <a:pos x="5" y="0"/>
              </a:cxn>
              <a:cxn ang="0">
                <a:pos x="5" y="18"/>
              </a:cxn>
              <a:cxn ang="0">
                <a:pos x="5" y="37"/>
              </a:cxn>
              <a:cxn ang="0">
                <a:pos x="15" y="60"/>
              </a:cxn>
              <a:cxn ang="0">
                <a:pos x="23" y="91"/>
              </a:cxn>
              <a:cxn ang="0">
                <a:pos x="31" y="128"/>
              </a:cxn>
              <a:cxn ang="0">
                <a:pos x="38" y="172"/>
              </a:cxn>
              <a:cxn ang="0">
                <a:pos x="37" y="206"/>
              </a:cxn>
              <a:cxn ang="0">
                <a:pos x="29" y="230"/>
              </a:cxn>
              <a:cxn ang="0">
                <a:pos x="7" y="269"/>
              </a:cxn>
              <a:cxn ang="0">
                <a:pos x="10" y="321"/>
              </a:cxn>
              <a:cxn ang="0">
                <a:pos x="28" y="339"/>
              </a:cxn>
              <a:cxn ang="0">
                <a:pos x="84" y="367"/>
              </a:cxn>
              <a:cxn ang="0">
                <a:pos x="136" y="396"/>
              </a:cxn>
              <a:cxn ang="0">
                <a:pos x="170" y="420"/>
              </a:cxn>
              <a:cxn ang="0">
                <a:pos x="189" y="436"/>
              </a:cxn>
              <a:cxn ang="0">
                <a:pos x="198" y="451"/>
              </a:cxn>
              <a:cxn ang="0">
                <a:pos x="201" y="464"/>
              </a:cxn>
              <a:cxn ang="0">
                <a:pos x="209" y="479"/>
              </a:cxn>
              <a:cxn ang="0">
                <a:pos x="220" y="492"/>
              </a:cxn>
              <a:cxn ang="0">
                <a:pos x="233" y="503"/>
              </a:cxn>
              <a:cxn ang="0">
                <a:pos x="247" y="512"/>
              </a:cxn>
              <a:cxn ang="0">
                <a:pos x="264" y="519"/>
              </a:cxn>
              <a:cxn ang="0">
                <a:pos x="281" y="523"/>
              </a:cxn>
              <a:cxn ang="0">
                <a:pos x="304" y="502"/>
              </a:cxn>
              <a:cxn ang="0">
                <a:pos x="335" y="462"/>
              </a:cxn>
              <a:cxn ang="0">
                <a:pos x="365" y="427"/>
              </a:cxn>
              <a:cxn ang="0">
                <a:pos x="394" y="390"/>
              </a:cxn>
            </a:cxnLst>
            <a:rect l="0" t="0" r="r" b="b"/>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22" name="Freeform 467"/>
          <p:cNvSpPr>
            <a:spLocks/>
          </p:cNvSpPr>
          <p:nvPr>
            <p:custDataLst>
              <p:tags r:id="rId228"/>
            </p:custDataLst>
          </p:nvPr>
        </p:nvSpPr>
        <p:spPr bwMode="auto">
          <a:xfrm>
            <a:off x="2561382" y="2945451"/>
            <a:ext cx="101600" cy="130175"/>
          </a:xfrm>
          <a:custGeom>
            <a:avLst/>
            <a:gdLst/>
            <a:ahLst/>
            <a:cxnLst>
              <a:cxn ang="0">
                <a:pos x="12" y="228"/>
              </a:cxn>
              <a:cxn ang="0">
                <a:pos x="36" y="240"/>
              </a:cxn>
              <a:cxn ang="0">
                <a:pos x="53" y="245"/>
              </a:cxn>
              <a:cxn ang="0">
                <a:pos x="68" y="245"/>
              </a:cxn>
              <a:cxn ang="0">
                <a:pos x="85" y="241"/>
              </a:cxn>
              <a:cxn ang="0">
                <a:pos x="110" y="228"/>
              </a:cxn>
              <a:cxn ang="0">
                <a:pos x="141" y="205"/>
              </a:cxn>
              <a:cxn ang="0">
                <a:pos x="161" y="184"/>
              </a:cxn>
              <a:cxn ang="0">
                <a:pos x="159" y="173"/>
              </a:cxn>
              <a:cxn ang="0">
                <a:pos x="149" y="160"/>
              </a:cxn>
              <a:cxn ang="0">
                <a:pos x="143" y="145"/>
              </a:cxn>
              <a:cxn ang="0">
                <a:pos x="141" y="130"/>
              </a:cxn>
              <a:cxn ang="0">
                <a:pos x="141" y="116"/>
              </a:cxn>
              <a:cxn ang="0">
                <a:pos x="146" y="105"/>
              </a:cxn>
              <a:cxn ang="0">
                <a:pos x="156" y="94"/>
              </a:cxn>
              <a:cxn ang="0">
                <a:pos x="168" y="86"/>
              </a:cxn>
              <a:cxn ang="0">
                <a:pos x="204" y="71"/>
              </a:cxn>
              <a:cxn ang="0">
                <a:pos x="225" y="49"/>
              </a:cxn>
              <a:cxn ang="0">
                <a:pos x="221" y="30"/>
              </a:cxn>
              <a:cxn ang="0">
                <a:pos x="214" y="17"/>
              </a:cxn>
              <a:cxn ang="0">
                <a:pos x="212" y="6"/>
              </a:cxn>
              <a:cxn ang="0">
                <a:pos x="202" y="1"/>
              </a:cxn>
              <a:cxn ang="0">
                <a:pos x="181" y="7"/>
              </a:cxn>
              <a:cxn ang="0">
                <a:pos x="154" y="20"/>
              </a:cxn>
              <a:cxn ang="0">
                <a:pos x="121" y="38"/>
              </a:cxn>
              <a:cxn ang="0">
                <a:pos x="100" y="51"/>
              </a:cxn>
              <a:cxn ang="0">
                <a:pos x="87" y="55"/>
              </a:cxn>
              <a:cxn ang="0">
                <a:pos x="75" y="54"/>
              </a:cxn>
              <a:cxn ang="0">
                <a:pos x="59" y="47"/>
              </a:cxn>
              <a:cxn ang="0">
                <a:pos x="36" y="31"/>
              </a:cxn>
              <a:cxn ang="0">
                <a:pos x="24" y="39"/>
              </a:cxn>
              <a:cxn ang="0">
                <a:pos x="18" y="95"/>
              </a:cxn>
              <a:cxn ang="0">
                <a:pos x="10" y="163"/>
              </a:cxn>
              <a:cxn ang="0">
                <a:pos x="3" y="212"/>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chemeClr val="accent5">
              <a:lumMod val="75000"/>
            </a:schemeClr>
          </a:solidFill>
          <a:ln w="6350" cmpd="sng">
            <a:solidFill>
              <a:schemeClr val="bg1">
                <a:lumMod val="65000"/>
              </a:schemeClr>
            </a:solidFill>
            <a:prstDash val="solid"/>
            <a:round/>
            <a:headEnd/>
            <a:tailEnd/>
          </a:ln>
        </p:spPr>
        <p:txBody>
          <a:bodyPr/>
          <a:lstStyle/>
          <a:p>
            <a:endParaRPr lang="en-CA" dirty="0"/>
          </a:p>
        </p:txBody>
      </p:sp>
      <p:sp>
        <p:nvSpPr>
          <p:cNvPr id="323" name="Freeform 468"/>
          <p:cNvSpPr>
            <a:spLocks/>
          </p:cNvSpPr>
          <p:nvPr>
            <p:custDataLst>
              <p:tags r:id="rId229"/>
            </p:custDataLst>
          </p:nvPr>
        </p:nvSpPr>
        <p:spPr bwMode="auto">
          <a:xfrm>
            <a:off x="2859832" y="3048639"/>
            <a:ext cx="22225" cy="55562"/>
          </a:xfrm>
          <a:custGeom>
            <a:avLst/>
            <a:gdLst/>
            <a:ahLst/>
            <a:cxnLst>
              <a:cxn ang="0">
                <a:pos x="27" y="0"/>
              </a:cxn>
              <a:cxn ang="0">
                <a:pos x="29" y="2"/>
              </a:cxn>
              <a:cxn ang="0">
                <a:pos x="32" y="3"/>
              </a:cxn>
              <a:cxn ang="0">
                <a:pos x="36" y="3"/>
              </a:cxn>
              <a:cxn ang="0">
                <a:pos x="40" y="2"/>
              </a:cxn>
              <a:cxn ang="0">
                <a:pos x="47" y="1"/>
              </a:cxn>
              <a:cxn ang="0">
                <a:pos x="53" y="0"/>
              </a:cxn>
              <a:cxn ang="0">
                <a:pos x="53" y="26"/>
              </a:cxn>
              <a:cxn ang="0">
                <a:pos x="54" y="47"/>
              </a:cxn>
              <a:cxn ang="0">
                <a:pos x="54" y="57"/>
              </a:cxn>
              <a:cxn ang="0">
                <a:pos x="56" y="65"/>
              </a:cxn>
              <a:cxn ang="0">
                <a:pos x="58" y="73"/>
              </a:cxn>
              <a:cxn ang="0">
                <a:pos x="60" y="81"/>
              </a:cxn>
              <a:cxn ang="0">
                <a:pos x="20" y="81"/>
              </a:cxn>
              <a:cxn ang="0">
                <a:pos x="14" y="80"/>
              </a:cxn>
              <a:cxn ang="0">
                <a:pos x="7" y="77"/>
              </a:cxn>
              <a:cxn ang="0">
                <a:pos x="5" y="74"/>
              </a:cxn>
              <a:cxn ang="0">
                <a:pos x="2" y="72"/>
              </a:cxn>
              <a:cxn ang="0">
                <a:pos x="1" y="70"/>
              </a:cxn>
              <a:cxn ang="0">
                <a:pos x="0" y="68"/>
              </a:cxn>
              <a:cxn ang="0">
                <a:pos x="7" y="12"/>
              </a:cxn>
              <a:cxn ang="0">
                <a:pos x="20" y="6"/>
              </a:cxn>
              <a:cxn ang="0">
                <a:pos x="34" y="0"/>
              </a:cxn>
              <a:cxn ang="0">
                <a:pos x="27" y="0"/>
              </a:cxn>
            </a:cxnLst>
            <a:rect l="0" t="0" r="r" b="b"/>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24" name="Freeform 469"/>
          <p:cNvSpPr>
            <a:spLocks/>
          </p:cNvSpPr>
          <p:nvPr>
            <p:custDataLst>
              <p:tags r:id="rId230"/>
            </p:custDataLst>
          </p:nvPr>
        </p:nvSpPr>
        <p:spPr bwMode="auto">
          <a:xfrm>
            <a:off x="2147044" y="2183451"/>
            <a:ext cx="161925" cy="66675"/>
          </a:xfrm>
          <a:custGeom>
            <a:avLst/>
            <a:gdLst/>
            <a:ahLst/>
            <a:cxnLst>
              <a:cxn ang="0">
                <a:pos x="250" y="117"/>
              </a:cxn>
              <a:cxn ang="0">
                <a:pos x="258" y="119"/>
              </a:cxn>
              <a:cxn ang="0">
                <a:pos x="277" y="123"/>
              </a:cxn>
              <a:cxn ang="0">
                <a:pos x="295" y="127"/>
              </a:cxn>
              <a:cxn ang="0">
                <a:pos x="303" y="129"/>
              </a:cxn>
              <a:cxn ang="0">
                <a:pos x="370" y="97"/>
              </a:cxn>
              <a:cxn ang="0">
                <a:pos x="358" y="75"/>
              </a:cxn>
              <a:cxn ang="0">
                <a:pos x="345" y="48"/>
              </a:cxn>
              <a:cxn ang="0">
                <a:pos x="335" y="27"/>
              </a:cxn>
              <a:cxn ang="0">
                <a:pos x="330" y="18"/>
              </a:cxn>
              <a:cxn ang="0">
                <a:pos x="300" y="15"/>
              </a:cxn>
              <a:cxn ang="0">
                <a:pos x="257" y="9"/>
              </a:cxn>
              <a:cxn ang="0">
                <a:pos x="214" y="2"/>
              </a:cxn>
              <a:cxn ang="0">
                <a:pos x="183" y="0"/>
              </a:cxn>
              <a:cxn ang="0">
                <a:pos x="179" y="0"/>
              </a:cxn>
              <a:cxn ang="0">
                <a:pos x="176" y="1"/>
              </a:cxn>
              <a:cxn ang="0">
                <a:pos x="172" y="2"/>
              </a:cxn>
              <a:cxn ang="0">
                <a:pos x="170" y="3"/>
              </a:cxn>
              <a:cxn ang="0">
                <a:pos x="162" y="7"/>
              </a:cxn>
              <a:cxn ang="0">
                <a:pos x="150" y="12"/>
              </a:cxn>
              <a:cxn ang="0">
                <a:pos x="147" y="21"/>
              </a:cxn>
              <a:cxn ang="0">
                <a:pos x="140" y="35"/>
              </a:cxn>
              <a:cxn ang="0">
                <a:pos x="134" y="48"/>
              </a:cxn>
              <a:cxn ang="0">
                <a:pos x="131" y="55"/>
              </a:cxn>
              <a:cxn ang="0">
                <a:pos x="122" y="54"/>
              </a:cxn>
              <a:cxn ang="0">
                <a:pos x="111" y="49"/>
              </a:cxn>
              <a:cxn ang="0">
                <a:pos x="98" y="44"/>
              </a:cxn>
              <a:cxn ang="0">
                <a:pos x="84" y="38"/>
              </a:cxn>
              <a:cxn ang="0">
                <a:pos x="60" y="26"/>
              </a:cxn>
              <a:cxn ang="0">
                <a:pos x="44" y="18"/>
              </a:cxn>
              <a:cxn ang="0">
                <a:pos x="32" y="25"/>
              </a:cxn>
              <a:cxn ang="0">
                <a:pos x="21" y="33"/>
              </a:cxn>
              <a:cxn ang="0">
                <a:pos x="16" y="37"/>
              </a:cxn>
              <a:cxn ang="0">
                <a:pos x="12" y="41"/>
              </a:cxn>
              <a:cxn ang="0">
                <a:pos x="9" y="46"/>
              </a:cxn>
              <a:cxn ang="0">
                <a:pos x="5" y="52"/>
              </a:cxn>
              <a:cxn ang="0">
                <a:pos x="3" y="57"/>
              </a:cxn>
              <a:cxn ang="0">
                <a:pos x="1" y="63"/>
              </a:cxn>
              <a:cxn ang="0">
                <a:pos x="0" y="69"/>
              </a:cxn>
              <a:cxn ang="0">
                <a:pos x="0" y="75"/>
              </a:cxn>
              <a:cxn ang="0">
                <a:pos x="1" y="82"/>
              </a:cxn>
              <a:cxn ang="0">
                <a:pos x="3" y="88"/>
              </a:cxn>
              <a:cxn ang="0">
                <a:pos x="6" y="96"/>
              </a:cxn>
              <a:cxn ang="0">
                <a:pos x="11" y="103"/>
              </a:cxn>
              <a:cxn ang="0">
                <a:pos x="20" y="101"/>
              </a:cxn>
              <a:cxn ang="0">
                <a:pos x="33" y="99"/>
              </a:cxn>
              <a:cxn ang="0">
                <a:pos x="50" y="97"/>
              </a:cxn>
              <a:cxn ang="0">
                <a:pos x="69" y="95"/>
              </a:cxn>
              <a:cxn ang="0">
                <a:pos x="102" y="92"/>
              </a:cxn>
              <a:cxn ang="0">
                <a:pos x="117" y="91"/>
              </a:cxn>
              <a:cxn ang="0">
                <a:pos x="137" y="92"/>
              </a:cxn>
              <a:cxn ang="0">
                <a:pos x="152" y="94"/>
              </a:cxn>
              <a:cxn ang="0">
                <a:pos x="166" y="97"/>
              </a:cxn>
              <a:cxn ang="0">
                <a:pos x="177" y="100"/>
              </a:cxn>
              <a:cxn ang="0">
                <a:pos x="189" y="104"/>
              </a:cxn>
              <a:cxn ang="0">
                <a:pos x="201" y="108"/>
              </a:cxn>
              <a:cxn ang="0">
                <a:pos x="217" y="110"/>
              </a:cxn>
              <a:cxn ang="0">
                <a:pos x="237" y="111"/>
              </a:cxn>
              <a:cxn ang="0">
                <a:pos x="237" y="117"/>
              </a:cxn>
              <a:cxn ang="0">
                <a:pos x="250" y="117"/>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25" name="Freeform 470"/>
          <p:cNvSpPr>
            <a:spLocks/>
          </p:cNvSpPr>
          <p:nvPr>
            <p:custDataLst>
              <p:tags r:id="rId231"/>
            </p:custDataLst>
          </p:nvPr>
        </p:nvSpPr>
        <p:spPr bwMode="auto">
          <a:xfrm>
            <a:off x="2558207" y="2904176"/>
            <a:ext cx="30162" cy="57150"/>
          </a:xfrm>
          <a:custGeom>
            <a:avLst/>
            <a:gdLst/>
            <a:ahLst/>
            <a:cxnLst>
              <a:cxn ang="0">
                <a:pos x="27" y="1"/>
              </a:cxn>
              <a:cxn ang="0">
                <a:pos x="34" y="0"/>
              </a:cxn>
              <a:cxn ang="0">
                <a:pos x="41" y="0"/>
              </a:cxn>
              <a:cxn ang="0">
                <a:pos x="47" y="2"/>
              </a:cxn>
              <a:cxn ang="0">
                <a:pos x="54" y="4"/>
              </a:cxn>
              <a:cxn ang="0">
                <a:pos x="60" y="6"/>
              </a:cxn>
              <a:cxn ang="0">
                <a:pos x="66" y="8"/>
              </a:cxn>
              <a:cxn ang="0">
                <a:pos x="73" y="8"/>
              </a:cxn>
              <a:cxn ang="0">
                <a:pos x="80" y="7"/>
              </a:cxn>
              <a:cxn ang="0">
                <a:pos x="80" y="38"/>
              </a:cxn>
              <a:cxn ang="0">
                <a:pos x="75" y="44"/>
              </a:cxn>
              <a:cxn ang="0">
                <a:pos x="69" y="51"/>
              </a:cxn>
              <a:cxn ang="0">
                <a:pos x="64" y="59"/>
              </a:cxn>
              <a:cxn ang="0">
                <a:pos x="58" y="68"/>
              </a:cxn>
              <a:cxn ang="0">
                <a:pos x="51" y="84"/>
              </a:cxn>
              <a:cxn ang="0">
                <a:pos x="47" y="94"/>
              </a:cxn>
              <a:cxn ang="0">
                <a:pos x="43" y="93"/>
              </a:cxn>
              <a:cxn ang="0">
                <a:pos x="40" y="92"/>
              </a:cxn>
              <a:cxn ang="0">
                <a:pos x="37" y="91"/>
              </a:cxn>
              <a:cxn ang="0">
                <a:pos x="34" y="89"/>
              </a:cxn>
              <a:cxn ang="0">
                <a:pos x="29" y="84"/>
              </a:cxn>
              <a:cxn ang="0">
                <a:pos x="23" y="78"/>
              </a:cxn>
              <a:cxn ang="0">
                <a:pos x="19" y="72"/>
              </a:cxn>
              <a:cxn ang="0">
                <a:pos x="13" y="65"/>
              </a:cxn>
              <a:cxn ang="0">
                <a:pos x="7" y="60"/>
              </a:cxn>
              <a:cxn ang="0">
                <a:pos x="0" y="56"/>
              </a:cxn>
              <a:cxn ang="0">
                <a:pos x="8" y="41"/>
              </a:cxn>
              <a:cxn ang="0">
                <a:pos x="13" y="29"/>
              </a:cxn>
              <a:cxn ang="0">
                <a:pos x="19" y="17"/>
              </a:cxn>
              <a:cxn ang="0">
                <a:pos x="27" y="1"/>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26" name="Freeform 471"/>
          <p:cNvSpPr>
            <a:spLocks/>
          </p:cNvSpPr>
          <p:nvPr>
            <p:custDataLst>
              <p:tags r:id="rId232"/>
            </p:custDataLst>
          </p:nvPr>
        </p:nvSpPr>
        <p:spPr bwMode="auto">
          <a:xfrm>
            <a:off x="2374057" y="4915539"/>
            <a:ext cx="61912" cy="57150"/>
          </a:xfrm>
          <a:custGeom>
            <a:avLst/>
            <a:gdLst/>
            <a:ahLst/>
            <a:cxnLst>
              <a:cxn ang="0">
                <a:pos x="3" y="55"/>
              </a:cxn>
              <a:cxn ang="0">
                <a:pos x="11" y="54"/>
              </a:cxn>
              <a:cxn ang="0">
                <a:pos x="18" y="53"/>
              </a:cxn>
              <a:cxn ang="0">
                <a:pos x="24" y="50"/>
              </a:cxn>
              <a:cxn ang="0">
                <a:pos x="31" y="47"/>
              </a:cxn>
              <a:cxn ang="0">
                <a:pos x="42" y="38"/>
              </a:cxn>
              <a:cxn ang="0">
                <a:pos x="52" y="28"/>
              </a:cxn>
              <a:cxn ang="0">
                <a:pos x="61" y="18"/>
              </a:cxn>
              <a:cxn ang="0">
                <a:pos x="71" y="8"/>
              </a:cxn>
              <a:cxn ang="0">
                <a:pos x="76" y="5"/>
              </a:cxn>
              <a:cxn ang="0">
                <a:pos x="82" y="2"/>
              </a:cxn>
              <a:cxn ang="0">
                <a:pos x="88" y="0"/>
              </a:cxn>
              <a:cxn ang="0">
                <a:pos x="96" y="0"/>
              </a:cxn>
              <a:cxn ang="0">
                <a:pos x="102" y="0"/>
              </a:cxn>
              <a:cxn ang="0">
                <a:pos x="110" y="3"/>
              </a:cxn>
              <a:cxn ang="0">
                <a:pos x="117" y="6"/>
              </a:cxn>
              <a:cxn ang="0">
                <a:pos x="123" y="11"/>
              </a:cxn>
              <a:cxn ang="0">
                <a:pos x="128" y="16"/>
              </a:cxn>
              <a:cxn ang="0">
                <a:pos x="132" y="24"/>
              </a:cxn>
              <a:cxn ang="0">
                <a:pos x="134" y="30"/>
              </a:cxn>
              <a:cxn ang="0">
                <a:pos x="135" y="37"/>
              </a:cxn>
              <a:cxn ang="0">
                <a:pos x="134" y="40"/>
              </a:cxn>
              <a:cxn ang="0">
                <a:pos x="132" y="43"/>
              </a:cxn>
              <a:cxn ang="0">
                <a:pos x="129" y="47"/>
              </a:cxn>
              <a:cxn ang="0">
                <a:pos x="124" y="51"/>
              </a:cxn>
              <a:cxn ang="0">
                <a:pos x="113" y="61"/>
              </a:cxn>
              <a:cxn ang="0">
                <a:pos x="100" y="72"/>
              </a:cxn>
              <a:cxn ang="0">
                <a:pos x="87" y="82"/>
              </a:cxn>
              <a:cxn ang="0">
                <a:pos x="74" y="91"/>
              </a:cxn>
              <a:cxn ang="0">
                <a:pos x="63" y="96"/>
              </a:cxn>
              <a:cxn ang="0">
                <a:pos x="55" y="98"/>
              </a:cxn>
              <a:cxn ang="0">
                <a:pos x="51" y="97"/>
              </a:cxn>
              <a:cxn ang="0">
                <a:pos x="43" y="92"/>
              </a:cxn>
              <a:cxn ang="0">
                <a:pos x="32" y="85"/>
              </a:cxn>
              <a:cxn ang="0">
                <a:pos x="21" y="77"/>
              </a:cxn>
              <a:cxn ang="0">
                <a:pos x="11" y="68"/>
              </a:cxn>
              <a:cxn ang="0">
                <a:pos x="5" y="62"/>
              </a:cxn>
              <a:cxn ang="0">
                <a:pos x="1" y="59"/>
              </a:cxn>
              <a:cxn ang="0">
                <a:pos x="0" y="57"/>
              </a:cxn>
              <a:cxn ang="0">
                <a:pos x="0" y="56"/>
              </a:cxn>
              <a:cxn ang="0">
                <a:pos x="3" y="55"/>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27" name="Freeform 472"/>
          <p:cNvSpPr>
            <a:spLocks/>
          </p:cNvSpPr>
          <p:nvPr>
            <p:custDataLst>
              <p:tags r:id="rId233"/>
            </p:custDataLst>
          </p:nvPr>
        </p:nvSpPr>
        <p:spPr bwMode="auto">
          <a:xfrm>
            <a:off x="2145457" y="2231076"/>
            <a:ext cx="131762" cy="84138"/>
          </a:xfrm>
          <a:custGeom>
            <a:avLst/>
            <a:gdLst/>
            <a:ahLst/>
            <a:cxnLst>
              <a:cxn ang="0">
                <a:pos x="192" y="155"/>
              </a:cxn>
              <a:cxn ang="0">
                <a:pos x="194" y="151"/>
              </a:cxn>
              <a:cxn ang="0">
                <a:pos x="197" y="148"/>
              </a:cxn>
              <a:cxn ang="0">
                <a:pos x="200" y="145"/>
              </a:cxn>
              <a:cxn ang="0">
                <a:pos x="203" y="142"/>
              </a:cxn>
              <a:cxn ang="0">
                <a:pos x="211" y="137"/>
              </a:cxn>
              <a:cxn ang="0">
                <a:pos x="220" y="132"/>
              </a:cxn>
              <a:cxn ang="0">
                <a:pos x="238" y="123"/>
              </a:cxn>
              <a:cxn ang="0">
                <a:pos x="253" y="117"/>
              </a:cxn>
              <a:cxn ang="0">
                <a:pos x="255" y="109"/>
              </a:cxn>
              <a:cxn ang="0">
                <a:pos x="260" y="97"/>
              </a:cxn>
              <a:cxn ang="0">
                <a:pos x="264" y="91"/>
              </a:cxn>
              <a:cxn ang="0">
                <a:pos x="267" y="86"/>
              </a:cxn>
              <a:cxn ang="0">
                <a:pos x="269" y="82"/>
              </a:cxn>
              <a:cxn ang="0">
                <a:pos x="272" y="81"/>
              </a:cxn>
              <a:cxn ang="0">
                <a:pos x="312" y="44"/>
              </a:cxn>
              <a:cxn ang="0">
                <a:pos x="312" y="39"/>
              </a:cxn>
              <a:cxn ang="0">
                <a:pos x="310" y="35"/>
              </a:cxn>
              <a:cxn ang="0">
                <a:pos x="306" y="32"/>
              </a:cxn>
              <a:cxn ang="0">
                <a:pos x="302" y="30"/>
              </a:cxn>
              <a:cxn ang="0">
                <a:pos x="291" y="28"/>
              </a:cxn>
              <a:cxn ang="0">
                <a:pos x="280" y="27"/>
              </a:cxn>
              <a:cxn ang="0">
                <a:pos x="268" y="27"/>
              </a:cxn>
              <a:cxn ang="0">
                <a:pos x="259" y="27"/>
              </a:cxn>
              <a:cxn ang="0">
                <a:pos x="256" y="26"/>
              </a:cxn>
              <a:cxn ang="0">
                <a:pos x="253" y="25"/>
              </a:cxn>
              <a:cxn ang="0">
                <a:pos x="252" y="23"/>
              </a:cxn>
              <a:cxn ang="0">
                <a:pos x="253" y="20"/>
              </a:cxn>
              <a:cxn ang="0">
                <a:pos x="232" y="19"/>
              </a:cxn>
              <a:cxn ang="0">
                <a:pos x="216" y="17"/>
              </a:cxn>
              <a:cxn ang="0">
                <a:pos x="202" y="13"/>
              </a:cxn>
              <a:cxn ang="0">
                <a:pos x="189" y="9"/>
              </a:cxn>
              <a:cxn ang="0">
                <a:pos x="177" y="6"/>
              </a:cxn>
              <a:cxn ang="0">
                <a:pos x="163" y="3"/>
              </a:cxn>
              <a:cxn ang="0">
                <a:pos x="146" y="1"/>
              </a:cxn>
              <a:cxn ang="0">
                <a:pos x="126" y="0"/>
              </a:cxn>
              <a:cxn ang="0">
                <a:pos x="110" y="1"/>
              </a:cxn>
              <a:cxn ang="0">
                <a:pos x="74" y="4"/>
              </a:cxn>
              <a:cxn ang="0">
                <a:pos x="53" y="6"/>
              </a:cxn>
              <a:cxn ang="0">
                <a:pos x="34" y="8"/>
              </a:cxn>
              <a:cxn ang="0">
                <a:pos x="18" y="10"/>
              </a:cxn>
              <a:cxn ang="0">
                <a:pos x="7" y="12"/>
              </a:cxn>
              <a:cxn ang="0">
                <a:pos x="9" y="17"/>
              </a:cxn>
              <a:cxn ang="0">
                <a:pos x="11" y="19"/>
              </a:cxn>
              <a:cxn ang="0">
                <a:pos x="13" y="19"/>
              </a:cxn>
              <a:cxn ang="0">
                <a:pos x="15" y="20"/>
              </a:cxn>
              <a:cxn ang="0">
                <a:pos x="18" y="20"/>
              </a:cxn>
              <a:cxn ang="0">
                <a:pos x="19" y="20"/>
              </a:cxn>
              <a:cxn ang="0">
                <a:pos x="20" y="22"/>
              </a:cxn>
              <a:cxn ang="0">
                <a:pos x="20" y="26"/>
              </a:cxn>
              <a:cxn ang="0">
                <a:pos x="20" y="30"/>
              </a:cxn>
              <a:cxn ang="0">
                <a:pos x="19" y="35"/>
              </a:cxn>
              <a:cxn ang="0">
                <a:pos x="18" y="39"/>
              </a:cxn>
              <a:cxn ang="0">
                <a:pos x="15" y="42"/>
              </a:cxn>
              <a:cxn ang="0">
                <a:pos x="12" y="45"/>
              </a:cxn>
              <a:cxn ang="0">
                <a:pos x="9" y="48"/>
              </a:cxn>
              <a:cxn ang="0">
                <a:pos x="4" y="49"/>
              </a:cxn>
              <a:cxn ang="0">
                <a:pos x="0" y="50"/>
              </a:cxn>
              <a:cxn ang="0">
                <a:pos x="74" y="68"/>
              </a:cxn>
              <a:cxn ang="0">
                <a:pos x="87" y="111"/>
              </a:cxn>
              <a:cxn ang="0">
                <a:pos x="166" y="123"/>
              </a:cxn>
              <a:cxn ang="0">
                <a:pos x="192" y="155"/>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28" name="Freeform 473"/>
          <p:cNvSpPr>
            <a:spLocks/>
          </p:cNvSpPr>
          <p:nvPr>
            <p:custDataLst>
              <p:tags r:id="rId234"/>
            </p:custDataLst>
          </p:nvPr>
        </p:nvSpPr>
        <p:spPr bwMode="auto">
          <a:xfrm>
            <a:off x="1851769" y="2416814"/>
            <a:ext cx="19050" cy="60325"/>
          </a:xfrm>
          <a:custGeom>
            <a:avLst/>
            <a:gdLst/>
            <a:ahLst/>
            <a:cxnLst>
              <a:cxn ang="0">
                <a:pos x="0" y="25"/>
              </a:cxn>
              <a:cxn ang="0">
                <a:pos x="2" y="18"/>
              </a:cxn>
              <a:cxn ang="0">
                <a:pos x="1" y="14"/>
              </a:cxn>
              <a:cxn ang="0">
                <a:pos x="2" y="13"/>
              </a:cxn>
              <a:cxn ang="0">
                <a:pos x="3" y="13"/>
              </a:cxn>
              <a:cxn ang="0">
                <a:pos x="6" y="12"/>
              </a:cxn>
              <a:cxn ang="0">
                <a:pos x="13" y="12"/>
              </a:cxn>
              <a:cxn ang="0">
                <a:pos x="46" y="0"/>
              </a:cxn>
              <a:cxn ang="0">
                <a:pos x="46" y="50"/>
              </a:cxn>
              <a:cxn ang="0">
                <a:pos x="40" y="49"/>
              </a:cxn>
              <a:cxn ang="0">
                <a:pos x="33" y="45"/>
              </a:cxn>
              <a:cxn ang="0">
                <a:pos x="25" y="41"/>
              </a:cxn>
              <a:cxn ang="0">
                <a:pos x="17" y="37"/>
              </a:cxn>
              <a:cxn ang="0">
                <a:pos x="5" y="28"/>
              </a:cxn>
              <a:cxn ang="0">
                <a:pos x="0" y="25"/>
              </a:cxn>
            </a:cxnLst>
            <a:rect l="0" t="0" r="r" b="b"/>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29" name="Freeform 474"/>
          <p:cNvSpPr>
            <a:spLocks/>
          </p:cNvSpPr>
          <p:nvPr>
            <p:custDataLst>
              <p:tags r:id="rId235"/>
            </p:custDataLst>
          </p:nvPr>
        </p:nvSpPr>
        <p:spPr bwMode="auto">
          <a:xfrm>
            <a:off x="2548682" y="4301176"/>
            <a:ext cx="69850" cy="241300"/>
          </a:xfrm>
          <a:custGeom>
            <a:avLst/>
            <a:gdLst/>
            <a:ahLst/>
            <a:cxnLst>
              <a:cxn ang="0">
                <a:pos x="10" y="282"/>
              </a:cxn>
              <a:cxn ang="0">
                <a:pos x="19" y="290"/>
              </a:cxn>
              <a:cxn ang="0">
                <a:pos x="37" y="300"/>
              </a:cxn>
              <a:cxn ang="0">
                <a:pos x="58" y="306"/>
              </a:cxn>
              <a:cxn ang="0">
                <a:pos x="70" y="312"/>
              </a:cxn>
              <a:cxn ang="0">
                <a:pos x="80" y="320"/>
              </a:cxn>
              <a:cxn ang="0">
                <a:pos x="86" y="331"/>
              </a:cxn>
              <a:cxn ang="0">
                <a:pos x="86" y="347"/>
              </a:cxn>
              <a:cxn ang="0">
                <a:pos x="78" y="363"/>
              </a:cxn>
              <a:cxn ang="0">
                <a:pos x="68" y="375"/>
              </a:cxn>
              <a:cxn ang="0">
                <a:pos x="62" y="388"/>
              </a:cxn>
              <a:cxn ang="0">
                <a:pos x="60" y="400"/>
              </a:cxn>
              <a:cxn ang="0">
                <a:pos x="64" y="411"/>
              </a:cxn>
              <a:cxn ang="0">
                <a:pos x="76" y="424"/>
              </a:cxn>
              <a:cxn ang="0">
                <a:pos x="104" y="445"/>
              </a:cxn>
              <a:cxn ang="0">
                <a:pos x="120" y="443"/>
              </a:cxn>
              <a:cxn ang="0">
                <a:pos x="120" y="423"/>
              </a:cxn>
              <a:cxn ang="0">
                <a:pos x="131" y="413"/>
              </a:cxn>
              <a:cxn ang="0">
                <a:pos x="145" y="407"/>
              </a:cxn>
              <a:cxn ang="0">
                <a:pos x="153" y="402"/>
              </a:cxn>
              <a:cxn ang="0">
                <a:pos x="160" y="393"/>
              </a:cxn>
              <a:cxn ang="0">
                <a:pos x="166" y="375"/>
              </a:cxn>
              <a:cxn ang="0">
                <a:pos x="165" y="350"/>
              </a:cxn>
              <a:cxn ang="0">
                <a:pos x="158" y="328"/>
              </a:cxn>
              <a:cxn ang="0">
                <a:pos x="148" y="307"/>
              </a:cxn>
              <a:cxn ang="0">
                <a:pos x="141" y="284"/>
              </a:cxn>
              <a:cxn ang="0">
                <a:pos x="135" y="269"/>
              </a:cxn>
              <a:cxn ang="0">
                <a:pos x="118" y="251"/>
              </a:cxn>
              <a:cxn ang="0">
                <a:pos x="97" y="224"/>
              </a:cxn>
              <a:cxn ang="0">
                <a:pos x="85" y="206"/>
              </a:cxn>
              <a:cxn ang="0">
                <a:pos x="80" y="195"/>
              </a:cxn>
              <a:cxn ang="0">
                <a:pos x="81" y="177"/>
              </a:cxn>
              <a:cxn ang="0">
                <a:pos x="88" y="147"/>
              </a:cxn>
              <a:cxn ang="0">
                <a:pos x="96" y="129"/>
              </a:cxn>
              <a:cxn ang="0">
                <a:pos x="98" y="113"/>
              </a:cxn>
              <a:cxn ang="0">
                <a:pos x="95" y="82"/>
              </a:cxn>
              <a:cxn ang="0">
                <a:pos x="92" y="45"/>
              </a:cxn>
              <a:cxn ang="0">
                <a:pos x="89" y="18"/>
              </a:cxn>
              <a:cxn ang="0">
                <a:pos x="71" y="8"/>
              </a:cxn>
              <a:cxn ang="0">
                <a:pos x="33" y="4"/>
              </a:cxn>
              <a:cxn ang="0">
                <a:pos x="12" y="10"/>
              </a:cxn>
              <a:cxn ang="0">
                <a:pos x="22" y="25"/>
              </a:cxn>
              <a:cxn ang="0">
                <a:pos x="33" y="30"/>
              </a:cxn>
              <a:cxn ang="0">
                <a:pos x="40" y="44"/>
              </a:cxn>
              <a:cxn ang="0">
                <a:pos x="40" y="64"/>
              </a:cxn>
              <a:cxn ang="0">
                <a:pos x="40" y="78"/>
              </a:cxn>
              <a:cxn ang="0">
                <a:pos x="36" y="85"/>
              </a:cxn>
              <a:cxn ang="0">
                <a:pos x="29" y="95"/>
              </a:cxn>
              <a:cxn ang="0">
                <a:pos x="15" y="109"/>
              </a:cxn>
              <a:cxn ang="0">
                <a:pos x="3" y="122"/>
              </a:cxn>
              <a:cxn ang="0">
                <a:pos x="7" y="277"/>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30" name="Freeform 475"/>
          <p:cNvSpPr>
            <a:spLocks/>
          </p:cNvSpPr>
          <p:nvPr>
            <p:custDataLst>
              <p:tags r:id="rId236"/>
            </p:custDataLst>
          </p:nvPr>
        </p:nvSpPr>
        <p:spPr bwMode="auto">
          <a:xfrm>
            <a:off x="2040682" y="2872426"/>
            <a:ext cx="14287" cy="57150"/>
          </a:xfrm>
          <a:custGeom>
            <a:avLst/>
            <a:gdLst/>
            <a:ahLst/>
            <a:cxnLst>
              <a:cxn ang="0">
                <a:pos x="27" y="0"/>
              </a:cxn>
              <a:cxn ang="0">
                <a:pos x="27" y="12"/>
              </a:cxn>
              <a:cxn ang="0">
                <a:pos x="27" y="19"/>
              </a:cxn>
              <a:cxn ang="0">
                <a:pos x="9" y="19"/>
              </a:cxn>
              <a:cxn ang="0">
                <a:pos x="0" y="19"/>
              </a:cxn>
              <a:cxn ang="0">
                <a:pos x="9" y="12"/>
              </a:cxn>
              <a:cxn ang="0">
                <a:pos x="27" y="0"/>
              </a:cxn>
            </a:cxnLst>
            <a:rect l="0" t="0" r="r" b="b"/>
            <a:pathLst>
              <a:path w="27" h="19">
                <a:moveTo>
                  <a:pt x="27" y="0"/>
                </a:moveTo>
                <a:lnTo>
                  <a:pt x="27" y="12"/>
                </a:lnTo>
                <a:lnTo>
                  <a:pt x="27" y="19"/>
                </a:lnTo>
                <a:lnTo>
                  <a:pt x="9" y="19"/>
                </a:lnTo>
                <a:lnTo>
                  <a:pt x="0" y="19"/>
                </a:lnTo>
                <a:lnTo>
                  <a:pt x="9" y="12"/>
                </a:lnTo>
                <a:lnTo>
                  <a:pt x="27" y="0"/>
                </a:lnTo>
              </a:path>
            </a:pathLst>
          </a:custGeom>
          <a:solidFill>
            <a:schemeClr val="accent2">
              <a:lumMod val="60000"/>
              <a:lumOff val="40000"/>
            </a:schemeClr>
          </a:solidFill>
          <a:ln w="6350" cmpd="sng">
            <a:solidFill>
              <a:schemeClr val="bg1">
                <a:lumMod val="65000"/>
              </a:schemeClr>
            </a:solidFill>
            <a:prstDash val="solid"/>
            <a:round/>
            <a:headEnd/>
            <a:tailEnd/>
          </a:ln>
        </p:spPr>
        <p:txBody>
          <a:bodyPr/>
          <a:lstStyle/>
          <a:p>
            <a:endParaRPr lang="en-CA" dirty="0"/>
          </a:p>
        </p:txBody>
      </p:sp>
      <p:sp>
        <p:nvSpPr>
          <p:cNvPr id="331" name="Freeform 476"/>
          <p:cNvSpPr>
            <a:spLocks/>
          </p:cNvSpPr>
          <p:nvPr>
            <p:custDataLst>
              <p:tags r:id="rId237"/>
            </p:custDataLst>
          </p:nvPr>
        </p:nvSpPr>
        <p:spPr bwMode="auto">
          <a:xfrm>
            <a:off x="2359769" y="4493264"/>
            <a:ext cx="188913" cy="217487"/>
          </a:xfrm>
          <a:custGeom>
            <a:avLst/>
            <a:gdLst/>
            <a:ahLst/>
            <a:cxnLst>
              <a:cxn ang="0">
                <a:pos x="284" y="8"/>
              </a:cxn>
              <a:cxn ang="0">
                <a:pos x="320" y="27"/>
              </a:cxn>
              <a:cxn ang="0">
                <a:pos x="363" y="47"/>
              </a:cxn>
              <a:cxn ang="0">
                <a:pos x="395" y="58"/>
              </a:cxn>
              <a:cxn ang="0">
                <a:pos x="416" y="61"/>
              </a:cxn>
              <a:cxn ang="0">
                <a:pos x="425" y="81"/>
              </a:cxn>
              <a:cxn ang="0">
                <a:pos x="429" y="120"/>
              </a:cxn>
              <a:cxn ang="0">
                <a:pos x="434" y="157"/>
              </a:cxn>
              <a:cxn ang="0">
                <a:pos x="438" y="195"/>
              </a:cxn>
              <a:cxn ang="0">
                <a:pos x="438" y="223"/>
              </a:cxn>
              <a:cxn ang="0">
                <a:pos x="435" y="237"/>
              </a:cxn>
              <a:cxn ang="0">
                <a:pos x="425" y="259"/>
              </a:cxn>
              <a:cxn ang="0">
                <a:pos x="407" y="287"/>
              </a:cxn>
              <a:cxn ang="0">
                <a:pos x="391" y="307"/>
              </a:cxn>
              <a:cxn ang="0">
                <a:pos x="381" y="320"/>
              </a:cxn>
              <a:cxn ang="0">
                <a:pos x="374" y="332"/>
              </a:cxn>
              <a:cxn ang="0">
                <a:pos x="372" y="352"/>
              </a:cxn>
              <a:cxn ang="0">
                <a:pos x="359" y="372"/>
              </a:cxn>
              <a:cxn ang="0">
                <a:pos x="321" y="401"/>
              </a:cxn>
              <a:cxn ang="0">
                <a:pos x="205" y="388"/>
              </a:cxn>
              <a:cxn ang="0">
                <a:pos x="182" y="379"/>
              </a:cxn>
              <a:cxn ang="0">
                <a:pos x="165" y="370"/>
              </a:cxn>
              <a:cxn ang="0">
                <a:pos x="150" y="359"/>
              </a:cxn>
              <a:cxn ang="0">
                <a:pos x="139" y="346"/>
              </a:cxn>
              <a:cxn ang="0">
                <a:pos x="124" y="322"/>
              </a:cxn>
              <a:cxn ang="0">
                <a:pos x="108" y="296"/>
              </a:cxn>
              <a:cxn ang="0">
                <a:pos x="94" y="279"/>
              </a:cxn>
              <a:cxn ang="0">
                <a:pos x="72" y="259"/>
              </a:cxn>
              <a:cxn ang="0">
                <a:pos x="44" y="234"/>
              </a:cxn>
              <a:cxn ang="0">
                <a:pos x="24" y="213"/>
              </a:cxn>
              <a:cxn ang="0">
                <a:pos x="13" y="195"/>
              </a:cxn>
              <a:cxn ang="0">
                <a:pos x="4" y="176"/>
              </a:cxn>
              <a:cxn ang="0">
                <a:pos x="0" y="154"/>
              </a:cxn>
              <a:cxn ang="0">
                <a:pos x="18" y="141"/>
              </a:cxn>
              <a:cxn ang="0">
                <a:pos x="40" y="141"/>
              </a:cxn>
              <a:cxn ang="0">
                <a:pos x="53" y="141"/>
              </a:cxn>
              <a:cxn ang="0">
                <a:pos x="63" y="138"/>
              </a:cxn>
              <a:cxn ang="0">
                <a:pos x="77" y="131"/>
              </a:cxn>
              <a:cxn ang="0">
                <a:pos x="99" y="108"/>
              </a:cxn>
              <a:cxn ang="0">
                <a:pos x="117" y="87"/>
              </a:cxn>
              <a:cxn ang="0">
                <a:pos x="130" y="80"/>
              </a:cxn>
              <a:cxn ang="0">
                <a:pos x="150" y="71"/>
              </a:cxn>
              <a:cxn ang="0">
                <a:pos x="179" y="60"/>
              </a:cxn>
              <a:cxn ang="0">
                <a:pos x="203" y="50"/>
              </a:cxn>
              <a:cxn ang="0">
                <a:pos x="211" y="43"/>
              </a:cxn>
              <a:cxn ang="0">
                <a:pos x="210" y="38"/>
              </a:cxn>
              <a:cxn ang="0">
                <a:pos x="211" y="30"/>
              </a:cxn>
              <a:cxn ang="0">
                <a:pos x="213" y="17"/>
              </a:cxn>
              <a:cxn ang="0">
                <a:pos x="217" y="12"/>
              </a:cxn>
              <a:cxn ang="0">
                <a:pos x="225" y="12"/>
              </a:cxn>
              <a:cxn ang="0">
                <a:pos x="232" y="9"/>
              </a:cxn>
              <a:cxn ang="0">
                <a:pos x="236" y="4"/>
              </a:cxn>
              <a:cxn ang="0">
                <a:pos x="244" y="2"/>
              </a:cxn>
              <a:cxn ang="0">
                <a:pos x="251" y="3"/>
              </a:cxn>
              <a:cxn ang="0">
                <a:pos x="264" y="1"/>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32" name="Freeform 477"/>
          <p:cNvSpPr>
            <a:spLocks/>
          </p:cNvSpPr>
          <p:nvPr>
            <p:custDataLst>
              <p:tags r:id="rId238"/>
            </p:custDataLst>
          </p:nvPr>
        </p:nvSpPr>
        <p:spPr bwMode="auto">
          <a:xfrm>
            <a:off x="2272457" y="4269426"/>
            <a:ext cx="293687" cy="300038"/>
          </a:xfrm>
          <a:custGeom>
            <a:avLst/>
            <a:gdLst/>
            <a:ahLst/>
            <a:cxnLst>
              <a:cxn ang="0">
                <a:pos x="513" y="8"/>
              </a:cxn>
              <a:cxn ang="0">
                <a:pos x="552" y="26"/>
              </a:cxn>
              <a:cxn ang="0">
                <a:pos x="645" y="63"/>
              </a:cxn>
              <a:cxn ang="0">
                <a:pos x="660" y="88"/>
              </a:cxn>
              <a:cxn ang="0">
                <a:pos x="678" y="94"/>
              </a:cxn>
              <a:cxn ang="0">
                <a:pos x="678" y="127"/>
              </a:cxn>
              <a:cxn ang="0">
                <a:pos x="677" y="144"/>
              </a:cxn>
              <a:cxn ang="0">
                <a:pos x="667" y="158"/>
              </a:cxn>
              <a:cxn ang="0">
                <a:pos x="647" y="178"/>
              </a:cxn>
              <a:cxn ang="0">
                <a:pos x="638" y="346"/>
              </a:cxn>
              <a:cxn ang="0">
                <a:pos x="461" y="388"/>
              </a:cxn>
              <a:cxn ang="0">
                <a:pos x="461" y="415"/>
              </a:cxn>
              <a:cxn ang="0">
                <a:pos x="455" y="435"/>
              </a:cxn>
              <a:cxn ang="0">
                <a:pos x="444" y="435"/>
              </a:cxn>
              <a:cxn ang="0">
                <a:pos x="434" y="440"/>
              </a:cxn>
              <a:cxn ang="0">
                <a:pos x="425" y="445"/>
              </a:cxn>
              <a:cxn ang="0">
                <a:pos x="414" y="447"/>
              </a:cxn>
              <a:cxn ang="0">
                <a:pos x="411" y="463"/>
              </a:cxn>
              <a:cxn ang="0">
                <a:pos x="410" y="474"/>
              </a:cxn>
              <a:cxn ang="0">
                <a:pos x="403" y="483"/>
              </a:cxn>
              <a:cxn ang="0">
                <a:pos x="365" y="498"/>
              </a:cxn>
              <a:cxn ang="0">
                <a:pos x="330" y="513"/>
              </a:cxn>
              <a:cxn ang="0">
                <a:pos x="313" y="525"/>
              </a:cxn>
              <a:cxn ang="0">
                <a:pos x="277" y="564"/>
              </a:cxn>
              <a:cxn ang="0">
                <a:pos x="258" y="573"/>
              </a:cxn>
              <a:cxn ang="0">
                <a:pos x="238" y="574"/>
              </a:cxn>
              <a:cxn ang="0">
                <a:pos x="193" y="574"/>
              </a:cxn>
              <a:cxn ang="0">
                <a:pos x="186" y="559"/>
              </a:cxn>
              <a:cxn ang="0">
                <a:pos x="165" y="547"/>
              </a:cxn>
              <a:cxn ang="0">
                <a:pos x="133" y="545"/>
              </a:cxn>
              <a:cxn ang="0">
                <a:pos x="93" y="556"/>
              </a:cxn>
              <a:cxn ang="0">
                <a:pos x="33" y="527"/>
              </a:cxn>
              <a:cxn ang="0">
                <a:pos x="0" y="285"/>
              </a:cxn>
              <a:cxn ang="0">
                <a:pos x="73" y="286"/>
              </a:cxn>
              <a:cxn ang="0">
                <a:pos x="103" y="282"/>
              </a:cxn>
              <a:cxn ang="0">
                <a:pos x="119" y="275"/>
              </a:cxn>
              <a:cxn ang="0">
                <a:pos x="129" y="256"/>
              </a:cxn>
              <a:cxn ang="0">
                <a:pos x="131" y="229"/>
              </a:cxn>
              <a:cxn ang="0">
                <a:pos x="126" y="185"/>
              </a:cxn>
              <a:cxn ang="0">
                <a:pos x="130" y="165"/>
              </a:cxn>
              <a:cxn ang="0">
                <a:pos x="140" y="171"/>
              </a:cxn>
              <a:cxn ang="0">
                <a:pos x="174" y="175"/>
              </a:cxn>
              <a:cxn ang="0">
                <a:pos x="188" y="186"/>
              </a:cxn>
              <a:cxn ang="0">
                <a:pos x="195" y="201"/>
              </a:cxn>
              <a:cxn ang="0">
                <a:pos x="208" y="210"/>
              </a:cxn>
              <a:cxn ang="0">
                <a:pos x="241" y="217"/>
              </a:cxn>
              <a:cxn ang="0">
                <a:pos x="269" y="214"/>
              </a:cxn>
              <a:cxn ang="0">
                <a:pos x="301" y="199"/>
              </a:cxn>
              <a:cxn ang="0">
                <a:pos x="319" y="196"/>
              </a:cxn>
              <a:cxn ang="0">
                <a:pos x="331" y="193"/>
              </a:cxn>
              <a:cxn ang="0">
                <a:pos x="343" y="190"/>
              </a:cxn>
              <a:cxn ang="0">
                <a:pos x="357" y="182"/>
              </a:cxn>
              <a:cxn ang="0">
                <a:pos x="368" y="168"/>
              </a:cxn>
              <a:cxn ang="0">
                <a:pos x="383" y="126"/>
              </a:cxn>
              <a:cxn ang="0">
                <a:pos x="403" y="47"/>
              </a:cxn>
              <a:cxn ang="0">
                <a:pos x="414" y="10"/>
              </a:cxn>
              <a:cxn ang="0">
                <a:pos x="431" y="6"/>
              </a:cxn>
              <a:cxn ang="0">
                <a:pos x="453" y="8"/>
              </a:cxn>
              <a:cxn ang="0">
                <a:pos x="482" y="1"/>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33" name="Freeform 478"/>
          <p:cNvSpPr>
            <a:spLocks/>
          </p:cNvSpPr>
          <p:nvPr>
            <p:custDataLst>
              <p:tags r:id="rId239"/>
            </p:custDataLst>
          </p:nvPr>
        </p:nvSpPr>
        <p:spPr bwMode="auto">
          <a:xfrm>
            <a:off x="2008932" y="4542476"/>
            <a:ext cx="350837" cy="381000"/>
          </a:xfrm>
          <a:custGeom>
            <a:avLst/>
            <a:gdLst/>
            <a:ahLst/>
            <a:cxnLst>
              <a:cxn ang="0">
                <a:pos x="797" y="42"/>
              </a:cxn>
              <a:cxn ang="0">
                <a:pos x="766" y="26"/>
              </a:cxn>
              <a:cxn ang="0">
                <a:pos x="718" y="33"/>
              </a:cxn>
              <a:cxn ang="0">
                <a:pos x="634" y="44"/>
              </a:cxn>
              <a:cxn ang="0">
                <a:pos x="604" y="55"/>
              </a:cxn>
              <a:cxn ang="0">
                <a:pos x="280" y="40"/>
              </a:cxn>
              <a:cxn ang="0">
                <a:pos x="232" y="37"/>
              </a:cxn>
              <a:cxn ang="0">
                <a:pos x="172" y="17"/>
              </a:cxn>
              <a:cxn ang="0">
                <a:pos x="116" y="0"/>
              </a:cxn>
              <a:cxn ang="0">
                <a:pos x="83" y="5"/>
              </a:cxn>
              <a:cxn ang="0">
                <a:pos x="53" y="24"/>
              </a:cxn>
              <a:cxn ang="0">
                <a:pos x="0" y="55"/>
              </a:cxn>
              <a:cxn ang="0">
                <a:pos x="7" y="68"/>
              </a:cxn>
              <a:cxn ang="0">
                <a:pos x="26" y="74"/>
              </a:cxn>
              <a:cxn ang="0">
                <a:pos x="36" y="129"/>
              </a:cxn>
              <a:cxn ang="0">
                <a:pos x="60" y="192"/>
              </a:cxn>
              <a:cxn ang="0">
                <a:pos x="109" y="276"/>
              </a:cxn>
              <a:cxn ang="0">
                <a:pos x="133" y="300"/>
              </a:cxn>
              <a:cxn ang="0">
                <a:pos x="159" y="302"/>
              </a:cxn>
              <a:cxn ang="0">
                <a:pos x="159" y="332"/>
              </a:cxn>
              <a:cxn ang="0">
                <a:pos x="152" y="359"/>
              </a:cxn>
              <a:cxn ang="0">
                <a:pos x="146" y="394"/>
              </a:cxn>
              <a:cxn ang="0">
                <a:pos x="150" y="425"/>
              </a:cxn>
              <a:cxn ang="0">
                <a:pos x="173" y="484"/>
              </a:cxn>
              <a:cxn ang="0">
                <a:pos x="179" y="518"/>
              </a:cxn>
              <a:cxn ang="0">
                <a:pos x="187" y="606"/>
              </a:cxn>
              <a:cxn ang="0">
                <a:pos x="204" y="647"/>
              </a:cxn>
              <a:cxn ang="0">
                <a:pos x="231" y="690"/>
              </a:cxn>
              <a:cxn ang="0">
                <a:pos x="245" y="700"/>
              </a:cxn>
              <a:cxn ang="0">
                <a:pos x="259" y="715"/>
              </a:cxn>
              <a:cxn ang="0">
                <a:pos x="265" y="678"/>
              </a:cxn>
              <a:cxn ang="0">
                <a:pos x="308" y="696"/>
              </a:cxn>
              <a:cxn ang="0">
                <a:pos x="328" y="713"/>
              </a:cxn>
              <a:cxn ang="0">
                <a:pos x="372" y="726"/>
              </a:cxn>
              <a:cxn ang="0">
                <a:pos x="407" y="723"/>
              </a:cxn>
              <a:cxn ang="0">
                <a:pos x="429" y="710"/>
              </a:cxn>
              <a:cxn ang="0">
                <a:pos x="452" y="675"/>
              </a:cxn>
              <a:cxn ang="0">
                <a:pos x="463" y="529"/>
              </a:cxn>
              <a:cxn ang="0">
                <a:pos x="465" y="480"/>
              </a:cxn>
              <a:cxn ang="0">
                <a:pos x="471" y="469"/>
              </a:cxn>
              <a:cxn ang="0">
                <a:pos x="463" y="426"/>
              </a:cxn>
              <a:cxn ang="0">
                <a:pos x="469" y="368"/>
              </a:cxn>
              <a:cxn ang="0">
                <a:pos x="500" y="330"/>
              </a:cxn>
              <a:cxn ang="0">
                <a:pos x="525" y="320"/>
              </a:cxn>
              <a:cxn ang="0">
                <a:pos x="538" y="232"/>
              </a:cxn>
              <a:cxn ang="0">
                <a:pos x="551" y="148"/>
              </a:cxn>
              <a:cxn ang="0">
                <a:pos x="541" y="124"/>
              </a:cxn>
              <a:cxn ang="0">
                <a:pos x="531" y="99"/>
              </a:cxn>
              <a:cxn ang="0">
                <a:pos x="539" y="86"/>
              </a:cxn>
              <a:cxn ang="0">
                <a:pos x="617" y="80"/>
              </a:cxn>
              <a:cxn ang="0">
                <a:pos x="708" y="63"/>
              </a:cxn>
              <a:cxn ang="0">
                <a:pos x="803" y="61"/>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34" name="Freeform 479"/>
          <p:cNvSpPr>
            <a:spLocks/>
          </p:cNvSpPr>
          <p:nvPr>
            <p:custDataLst>
              <p:tags r:id="rId240"/>
            </p:custDataLst>
          </p:nvPr>
        </p:nvSpPr>
        <p:spPr bwMode="auto">
          <a:xfrm>
            <a:off x="1288207" y="3472501"/>
            <a:ext cx="161925" cy="141288"/>
          </a:xfrm>
          <a:custGeom>
            <a:avLst/>
            <a:gdLst/>
            <a:ahLst/>
            <a:cxnLst>
              <a:cxn ang="0">
                <a:pos x="203" y="250"/>
              </a:cxn>
              <a:cxn ang="0">
                <a:pos x="163" y="246"/>
              </a:cxn>
              <a:cxn ang="0">
                <a:pos x="121" y="247"/>
              </a:cxn>
              <a:cxn ang="0">
                <a:pos x="92" y="250"/>
              </a:cxn>
              <a:cxn ang="0">
                <a:pos x="74" y="255"/>
              </a:cxn>
              <a:cxn ang="0">
                <a:pos x="26" y="271"/>
              </a:cxn>
              <a:cxn ang="0">
                <a:pos x="20" y="270"/>
              </a:cxn>
              <a:cxn ang="0">
                <a:pos x="17" y="266"/>
              </a:cxn>
              <a:cxn ang="0">
                <a:pos x="18" y="254"/>
              </a:cxn>
              <a:cxn ang="0">
                <a:pos x="26" y="228"/>
              </a:cxn>
              <a:cxn ang="0">
                <a:pos x="61" y="226"/>
              </a:cxn>
              <a:cxn ang="0">
                <a:pos x="89" y="222"/>
              </a:cxn>
              <a:cxn ang="0">
                <a:pos x="115" y="218"/>
              </a:cxn>
              <a:cxn ang="0">
                <a:pos x="146" y="216"/>
              </a:cxn>
              <a:cxn ang="0">
                <a:pos x="182" y="218"/>
              </a:cxn>
              <a:cxn ang="0">
                <a:pos x="199" y="218"/>
              </a:cxn>
              <a:cxn ang="0">
                <a:pos x="219" y="216"/>
              </a:cxn>
              <a:cxn ang="0">
                <a:pos x="215" y="208"/>
              </a:cxn>
              <a:cxn ang="0">
                <a:pos x="210" y="201"/>
              </a:cxn>
              <a:cxn ang="0">
                <a:pos x="195" y="194"/>
              </a:cxn>
              <a:cxn ang="0">
                <a:pos x="175" y="191"/>
              </a:cxn>
              <a:cxn ang="0">
                <a:pos x="152" y="190"/>
              </a:cxn>
              <a:cxn ang="0">
                <a:pos x="93" y="192"/>
              </a:cxn>
              <a:cxn ang="0">
                <a:pos x="64" y="196"/>
              </a:cxn>
              <a:cxn ang="0">
                <a:pos x="33" y="203"/>
              </a:cxn>
              <a:cxn ang="0">
                <a:pos x="38" y="183"/>
              </a:cxn>
              <a:cxn ang="0">
                <a:pos x="39" y="172"/>
              </a:cxn>
              <a:cxn ang="0">
                <a:pos x="26" y="164"/>
              </a:cxn>
              <a:cxn ang="0">
                <a:pos x="13" y="160"/>
              </a:cxn>
              <a:cxn ang="0">
                <a:pos x="11" y="147"/>
              </a:cxn>
              <a:cxn ang="0">
                <a:pos x="6" y="143"/>
              </a:cxn>
              <a:cxn ang="0">
                <a:pos x="2" y="141"/>
              </a:cxn>
              <a:cxn ang="0">
                <a:pos x="0" y="135"/>
              </a:cxn>
              <a:cxn ang="0">
                <a:pos x="5" y="115"/>
              </a:cxn>
              <a:cxn ang="0">
                <a:pos x="17" y="92"/>
              </a:cxn>
              <a:cxn ang="0">
                <a:pos x="30" y="69"/>
              </a:cxn>
              <a:cxn ang="0">
                <a:pos x="39" y="49"/>
              </a:cxn>
              <a:cxn ang="0">
                <a:pos x="48" y="42"/>
              </a:cxn>
              <a:cxn ang="0">
                <a:pos x="49" y="48"/>
              </a:cxn>
              <a:cxn ang="0">
                <a:pos x="52" y="36"/>
              </a:cxn>
              <a:cxn ang="0">
                <a:pos x="75" y="31"/>
              </a:cxn>
              <a:cxn ang="0">
                <a:pos x="114" y="18"/>
              </a:cxn>
              <a:cxn ang="0">
                <a:pos x="165" y="0"/>
              </a:cxn>
              <a:cxn ang="0">
                <a:pos x="184" y="15"/>
              </a:cxn>
              <a:cxn ang="0">
                <a:pos x="202" y="24"/>
              </a:cxn>
              <a:cxn ang="0">
                <a:pos x="220" y="29"/>
              </a:cxn>
              <a:cxn ang="0">
                <a:pos x="239" y="30"/>
              </a:cxn>
              <a:cxn ang="0">
                <a:pos x="241" y="52"/>
              </a:cxn>
              <a:cxn ang="0">
                <a:pos x="247" y="69"/>
              </a:cxn>
              <a:cxn ang="0">
                <a:pos x="254" y="84"/>
              </a:cxn>
              <a:cxn ang="0">
                <a:pos x="264" y="95"/>
              </a:cxn>
              <a:cxn ang="0">
                <a:pos x="305" y="129"/>
              </a:cxn>
              <a:cxn ang="0">
                <a:pos x="352" y="234"/>
              </a:cxn>
              <a:cxn ang="0">
                <a:pos x="359" y="257"/>
              </a:cxn>
              <a:cxn ang="0">
                <a:pos x="365" y="271"/>
              </a:cxn>
              <a:cxn ang="0">
                <a:pos x="321" y="259"/>
              </a:cxn>
              <a:cxn ang="0">
                <a:pos x="275" y="252"/>
              </a:cxn>
              <a:cxn ang="0">
                <a:pos x="248" y="251"/>
              </a:cxn>
              <a:cxn ang="0">
                <a:pos x="219" y="252"/>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35" name="Freeform 480"/>
          <p:cNvSpPr>
            <a:spLocks/>
          </p:cNvSpPr>
          <p:nvPr>
            <p:custDataLst>
              <p:tags r:id="rId241"/>
            </p:custDataLst>
          </p:nvPr>
        </p:nvSpPr>
        <p:spPr bwMode="auto">
          <a:xfrm>
            <a:off x="2461369" y="4034476"/>
            <a:ext cx="269875" cy="334963"/>
          </a:xfrm>
          <a:custGeom>
            <a:avLst/>
            <a:gdLst/>
            <a:ahLst/>
            <a:cxnLst>
              <a:cxn ang="0">
                <a:pos x="146" y="12"/>
              </a:cxn>
              <a:cxn ang="0">
                <a:pos x="239" y="12"/>
              </a:cxn>
              <a:cxn ang="0">
                <a:pos x="287" y="5"/>
              </a:cxn>
              <a:cxn ang="0">
                <a:pos x="326" y="22"/>
              </a:cxn>
              <a:cxn ang="0">
                <a:pos x="396" y="66"/>
              </a:cxn>
              <a:cxn ang="0">
                <a:pos x="465" y="111"/>
              </a:cxn>
              <a:cxn ang="0">
                <a:pos x="469" y="131"/>
              </a:cxn>
              <a:cxn ang="0">
                <a:pos x="480" y="153"/>
              </a:cxn>
              <a:cxn ang="0">
                <a:pos x="497" y="170"/>
              </a:cxn>
              <a:cxn ang="0">
                <a:pos x="519" y="183"/>
              </a:cxn>
              <a:cxn ang="0">
                <a:pos x="543" y="190"/>
              </a:cxn>
              <a:cxn ang="0">
                <a:pos x="554" y="195"/>
              </a:cxn>
              <a:cxn ang="0">
                <a:pos x="565" y="205"/>
              </a:cxn>
              <a:cxn ang="0">
                <a:pos x="561" y="227"/>
              </a:cxn>
              <a:cxn ang="0">
                <a:pos x="537" y="252"/>
              </a:cxn>
              <a:cxn ang="0">
                <a:pos x="525" y="271"/>
              </a:cxn>
              <a:cxn ang="0">
                <a:pos x="533" y="287"/>
              </a:cxn>
              <a:cxn ang="0">
                <a:pos x="547" y="299"/>
              </a:cxn>
              <a:cxn ang="0">
                <a:pos x="552" y="425"/>
              </a:cxn>
              <a:cxn ang="0">
                <a:pos x="550" y="439"/>
              </a:cxn>
              <a:cxn ang="0">
                <a:pos x="558" y="462"/>
              </a:cxn>
              <a:cxn ang="0">
                <a:pos x="558" y="489"/>
              </a:cxn>
              <a:cxn ang="0">
                <a:pos x="561" y="515"/>
              </a:cxn>
              <a:cxn ang="0">
                <a:pos x="594" y="549"/>
              </a:cxn>
              <a:cxn ang="0">
                <a:pos x="616" y="579"/>
              </a:cxn>
              <a:cxn ang="0">
                <a:pos x="575" y="600"/>
              </a:cxn>
              <a:cxn ang="0">
                <a:pos x="491" y="631"/>
              </a:cxn>
              <a:cxn ang="0">
                <a:pos x="443" y="638"/>
              </a:cxn>
              <a:cxn ang="0">
                <a:pos x="392" y="628"/>
              </a:cxn>
              <a:cxn ang="0">
                <a:pos x="339" y="633"/>
              </a:cxn>
              <a:cxn ang="0">
                <a:pos x="306" y="628"/>
              </a:cxn>
              <a:cxn ang="0">
                <a:pos x="299" y="614"/>
              </a:cxn>
              <a:cxn ang="0">
                <a:pos x="294" y="573"/>
              </a:cxn>
              <a:cxn ang="0">
                <a:pos x="288" y="529"/>
              </a:cxn>
              <a:cxn ang="0">
                <a:pos x="253" y="517"/>
              </a:cxn>
              <a:cxn ang="0">
                <a:pos x="185" y="502"/>
              </a:cxn>
              <a:cxn ang="0">
                <a:pos x="90" y="459"/>
              </a:cxn>
              <a:cxn ang="0">
                <a:pos x="68" y="446"/>
              </a:cxn>
              <a:cxn ang="0">
                <a:pos x="66" y="428"/>
              </a:cxn>
              <a:cxn ang="0">
                <a:pos x="65" y="402"/>
              </a:cxn>
              <a:cxn ang="0">
                <a:pos x="53" y="377"/>
              </a:cxn>
              <a:cxn ang="0">
                <a:pos x="41" y="357"/>
              </a:cxn>
              <a:cxn ang="0">
                <a:pos x="27" y="347"/>
              </a:cxn>
              <a:cxn ang="0">
                <a:pos x="12" y="332"/>
              </a:cxn>
              <a:cxn ang="0">
                <a:pos x="5" y="308"/>
              </a:cxn>
              <a:cxn ang="0">
                <a:pos x="0" y="262"/>
              </a:cxn>
              <a:cxn ang="0">
                <a:pos x="0" y="234"/>
              </a:cxn>
              <a:cxn ang="0">
                <a:pos x="10" y="212"/>
              </a:cxn>
              <a:cxn ang="0">
                <a:pos x="38" y="195"/>
              </a:cxn>
              <a:cxn ang="0">
                <a:pos x="61" y="173"/>
              </a:cxn>
              <a:cxn ang="0">
                <a:pos x="77" y="77"/>
              </a:cxn>
              <a:cxn ang="0">
                <a:pos x="84" y="43"/>
              </a:cxn>
              <a:cxn ang="0">
                <a:pos x="82" y="8"/>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36" name="Freeform 481"/>
          <p:cNvSpPr>
            <a:spLocks/>
          </p:cNvSpPr>
          <p:nvPr>
            <p:custDataLst>
              <p:tags r:id="rId242"/>
            </p:custDataLst>
          </p:nvPr>
        </p:nvSpPr>
        <p:spPr bwMode="auto">
          <a:xfrm>
            <a:off x="5025182" y="2548576"/>
            <a:ext cx="19050" cy="57150"/>
          </a:xfrm>
          <a:custGeom>
            <a:avLst/>
            <a:gdLst/>
            <a:ahLst/>
            <a:cxnLst>
              <a:cxn ang="0">
                <a:pos x="13" y="50"/>
              </a:cxn>
              <a:cxn ang="0">
                <a:pos x="0" y="32"/>
              </a:cxn>
              <a:cxn ang="0">
                <a:pos x="2" y="25"/>
              </a:cxn>
              <a:cxn ang="0">
                <a:pos x="6" y="18"/>
              </a:cxn>
              <a:cxn ang="0">
                <a:pos x="12" y="13"/>
              </a:cxn>
              <a:cxn ang="0">
                <a:pos x="18" y="9"/>
              </a:cxn>
              <a:cxn ang="0">
                <a:pos x="26" y="5"/>
              </a:cxn>
              <a:cxn ang="0">
                <a:pos x="34" y="3"/>
              </a:cxn>
              <a:cxn ang="0">
                <a:pos x="43" y="1"/>
              </a:cxn>
              <a:cxn ang="0">
                <a:pos x="52" y="0"/>
              </a:cxn>
              <a:cxn ang="0">
                <a:pos x="40" y="11"/>
              </a:cxn>
              <a:cxn ang="0">
                <a:pos x="27" y="22"/>
              </a:cxn>
              <a:cxn ang="0">
                <a:pos x="22" y="30"/>
              </a:cxn>
              <a:cxn ang="0">
                <a:pos x="17" y="36"/>
              </a:cxn>
              <a:cxn ang="0">
                <a:pos x="14" y="43"/>
              </a:cxn>
              <a:cxn ang="0">
                <a:pos x="13" y="50"/>
              </a:cxn>
            </a:cxnLst>
            <a:rect l="0" t="0" r="r" b="b"/>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37" name="Freeform 482"/>
          <p:cNvSpPr>
            <a:spLocks/>
          </p:cNvSpPr>
          <p:nvPr>
            <p:custDataLst>
              <p:tags r:id="rId243"/>
            </p:custDataLst>
          </p:nvPr>
        </p:nvSpPr>
        <p:spPr bwMode="auto">
          <a:xfrm>
            <a:off x="4883894" y="2550164"/>
            <a:ext cx="141288" cy="125412"/>
          </a:xfrm>
          <a:custGeom>
            <a:avLst/>
            <a:gdLst/>
            <a:ahLst/>
            <a:cxnLst>
              <a:cxn ang="0">
                <a:pos x="76" y="231"/>
              </a:cxn>
              <a:cxn ang="0">
                <a:pos x="61" y="226"/>
              </a:cxn>
              <a:cxn ang="0">
                <a:pos x="66" y="222"/>
              </a:cxn>
              <a:cxn ang="0">
                <a:pos x="77" y="217"/>
              </a:cxn>
              <a:cxn ang="0">
                <a:pos x="64" y="204"/>
              </a:cxn>
              <a:cxn ang="0">
                <a:pos x="43" y="189"/>
              </a:cxn>
              <a:cxn ang="0">
                <a:pos x="36" y="179"/>
              </a:cxn>
              <a:cxn ang="0">
                <a:pos x="34" y="171"/>
              </a:cxn>
              <a:cxn ang="0">
                <a:pos x="34" y="164"/>
              </a:cxn>
              <a:cxn ang="0">
                <a:pos x="36" y="157"/>
              </a:cxn>
              <a:cxn ang="0">
                <a:pos x="43" y="149"/>
              </a:cxn>
              <a:cxn ang="0">
                <a:pos x="56" y="141"/>
              </a:cxn>
              <a:cxn ang="0">
                <a:pos x="73" y="137"/>
              </a:cxn>
              <a:cxn ang="0">
                <a:pos x="80" y="126"/>
              </a:cxn>
              <a:cxn ang="0">
                <a:pos x="67" y="111"/>
              </a:cxn>
              <a:cxn ang="0">
                <a:pos x="61" y="102"/>
              </a:cxn>
              <a:cxn ang="0">
                <a:pos x="60" y="86"/>
              </a:cxn>
              <a:cxn ang="0">
                <a:pos x="55" y="70"/>
              </a:cxn>
              <a:cxn ang="0">
                <a:pos x="46" y="46"/>
              </a:cxn>
              <a:cxn ang="0">
                <a:pos x="33" y="31"/>
              </a:cxn>
              <a:cxn ang="0">
                <a:pos x="20" y="25"/>
              </a:cxn>
              <a:cxn ang="0">
                <a:pos x="7" y="10"/>
              </a:cxn>
              <a:cxn ang="0">
                <a:pos x="9" y="0"/>
              </a:cxn>
              <a:cxn ang="0">
                <a:pos x="24" y="0"/>
              </a:cxn>
              <a:cxn ang="0">
                <a:pos x="38" y="3"/>
              </a:cxn>
              <a:cxn ang="0">
                <a:pos x="56" y="16"/>
              </a:cxn>
              <a:cxn ang="0">
                <a:pos x="78" y="35"/>
              </a:cxn>
              <a:cxn ang="0">
                <a:pos x="96" y="48"/>
              </a:cxn>
              <a:cxn ang="0">
                <a:pos x="119" y="58"/>
              </a:cxn>
              <a:cxn ang="0">
                <a:pos x="152" y="70"/>
              </a:cxn>
              <a:cxn ang="0">
                <a:pos x="181" y="79"/>
              </a:cxn>
              <a:cxn ang="0">
                <a:pos x="214" y="85"/>
              </a:cxn>
              <a:cxn ang="0">
                <a:pos x="236" y="77"/>
              </a:cxn>
              <a:cxn ang="0">
                <a:pos x="257" y="83"/>
              </a:cxn>
              <a:cxn ang="0">
                <a:pos x="284" y="107"/>
              </a:cxn>
              <a:cxn ang="0">
                <a:pos x="305" y="119"/>
              </a:cxn>
              <a:cxn ang="0">
                <a:pos x="297" y="133"/>
              </a:cxn>
              <a:cxn ang="0">
                <a:pos x="268" y="144"/>
              </a:cxn>
              <a:cxn ang="0">
                <a:pos x="249" y="148"/>
              </a:cxn>
              <a:cxn ang="0">
                <a:pos x="237" y="159"/>
              </a:cxn>
              <a:cxn ang="0">
                <a:pos x="232" y="176"/>
              </a:cxn>
              <a:cxn ang="0">
                <a:pos x="231" y="187"/>
              </a:cxn>
              <a:cxn ang="0">
                <a:pos x="222" y="192"/>
              </a:cxn>
              <a:cxn ang="0">
                <a:pos x="204" y="189"/>
              </a:cxn>
              <a:cxn ang="0">
                <a:pos x="186" y="181"/>
              </a:cxn>
              <a:cxn ang="0">
                <a:pos x="168" y="170"/>
              </a:cxn>
              <a:cxn ang="0">
                <a:pos x="155" y="164"/>
              </a:cxn>
              <a:cxn ang="0">
                <a:pos x="145" y="161"/>
              </a:cxn>
              <a:cxn ang="0">
                <a:pos x="131" y="162"/>
              </a:cxn>
              <a:cxn ang="0">
                <a:pos x="114" y="167"/>
              </a:cxn>
              <a:cxn ang="0">
                <a:pos x="100" y="173"/>
              </a:cxn>
              <a:cxn ang="0">
                <a:pos x="87" y="178"/>
              </a:cxn>
              <a:cxn ang="0">
                <a:pos x="85" y="183"/>
              </a:cxn>
              <a:cxn ang="0">
                <a:pos x="96" y="191"/>
              </a:cxn>
              <a:cxn ang="0">
                <a:pos x="116" y="200"/>
              </a:cxn>
              <a:cxn ang="0">
                <a:pos x="126" y="212"/>
              </a:cxn>
              <a:cxn ang="0">
                <a:pos x="113" y="224"/>
              </a:cxn>
              <a:cxn ang="0">
                <a:pos x="102" y="231"/>
              </a:cxn>
              <a:cxn ang="0">
                <a:pos x="91" y="234"/>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38" name="Freeform 483"/>
          <p:cNvSpPr>
            <a:spLocks/>
          </p:cNvSpPr>
          <p:nvPr>
            <p:custDataLst>
              <p:tags r:id="rId244"/>
            </p:custDataLst>
          </p:nvPr>
        </p:nvSpPr>
        <p:spPr bwMode="auto">
          <a:xfrm>
            <a:off x="4853732" y="2904176"/>
            <a:ext cx="52387" cy="57150"/>
          </a:xfrm>
          <a:custGeom>
            <a:avLst/>
            <a:gdLst/>
            <a:ahLst/>
            <a:cxnLst>
              <a:cxn ang="0">
                <a:pos x="33" y="19"/>
              </a:cxn>
              <a:cxn ang="0">
                <a:pos x="43" y="19"/>
              </a:cxn>
              <a:cxn ang="0">
                <a:pos x="52" y="19"/>
              </a:cxn>
              <a:cxn ang="0">
                <a:pos x="55" y="19"/>
              </a:cxn>
              <a:cxn ang="0">
                <a:pos x="58" y="17"/>
              </a:cxn>
              <a:cxn ang="0">
                <a:pos x="61" y="15"/>
              </a:cxn>
              <a:cxn ang="0">
                <a:pos x="65" y="11"/>
              </a:cxn>
              <a:cxn ang="0">
                <a:pos x="68" y="8"/>
              </a:cxn>
              <a:cxn ang="0">
                <a:pos x="70" y="5"/>
              </a:cxn>
              <a:cxn ang="0">
                <a:pos x="72" y="3"/>
              </a:cxn>
              <a:cxn ang="0">
                <a:pos x="72" y="0"/>
              </a:cxn>
              <a:cxn ang="0">
                <a:pos x="118" y="0"/>
              </a:cxn>
              <a:cxn ang="0">
                <a:pos x="122" y="15"/>
              </a:cxn>
              <a:cxn ang="0">
                <a:pos x="125" y="25"/>
              </a:cxn>
              <a:cxn ang="0">
                <a:pos x="124" y="29"/>
              </a:cxn>
              <a:cxn ang="0">
                <a:pos x="122" y="33"/>
              </a:cxn>
              <a:cxn ang="0">
                <a:pos x="119" y="35"/>
              </a:cxn>
              <a:cxn ang="0">
                <a:pos x="117" y="37"/>
              </a:cxn>
              <a:cxn ang="0">
                <a:pos x="111" y="40"/>
              </a:cxn>
              <a:cxn ang="0">
                <a:pos x="104" y="41"/>
              </a:cxn>
              <a:cxn ang="0">
                <a:pos x="88" y="41"/>
              </a:cxn>
              <a:cxn ang="0">
                <a:pos x="72" y="43"/>
              </a:cxn>
              <a:cxn ang="0">
                <a:pos x="70" y="47"/>
              </a:cxn>
              <a:cxn ang="0">
                <a:pos x="69" y="53"/>
              </a:cxn>
              <a:cxn ang="0">
                <a:pos x="67" y="61"/>
              </a:cxn>
              <a:cxn ang="0">
                <a:pos x="67" y="71"/>
              </a:cxn>
              <a:cxn ang="0">
                <a:pos x="66" y="86"/>
              </a:cxn>
              <a:cxn ang="0">
                <a:pos x="66" y="93"/>
              </a:cxn>
              <a:cxn ang="0">
                <a:pos x="49" y="85"/>
              </a:cxn>
              <a:cxn ang="0">
                <a:pos x="27" y="73"/>
              </a:cxn>
              <a:cxn ang="0">
                <a:pos x="16" y="65"/>
              </a:cxn>
              <a:cxn ang="0">
                <a:pos x="7" y="58"/>
              </a:cxn>
              <a:cxn ang="0">
                <a:pos x="4" y="54"/>
              </a:cxn>
              <a:cxn ang="0">
                <a:pos x="2" y="50"/>
              </a:cxn>
              <a:cxn ang="0">
                <a:pos x="0" y="47"/>
              </a:cxn>
              <a:cxn ang="0">
                <a:pos x="0" y="43"/>
              </a:cxn>
              <a:cxn ang="0">
                <a:pos x="7" y="43"/>
              </a:cxn>
              <a:cxn ang="0">
                <a:pos x="15" y="41"/>
              </a:cxn>
              <a:cxn ang="0">
                <a:pos x="20" y="39"/>
              </a:cxn>
              <a:cxn ang="0">
                <a:pos x="23" y="36"/>
              </a:cxn>
              <a:cxn ang="0">
                <a:pos x="28" y="28"/>
              </a:cxn>
              <a:cxn ang="0">
                <a:pos x="33" y="19"/>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39" name="Freeform 484"/>
          <p:cNvSpPr>
            <a:spLocks/>
          </p:cNvSpPr>
          <p:nvPr>
            <p:custDataLst>
              <p:tags r:id="rId245"/>
            </p:custDataLst>
          </p:nvPr>
        </p:nvSpPr>
        <p:spPr bwMode="auto">
          <a:xfrm>
            <a:off x="4799757" y="2918464"/>
            <a:ext cx="60325" cy="84137"/>
          </a:xfrm>
          <a:custGeom>
            <a:avLst/>
            <a:gdLst/>
            <a:ahLst/>
            <a:cxnLst>
              <a:cxn ang="0">
                <a:pos x="20" y="12"/>
              </a:cxn>
              <a:cxn ang="0">
                <a:pos x="24" y="10"/>
              </a:cxn>
              <a:cxn ang="0">
                <a:pos x="31" y="6"/>
              </a:cxn>
              <a:cxn ang="0">
                <a:pos x="34" y="4"/>
              </a:cxn>
              <a:cxn ang="0">
                <a:pos x="37" y="2"/>
              </a:cxn>
              <a:cxn ang="0">
                <a:pos x="42" y="1"/>
              </a:cxn>
              <a:cxn ang="0">
                <a:pos x="46" y="0"/>
              </a:cxn>
              <a:cxn ang="0">
                <a:pos x="59" y="1"/>
              </a:cxn>
              <a:cxn ang="0">
                <a:pos x="70" y="4"/>
              </a:cxn>
              <a:cxn ang="0">
                <a:pos x="81" y="8"/>
              </a:cxn>
              <a:cxn ang="0">
                <a:pos x="90" y="14"/>
              </a:cxn>
              <a:cxn ang="0">
                <a:pos x="99" y="21"/>
              </a:cxn>
              <a:cxn ang="0">
                <a:pos x="105" y="30"/>
              </a:cxn>
              <a:cxn ang="0">
                <a:pos x="112" y="40"/>
              </a:cxn>
              <a:cxn ang="0">
                <a:pos x="116" y="50"/>
              </a:cxn>
              <a:cxn ang="0">
                <a:pos x="121" y="60"/>
              </a:cxn>
              <a:cxn ang="0">
                <a:pos x="124" y="71"/>
              </a:cxn>
              <a:cxn ang="0">
                <a:pos x="127" y="82"/>
              </a:cxn>
              <a:cxn ang="0">
                <a:pos x="130" y="94"/>
              </a:cxn>
              <a:cxn ang="0">
                <a:pos x="132" y="116"/>
              </a:cxn>
              <a:cxn ang="0">
                <a:pos x="133" y="135"/>
              </a:cxn>
              <a:cxn ang="0">
                <a:pos x="132" y="138"/>
              </a:cxn>
              <a:cxn ang="0">
                <a:pos x="130" y="141"/>
              </a:cxn>
              <a:cxn ang="0">
                <a:pos x="125" y="144"/>
              </a:cxn>
              <a:cxn ang="0">
                <a:pos x="121" y="147"/>
              </a:cxn>
              <a:cxn ang="0">
                <a:pos x="115" y="150"/>
              </a:cxn>
              <a:cxn ang="0">
                <a:pos x="110" y="153"/>
              </a:cxn>
              <a:cxn ang="0">
                <a:pos x="104" y="154"/>
              </a:cxn>
              <a:cxn ang="0">
                <a:pos x="99" y="154"/>
              </a:cxn>
              <a:cxn ang="0">
                <a:pos x="93" y="153"/>
              </a:cxn>
              <a:cxn ang="0">
                <a:pos x="87" y="149"/>
              </a:cxn>
              <a:cxn ang="0">
                <a:pos x="79" y="141"/>
              </a:cxn>
              <a:cxn ang="0">
                <a:pos x="71" y="134"/>
              </a:cxn>
              <a:cxn ang="0">
                <a:pos x="64" y="126"/>
              </a:cxn>
              <a:cxn ang="0">
                <a:pos x="58" y="118"/>
              </a:cxn>
              <a:cxn ang="0">
                <a:pos x="54" y="111"/>
              </a:cxn>
              <a:cxn ang="0">
                <a:pos x="53" y="105"/>
              </a:cxn>
              <a:cxn ang="0">
                <a:pos x="54" y="98"/>
              </a:cxn>
              <a:cxn ang="0">
                <a:pos x="56" y="83"/>
              </a:cxn>
              <a:cxn ang="0">
                <a:pos x="58" y="68"/>
              </a:cxn>
              <a:cxn ang="0">
                <a:pos x="59" y="62"/>
              </a:cxn>
              <a:cxn ang="0">
                <a:pos x="47" y="61"/>
              </a:cxn>
              <a:cxn ang="0">
                <a:pos x="36" y="59"/>
              </a:cxn>
              <a:cxn ang="0">
                <a:pos x="25" y="56"/>
              </a:cxn>
              <a:cxn ang="0">
                <a:pos x="17" y="52"/>
              </a:cxn>
              <a:cxn ang="0">
                <a:pos x="13" y="49"/>
              </a:cxn>
              <a:cxn ang="0">
                <a:pos x="10" y="46"/>
              </a:cxn>
              <a:cxn ang="0">
                <a:pos x="7" y="43"/>
              </a:cxn>
              <a:cxn ang="0">
                <a:pos x="4" y="39"/>
              </a:cxn>
              <a:cxn ang="0">
                <a:pos x="2" y="34"/>
              </a:cxn>
              <a:cxn ang="0">
                <a:pos x="1" y="29"/>
              </a:cxn>
              <a:cxn ang="0">
                <a:pos x="0" y="24"/>
              </a:cxn>
              <a:cxn ang="0">
                <a:pos x="0" y="18"/>
              </a:cxn>
              <a:cxn ang="0">
                <a:pos x="7" y="15"/>
              </a:cxn>
              <a:cxn ang="0">
                <a:pos x="20" y="12"/>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40" name="Freeform 485"/>
          <p:cNvSpPr>
            <a:spLocks/>
          </p:cNvSpPr>
          <p:nvPr>
            <p:custDataLst>
              <p:tags r:id="rId246"/>
            </p:custDataLst>
          </p:nvPr>
        </p:nvSpPr>
        <p:spPr bwMode="auto">
          <a:xfrm>
            <a:off x="4815632" y="2680339"/>
            <a:ext cx="209550" cy="244475"/>
          </a:xfrm>
          <a:custGeom>
            <a:avLst/>
            <a:gdLst/>
            <a:ahLst/>
            <a:cxnLst>
              <a:cxn ang="0">
                <a:pos x="134" y="351"/>
              </a:cxn>
              <a:cxn ang="0">
                <a:pos x="167" y="339"/>
              </a:cxn>
              <a:cxn ang="0">
                <a:pos x="200" y="339"/>
              </a:cxn>
              <a:cxn ang="0">
                <a:pos x="226" y="348"/>
              </a:cxn>
              <a:cxn ang="0">
                <a:pos x="224" y="327"/>
              </a:cxn>
              <a:cxn ang="0">
                <a:pos x="220" y="316"/>
              </a:cxn>
              <a:cxn ang="0">
                <a:pos x="233" y="303"/>
              </a:cxn>
              <a:cxn ang="0">
                <a:pos x="239" y="276"/>
              </a:cxn>
              <a:cxn ang="0">
                <a:pos x="242" y="246"/>
              </a:cxn>
              <a:cxn ang="0">
                <a:pos x="268" y="255"/>
              </a:cxn>
              <a:cxn ang="0">
                <a:pos x="300" y="238"/>
              </a:cxn>
              <a:cxn ang="0">
                <a:pos x="316" y="217"/>
              </a:cxn>
              <a:cxn ang="0">
                <a:pos x="293" y="194"/>
              </a:cxn>
              <a:cxn ang="0">
                <a:pos x="318" y="199"/>
              </a:cxn>
              <a:cxn ang="0">
                <a:pos x="343" y="202"/>
              </a:cxn>
              <a:cxn ang="0">
                <a:pos x="346" y="185"/>
              </a:cxn>
              <a:cxn ang="0">
                <a:pos x="295" y="96"/>
              </a:cxn>
              <a:cxn ang="0">
                <a:pos x="285" y="53"/>
              </a:cxn>
              <a:cxn ang="0">
                <a:pos x="291" y="19"/>
              </a:cxn>
              <a:cxn ang="0">
                <a:pos x="316" y="1"/>
              </a:cxn>
              <a:cxn ang="0">
                <a:pos x="336" y="18"/>
              </a:cxn>
              <a:cxn ang="0">
                <a:pos x="377" y="45"/>
              </a:cxn>
              <a:cxn ang="0">
                <a:pos x="415" y="72"/>
              </a:cxn>
              <a:cxn ang="0">
                <a:pos x="426" y="98"/>
              </a:cxn>
              <a:cxn ang="0">
                <a:pos x="436" y="137"/>
              </a:cxn>
              <a:cxn ang="0">
                <a:pos x="445" y="173"/>
              </a:cxn>
              <a:cxn ang="0">
                <a:pos x="428" y="179"/>
              </a:cxn>
              <a:cxn ang="0">
                <a:pos x="412" y="185"/>
              </a:cxn>
              <a:cxn ang="0">
                <a:pos x="426" y="199"/>
              </a:cxn>
              <a:cxn ang="0">
                <a:pos x="445" y="203"/>
              </a:cxn>
              <a:cxn ang="0">
                <a:pos x="455" y="262"/>
              </a:cxn>
              <a:cxn ang="0">
                <a:pos x="475" y="312"/>
              </a:cxn>
              <a:cxn ang="0">
                <a:pos x="480" y="381"/>
              </a:cxn>
              <a:cxn ang="0">
                <a:pos x="463" y="364"/>
              </a:cxn>
              <a:cxn ang="0">
                <a:pos x="453" y="356"/>
              </a:cxn>
              <a:cxn ang="0">
                <a:pos x="436" y="363"/>
              </a:cxn>
              <a:cxn ang="0">
                <a:pos x="429" y="399"/>
              </a:cxn>
              <a:cxn ang="0">
                <a:pos x="408" y="389"/>
              </a:cxn>
              <a:cxn ang="0">
                <a:pos x="389" y="382"/>
              </a:cxn>
              <a:cxn ang="0">
                <a:pos x="376" y="402"/>
              </a:cxn>
              <a:cxn ang="0">
                <a:pos x="345" y="413"/>
              </a:cxn>
              <a:cxn ang="0">
                <a:pos x="334" y="400"/>
              </a:cxn>
              <a:cxn ang="0">
                <a:pos x="312" y="395"/>
              </a:cxn>
              <a:cxn ang="0">
                <a:pos x="303" y="426"/>
              </a:cxn>
              <a:cxn ang="0">
                <a:pos x="299" y="450"/>
              </a:cxn>
              <a:cxn ang="0">
                <a:pos x="307" y="466"/>
              </a:cxn>
              <a:cxn ang="0">
                <a:pos x="272" y="468"/>
              </a:cxn>
              <a:cxn ang="0">
                <a:pos x="258" y="465"/>
              </a:cxn>
              <a:cxn ang="0">
                <a:pos x="244" y="440"/>
              </a:cxn>
              <a:cxn ang="0">
                <a:pos x="229" y="418"/>
              </a:cxn>
              <a:cxn ang="0">
                <a:pos x="204" y="406"/>
              </a:cxn>
              <a:cxn ang="0">
                <a:pos x="190" y="394"/>
              </a:cxn>
              <a:cxn ang="0">
                <a:pos x="136" y="417"/>
              </a:cxn>
              <a:cxn ang="0">
                <a:pos x="90" y="435"/>
              </a:cxn>
              <a:cxn ang="0">
                <a:pos x="65" y="459"/>
              </a:cxn>
              <a:cxn ang="0">
                <a:pos x="27" y="461"/>
              </a:cxn>
              <a:cxn ang="0">
                <a:pos x="7" y="438"/>
              </a:cxn>
              <a:cxn ang="0">
                <a:pos x="0" y="417"/>
              </a:cxn>
              <a:cxn ang="0">
                <a:pos x="7" y="413"/>
              </a:cxn>
              <a:cxn ang="0">
                <a:pos x="27" y="414"/>
              </a:cxn>
              <a:cxn ang="0">
                <a:pos x="48" y="405"/>
              </a:cxn>
              <a:cxn ang="0">
                <a:pos x="72" y="369"/>
              </a:cxn>
              <a:cxn ang="0">
                <a:pos x="93" y="352"/>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41" name="Freeform 486"/>
          <p:cNvSpPr>
            <a:spLocks/>
          </p:cNvSpPr>
          <p:nvPr>
            <p:custDataLst>
              <p:tags r:id="rId247"/>
            </p:custDataLst>
          </p:nvPr>
        </p:nvSpPr>
        <p:spPr bwMode="auto">
          <a:xfrm>
            <a:off x="2399457" y="1570676"/>
            <a:ext cx="107950" cy="60325"/>
          </a:xfrm>
          <a:custGeom>
            <a:avLst/>
            <a:gdLst/>
            <a:ahLst/>
            <a:cxnLst>
              <a:cxn ang="0">
                <a:pos x="27" y="36"/>
              </a:cxn>
              <a:cxn ang="0">
                <a:pos x="36" y="36"/>
              </a:cxn>
              <a:cxn ang="0">
                <a:pos x="45" y="35"/>
              </a:cxn>
              <a:cxn ang="0">
                <a:pos x="53" y="33"/>
              </a:cxn>
              <a:cxn ang="0">
                <a:pos x="59" y="31"/>
              </a:cxn>
              <a:cxn ang="0">
                <a:pos x="66" y="30"/>
              </a:cxn>
              <a:cxn ang="0">
                <a:pos x="72" y="29"/>
              </a:cxn>
              <a:cxn ang="0">
                <a:pos x="80" y="29"/>
              </a:cxn>
              <a:cxn ang="0">
                <a:pos x="87" y="30"/>
              </a:cxn>
              <a:cxn ang="0">
                <a:pos x="87" y="42"/>
              </a:cxn>
              <a:cxn ang="0">
                <a:pos x="154" y="42"/>
              </a:cxn>
              <a:cxn ang="0">
                <a:pos x="154" y="39"/>
              </a:cxn>
              <a:cxn ang="0">
                <a:pos x="156" y="36"/>
              </a:cxn>
              <a:cxn ang="0">
                <a:pos x="159" y="33"/>
              </a:cxn>
              <a:cxn ang="0">
                <a:pos x="163" y="31"/>
              </a:cxn>
              <a:cxn ang="0">
                <a:pos x="175" y="26"/>
              </a:cxn>
              <a:cxn ang="0">
                <a:pos x="190" y="23"/>
              </a:cxn>
              <a:cxn ang="0">
                <a:pos x="221" y="17"/>
              </a:cxn>
              <a:cxn ang="0">
                <a:pos x="246" y="12"/>
              </a:cxn>
              <a:cxn ang="0">
                <a:pos x="212" y="13"/>
              </a:cxn>
              <a:cxn ang="0">
                <a:pos x="186" y="14"/>
              </a:cxn>
              <a:cxn ang="0">
                <a:pos x="178" y="15"/>
              </a:cxn>
              <a:cxn ang="0">
                <a:pos x="171" y="15"/>
              </a:cxn>
              <a:cxn ang="0">
                <a:pos x="168" y="14"/>
              </a:cxn>
              <a:cxn ang="0">
                <a:pos x="167" y="12"/>
              </a:cxn>
              <a:cxn ang="0">
                <a:pos x="159" y="16"/>
              </a:cxn>
              <a:cxn ang="0">
                <a:pos x="152" y="17"/>
              </a:cxn>
              <a:cxn ang="0">
                <a:pos x="147" y="17"/>
              </a:cxn>
              <a:cxn ang="0">
                <a:pos x="141" y="15"/>
              </a:cxn>
              <a:cxn ang="0">
                <a:pos x="137" y="12"/>
              </a:cxn>
              <a:cxn ang="0">
                <a:pos x="133" y="9"/>
              </a:cxn>
              <a:cxn ang="0">
                <a:pos x="129" y="5"/>
              </a:cxn>
              <a:cxn ang="0">
                <a:pos x="126" y="0"/>
              </a:cxn>
              <a:cxn ang="0">
                <a:pos x="121" y="2"/>
              </a:cxn>
              <a:cxn ang="0">
                <a:pos x="113" y="4"/>
              </a:cxn>
              <a:cxn ang="0">
                <a:pos x="103" y="5"/>
              </a:cxn>
              <a:cxn ang="0">
                <a:pos x="93" y="5"/>
              </a:cxn>
              <a:cxn ang="0">
                <a:pos x="74" y="6"/>
              </a:cxn>
              <a:cxn ang="0">
                <a:pos x="60" y="6"/>
              </a:cxn>
              <a:cxn ang="0">
                <a:pos x="58" y="9"/>
              </a:cxn>
              <a:cxn ang="0">
                <a:pos x="56" y="12"/>
              </a:cxn>
              <a:cxn ang="0">
                <a:pos x="54" y="15"/>
              </a:cxn>
              <a:cxn ang="0">
                <a:pos x="50" y="17"/>
              </a:cxn>
              <a:cxn ang="0">
                <a:pos x="42" y="20"/>
              </a:cxn>
              <a:cxn ang="0">
                <a:pos x="33" y="22"/>
              </a:cxn>
              <a:cxn ang="0">
                <a:pos x="14" y="24"/>
              </a:cxn>
              <a:cxn ang="0">
                <a:pos x="0" y="24"/>
              </a:cxn>
              <a:cxn ang="0">
                <a:pos x="1" y="27"/>
              </a:cxn>
              <a:cxn ang="0">
                <a:pos x="3" y="29"/>
              </a:cxn>
              <a:cxn ang="0">
                <a:pos x="5" y="31"/>
              </a:cxn>
              <a:cxn ang="0">
                <a:pos x="9" y="33"/>
              </a:cxn>
              <a:cxn ang="0">
                <a:pos x="17" y="35"/>
              </a:cxn>
              <a:cxn ang="0">
                <a:pos x="27" y="36"/>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42" name="Freeform 487"/>
          <p:cNvSpPr>
            <a:spLocks/>
          </p:cNvSpPr>
          <p:nvPr>
            <p:custDataLst>
              <p:tags r:id="rId248"/>
            </p:custDataLst>
          </p:nvPr>
        </p:nvSpPr>
        <p:spPr bwMode="auto">
          <a:xfrm>
            <a:off x="2542332" y="1553214"/>
            <a:ext cx="63500" cy="57150"/>
          </a:xfrm>
          <a:custGeom>
            <a:avLst/>
            <a:gdLst/>
            <a:ahLst/>
            <a:cxnLst>
              <a:cxn ang="0">
                <a:pos x="103" y="0"/>
              </a:cxn>
              <a:cxn ang="0">
                <a:pos x="118" y="1"/>
              </a:cxn>
              <a:cxn ang="0">
                <a:pos x="134" y="3"/>
              </a:cxn>
              <a:cxn ang="0">
                <a:pos x="145" y="5"/>
              </a:cxn>
              <a:cxn ang="0">
                <a:pos x="149" y="6"/>
              </a:cxn>
              <a:cxn ang="0">
                <a:pos x="149" y="8"/>
              </a:cxn>
              <a:cxn ang="0">
                <a:pos x="147" y="10"/>
              </a:cxn>
              <a:cxn ang="0">
                <a:pos x="145" y="12"/>
              </a:cxn>
              <a:cxn ang="0">
                <a:pos x="141" y="13"/>
              </a:cxn>
              <a:cxn ang="0">
                <a:pos x="137" y="14"/>
              </a:cxn>
              <a:cxn ang="0">
                <a:pos x="132" y="14"/>
              </a:cxn>
              <a:cxn ang="0">
                <a:pos x="127" y="14"/>
              </a:cxn>
              <a:cxn ang="0">
                <a:pos x="123" y="12"/>
              </a:cxn>
              <a:cxn ang="0">
                <a:pos x="123" y="23"/>
              </a:cxn>
              <a:cxn ang="0">
                <a:pos x="123" y="33"/>
              </a:cxn>
              <a:cxn ang="0">
                <a:pos x="123" y="41"/>
              </a:cxn>
              <a:cxn ang="0">
                <a:pos x="123" y="49"/>
              </a:cxn>
              <a:cxn ang="0">
                <a:pos x="116" y="50"/>
              </a:cxn>
              <a:cxn ang="0">
                <a:pos x="109" y="51"/>
              </a:cxn>
              <a:cxn ang="0">
                <a:pos x="104" y="53"/>
              </a:cxn>
              <a:cxn ang="0">
                <a:pos x="100" y="55"/>
              </a:cxn>
              <a:cxn ang="0">
                <a:pos x="94" y="57"/>
              </a:cxn>
              <a:cxn ang="0">
                <a:pos x="89" y="59"/>
              </a:cxn>
              <a:cxn ang="0">
                <a:pos x="83" y="61"/>
              </a:cxn>
              <a:cxn ang="0">
                <a:pos x="76" y="61"/>
              </a:cxn>
              <a:cxn ang="0">
                <a:pos x="67" y="60"/>
              </a:cxn>
              <a:cxn ang="0">
                <a:pos x="53" y="57"/>
              </a:cxn>
              <a:cxn ang="0">
                <a:pos x="39" y="54"/>
              </a:cxn>
              <a:cxn ang="0">
                <a:pos x="25" y="49"/>
              </a:cxn>
              <a:cxn ang="0">
                <a:pos x="12" y="45"/>
              </a:cxn>
              <a:cxn ang="0">
                <a:pos x="3" y="41"/>
              </a:cxn>
              <a:cxn ang="0">
                <a:pos x="1" y="39"/>
              </a:cxn>
              <a:cxn ang="0">
                <a:pos x="0" y="38"/>
              </a:cxn>
              <a:cxn ang="0">
                <a:pos x="0" y="37"/>
              </a:cxn>
              <a:cxn ang="0">
                <a:pos x="3" y="37"/>
              </a:cxn>
              <a:cxn ang="0">
                <a:pos x="19" y="36"/>
              </a:cxn>
              <a:cxn ang="0">
                <a:pos x="35" y="35"/>
              </a:cxn>
              <a:cxn ang="0">
                <a:pos x="48" y="32"/>
              </a:cxn>
              <a:cxn ang="0">
                <a:pos x="60" y="27"/>
              </a:cxn>
              <a:cxn ang="0">
                <a:pos x="72" y="22"/>
              </a:cxn>
              <a:cxn ang="0">
                <a:pos x="82" y="16"/>
              </a:cxn>
              <a:cxn ang="0">
                <a:pos x="93" y="8"/>
              </a:cxn>
              <a:cxn ang="0">
                <a:pos x="103" y="0"/>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43" name="Freeform 488"/>
          <p:cNvSpPr>
            <a:spLocks/>
          </p:cNvSpPr>
          <p:nvPr>
            <p:custDataLst>
              <p:tags r:id="rId249"/>
            </p:custDataLst>
          </p:nvPr>
        </p:nvSpPr>
        <p:spPr bwMode="auto">
          <a:xfrm>
            <a:off x="2578844" y="1561151"/>
            <a:ext cx="130175" cy="57150"/>
          </a:xfrm>
          <a:custGeom>
            <a:avLst/>
            <a:gdLst/>
            <a:ahLst/>
            <a:cxnLst>
              <a:cxn ang="0">
                <a:pos x="133" y="72"/>
              </a:cxn>
              <a:cxn ang="0">
                <a:pos x="154" y="65"/>
              </a:cxn>
              <a:cxn ang="0">
                <a:pos x="178" y="54"/>
              </a:cxn>
              <a:cxn ang="0">
                <a:pos x="199" y="42"/>
              </a:cxn>
              <a:cxn ang="0">
                <a:pos x="207" y="40"/>
              </a:cxn>
              <a:cxn ang="0">
                <a:pos x="211" y="46"/>
              </a:cxn>
              <a:cxn ang="0">
                <a:pos x="220" y="51"/>
              </a:cxn>
              <a:cxn ang="0">
                <a:pos x="243" y="55"/>
              </a:cxn>
              <a:cxn ang="0">
                <a:pos x="269" y="55"/>
              </a:cxn>
              <a:cxn ang="0">
                <a:pos x="286" y="55"/>
              </a:cxn>
              <a:cxn ang="0">
                <a:pos x="293" y="46"/>
              </a:cxn>
              <a:cxn ang="0">
                <a:pos x="298" y="31"/>
              </a:cxn>
              <a:cxn ang="0">
                <a:pos x="279" y="25"/>
              </a:cxn>
              <a:cxn ang="0">
                <a:pos x="244" y="25"/>
              </a:cxn>
              <a:cxn ang="0">
                <a:pos x="225" y="25"/>
              </a:cxn>
              <a:cxn ang="0">
                <a:pos x="214" y="27"/>
              </a:cxn>
              <a:cxn ang="0">
                <a:pos x="204" y="33"/>
              </a:cxn>
              <a:cxn ang="0">
                <a:pos x="172" y="37"/>
              </a:cxn>
              <a:cxn ang="0">
                <a:pos x="176" y="28"/>
              </a:cxn>
              <a:cxn ang="0">
                <a:pos x="180" y="21"/>
              </a:cxn>
              <a:cxn ang="0">
                <a:pos x="194" y="13"/>
              </a:cxn>
              <a:cxn ang="0">
                <a:pos x="210" y="9"/>
              </a:cxn>
              <a:cxn ang="0">
                <a:pos x="225" y="0"/>
              </a:cxn>
              <a:cxn ang="0">
                <a:pos x="185" y="3"/>
              </a:cxn>
              <a:cxn ang="0">
                <a:pos x="157" y="11"/>
              </a:cxn>
              <a:cxn ang="0">
                <a:pos x="134" y="25"/>
              </a:cxn>
              <a:cxn ang="0">
                <a:pos x="114" y="40"/>
              </a:cxn>
              <a:cxn ang="0">
                <a:pos x="100" y="53"/>
              </a:cxn>
              <a:cxn ang="0">
                <a:pos x="87" y="59"/>
              </a:cxn>
              <a:cxn ang="0">
                <a:pos x="64" y="63"/>
              </a:cxn>
              <a:cxn ang="0">
                <a:pos x="32" y="64"/>
              </a:cxn>
              <a:cxn ang="0">
                <a:pos x="12" y="67"/>
              </a:cxn>
              <a:cxn ang="0">
                <a:pos x="2" y="70"/>
              </a:cxn>
              <a:cxn ang="0">
                <a:pos x="39" y="74"/>
              </a:cxn>
              <a:cxn ang="0">
                <a:pos x="102" y="74"/>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44" name="Freeform 489"/>
          <p:cNvSpPr>
            <a:spLocks/>
          </p:cNvSpPr>
          <p:nvPr>
            <p:custDataLst>
              <p:tags r:id="rId250"/>
            </p:custDataLst>
          </p:nvPr>
        </p:nvSpPr>
        <p:spPr bwMode="auto">
          <a:xfrm>
            <a:off x="3112244" y="1746889"/>
            <a:ext cx="41275" cy="57150"/>
          </a:xfrm>
          <a:custGeom>
            <a:avLst/>
            <a:gdLst/>
            <a:ahLst/>
            <a:cxnLst>
              <a:cxn ang="0">
                <a:pos x="93" y="0"/>
              </a:cxn>
              <a:cxn ang="0">
                <a:pos x="97" y="7"/>
              </a:cxn>
              <a:cxn ang="0">
                <a:pos x="100" y="18"/>
              </a:cxn>
              <a:cxn ang="0">
                <a:pos x="92" y="24"/>
              </a:cxn>
              <a:cxn ang="0">
                <a:pos x="86" y="29"/>
              </a:cxn>
              <a:cxn ang="0">
                <a:pos x="79" y="34"/>
              </a:cxn>
              <a:cxn ang="0">
                <a:pos x="72" y="37"/>
              </a:cxn>
              <a:cxn ang="0">
                <a:pos x="65" y="39"/>
              </a:cxn>
              <a:cxn ang="0">
                <a:pos x="57" y="41"/>
              </a:cxn>
              <a:cxn ang="0">
                <a:pos x="49" y="42"/>
              </a:cxn>
              <a:cxn ang="0">
                <a:pos x="40" y="42"/>
              </a:cxn>
              <a:cxn ang="0">
                <a:pos x="27" y="41"/>
              </a:cxn>
              <a:cxn ang="0">
                <a:pos x="12" y="39"/>
              </a:cxn>
              <a:cxn ang="0">
                <a:pos x="1" y="37"/>
              </a:cxn>
              <a:cxn ang="0">
                <a:pos x="0" y="36"/>
              </a:cxn>
              <a:cxn ang="0">
                <a:pos x="6" y="36"/>
              </a:cxn>
              <a:cxn ang="0">
                <a:pos x="12" y="35"/>
              </a:cxn>
              <a:cxn ang="0">
                <a:pos x="18" y="33"/>
              </a:cxn>
              <a:cxn ang="0">
                <a:pos x="23" y="30"/>
              </a:cxn>
              <a:cxn ang="0">
                <a:pos x="33" y="25"/>
              </a:cxn>
              <a:cxn ang="0">
                <a:pos x="44" y="18"/>
              </a:cxn>
              <a:cxn ang="0">
                <a:pos x="55" y="11"/>
              </a:cxn>
              <a:cxn ang="0">
                <a:pos x="66" y="5"/>
              </a:cxn>
              <a:cxn ang="0">
                <a:pos x="72" y="3"/>
              </a:cxn>
              <a:cxn ang="0">
                <a:pos x="79" y="1"/>
              </a:cxn>
              <a:cxn ang="0">
                <a:pos x="86" y="0"/>
              </a:cxn>
              <a:cxn ang="0">
                <a:pos x="93" y="0"/>
              </a:cxn>
            </a:cxnLst>
            <a:rect l="0" t="0" r="r" b="b"/>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45" name="Freeform 490"/>
          <p:cNvSpPr>
            <a:spLocks/>
          </p:cNvSpPr>
          <p:nvPr>
            <p:custDataLst>
              <p:tags r:id="rId251"/>
            </p:custDataLst>
          </p:nvPr>
        </p:nvSpPr>
        <p:spPr bwMode="auto">
          <a:xfrm>
            <a:off x="3021757" y="1605601"/>
            <a:ext cx="15875" cy="58738"/>
          </a:xfrm>
          <a:custGeom>
            <a:avLst/>
            <a:gdLst/>
            <a:ahLst/>
            <a:cxnLst>
              <a:cxn ang="0">
                <a:pos x="40" y="5"/>
              </a:cxn>
              <a:cxn ang="0">
                <a:pos x="0" y="5"/>
              </a:cxn>
              <a:cxn ang="0">
                <a:pos x="5" y="3"/>
              </a:cxn>
              <a:cxn ang="0">
                <a:pos x="9" y="1"/>
              </a:cxn>
              <a:cxn ang="0">
                <a:pos x="15" y="0"/>
              </a:cxn>
              <a:cxn ang="0">
                <a:pos x="20" y="0"/>
              </a:cxn>
              <a:cxn ang="0">
                <a:pos x="25" y="0"/>
              </a:cxn>
              <a:cxn ang="0">
                <a:pos x="30" y="1"/>
              </a:cxn>
              <a:cxn ang="0">
                <a:pos x="35" y="3"/>
              </a:cxn>
              <a:cxn ang="0">
                <a:pos x="40" y="5"/>
              </a:cxn>
            </a:cxnLst>
            <a:rect l="0" t="0" r="r" b="b"/>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46" name="Freeform 491"/>
          <p:cNvSpPr>
            <a:spLocks/>
          </p:cNvSpPr>
          <p:nvPr>
            <p:custDataLst>
              <p:tags r:id="rId252"/>
            </p:custDataLst>
          </p:nvPr>
        </p:nvSpPr>
        <p:spPr bwMode="auto">
          <a:xfrm>
            <a:off x="3043982" y="1564326"/>
            <a:ext cx="14287" cy="60325"/>
          </a:xfrm>
          <a:custGeom>
            <a:avLst/>
            <a:gdLst/>
            <a:ahLst/>
            <a:cxnLst>
              <a:cxn ang="0">
                <a:pos x="0" y="19"/>
              </a:cxn>
              <a:cxn ang="0">
                <a:pos x="20" y="0"/>
              </a:cxn>
              <a:cxn ang="0">
                <a:pos x="20" y="4"/>
              </a:cxn>
              <a:cxn ang="0">
                <a:pos x="22" y="10"/>
              </a:cxn>
              <a:cxn ang="0">
                <a:pos x="25" y="14"/>
              </a:cxn>
              <a:cxn ang="0">
                <a:pos x="27" y="18"/>
              </a:cxn>
              <a:cxn ang="0">
                <a:pos x="31" y="26"/>
              </a:cxn>
              <a:cxn ang="0">
                <a:pos x="33" y="31"/>
              </a:cxn>
              <a:cxn ang="0">
                <a:pos x="0" y="31"/>
              </a:cxn>
              <a:cxn ang="0">
                <a:pos x="0" y="25"/>
              </a:cxn>
              <a:cxn ang="0">
                <a:pos x="0" y="19"/>
              </a:cxn>
            </a:cxnLst>
            <a:rect l="0" t="0" r="r" b="b"/>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47" name="Freeform 492"/>
          <p:cNvSpPr>
            <a:spLocks/>
          </p:cNvSpPr>
          <p:nvPr>
            <p:custDataLst>
              <p:tags r:id="rId253"/>
            </p:custDataLst>
          </p:nvPr>
        </p:nvSpPr>
        <p:spPr bwMode="auto">
          <a:xfrm>
            <a:off x="3188444" y="1680214"/>
            <a:ext cx="17463" cy="57150"/>
          </a:xfrm>
          <a:custGeom>
            <a:avLst/>
            <a:gdLst/>
            <a:ahLst/>
            <a:cxnLst>
              <a:cxn ang="0">
                <a:pos x="41" y="0"/>
              </a:cxn>
              <a:cxn ang="0">
                <a:pos x="41" y="43"/>
              </a:cxn>
              <a:cxn ang="0">
                <a:pos x="31" y="42"/>
              </a:cxn>
              <a:cxn ang="0">
                <a:pos x="24" y="40"/>
              </a:cxn>
              <a:cxn ang="0">
                <a:pos x="18" y="37"/>
              </a:cxn>
              <a:cxn ang="0">
                <a:pos x="13" y="33"/>
              </a:cxn>
              <a:cxn ang="0">
                <a:pos x="5" y="25"/>
              </a:cxn>
              <a:cxn ang="0">
                <a:pos x="0" y="19"/>
              </a:cxn>
              <a:cxn ang="0">
                <a:pos x="12" y="13"/>
              </a:cxn>
              <a:cxn ang="0">
                <a:pos x="25" y="7"/>
              </a:cxn>
              <a:cxn ang="0">
                <a:pos x="36" y="2"/>
              </a:cxn>
              <a:cxn ang="0">
                <a:pos x="41" y="0"/>
              </a:cxn>
            </a:cxnLst>
            <a:rect l="0" t="0" r="r" b="b"/>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48" name="Freeform 493"/>
          <p:cNvSpPr>
            <a:spLocks/>
          </p:cNvSpPr>
          <p:nvPr>
            <p:custDataLst>
              <p:tags r:id="rId254"/>
            </p:custDataLst>
          </p:nvPr>
        </p:nvSpPr>
        <p:spPr bwMode="auto">
          <a:xfrm>
            <a:off x="3242419" y="1564326"/>
            <a:ext cx="93663" cy="60325"/>
          </a:xfrm>
          <a:custGeom>
            <a:avLst/>
            <a:gdLst/>
            <a:ahLst/>
            <a:cxnLst>
              <a:cxn ang="0">
                <a:pos x="61" y="0"/>
              </a:cxn>
              <a:cxn ang="0">
                <a:pos x="83" y="0"/>
              </a:cxn>
              <a:cxn ang="0">
                <a:pos x="105" y="1"/>
              </a:cxn>
              <a:cxn ang="0">
                <a:pos x="127" y="3"/>
              </a:cxn>
              <a:cxn ang="0">
                <a:pos x="146" y="7"/>
              </a:cxn>
              <a:cxn ang="0">
                <a:pos x="166" y="11"/>
              </a:cxn>
              <a:cxn ang="0">
                <a:pos x="184" y="16"/>
              </a:cxn>
              <a:cxn ang="0">
                <a:pos x="191" y="19"/>
              </a:cxn>
              <a:cxn ang="0">
                <a:pos x="199" y="23"/>
              </a:cxn>
              <a:cxn ang="0">
                <a:pos x="207" y="27"/>
              </a:cxn>
              <a:cxn ang="0">
                <a:pos x="213" y="31"/>
              </a:cxn>
              <a:cxn ang="0">
                <a:pos x="211" y="35"/>
              </a:cxn>
              <a:cxn ang="0">
                <a:pos x="207" y="38"/>
              </a:cxn>
              <a:cxn ang="0">
                <a:pos x="201" y="41"/>
              </a:cxn>
              <a:cxn ang="0">
                <a:pos x="195" y="44"/>
              </a:cxn>
              <a:cxn ang="0">
                <a:pos x="177" y="49"/>
              </a:cxn>
              <a:cxn ang="0">
                <a:pos x="156" y="53"/>
              </a:cxn>
              <a:cxn ang="0">
                <a:pos x="135" y="57"/>
              </a:cxn>
              <a:cxn ang="0">
                <a:pos x="114" y="59"/>
              </a:cxn>
              <a:cxn ang="0">
                <a:pos x="95" y="62"/>
              </a:cxn>
              <a:cxn ang="0">
                <a:pos x="80" y="62"/>
              </a:cxn>
              <a:cxn ang="0">
                <a:pos x="62" y="62"/>
              </a:cxn>
              <a:cxn ang="0">
                <a:pos x="43" y="59"/>
              </a:cxn>
              <a:cxn ang="0">
                <a:pos x="33" y="59"/>
              </a:cxn>
              <a:cxn ang="0">
                <a:pos x="23" y="59"/>
              </a:cxn>
              <a:cxn ang="0">
                <a:pos x="12" y="60"/>
              </a:cxn>
              <a:cxn ang="0">
                <a:pos x="0" y="62"/>
              </a:cxn>
              <a:cxn ang="0">
                <a:pos x="6" y="50"/>
              </a:cxn>
              <a:cxn ang="0">
                <a:pos x="11" y="39"/>
              </a:cxn>
              <a:cxn ang="0">
                <a:pos x="17" y="29"/>
              </a:cxn>
              <a:cxn ang="0">
                <a:pos x="23" y="20"/>
              </a:cxn>
              <a:cxn ang="0">
                <a:pos x="27" y="16"/>
              </a:cxn>
              <a:cxn ang="0">
                <a:pos x="30" y="12"/>
              </a:cxn>
              <a:cxn ang="0">
                <a:pos x="34" y="9"/>
              </a:cxn>
              <a:cxn ang="0">
                <a:pos x="39" y="6"/>
              </a:cxn>
              <a:cxn ang="0">
                <a:pos x="43" y="3"/>
              </a:cxn>
              <a:cxn ang="0">
                <a:pos x="49" y="1"/>
              </a:cxn>
              <a:cxn ang="0">
                <a:pos x="54" y="0"/>
              </a:cxn>
              <a:cxn ang="0">
                <a:pos x="61" y="0"/>
              </a:cxn>
            </a:cxnLst>
            <a:rect l="0" t="0" r="r" b="b"/>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49" name="Freeform 494"/>
          <p:cNvSpPr>
            <a:spLocks/>
          </p:cNvSpPr>
          <p:nvPr>
            <p:custDataLst>
              <p:tags r:id="rId255"/>
            </p:custDataLst>
          </p:nvPr>
        </p:nvSpPr>
        <p:spPr bwMode="auto">
          <a:xfrm>
            <a:off x="3302744" y="1589726"/>
            <a:ext cx="103188" cy="60325"/>
          </a:xfrm>
          <a:custGeom>
            <a:avLst/>
            <a:gdLst/>
            <a:ahLst/>
            <a:cxnLst>
              <a:cxn ang="0">
                <a:pos x="41" y="0"/>
              </a:cxn>
              <a:cxn ang="0">
                <a:pos x="30" y="3"/>
              </a:cxn>
              <a:cxn ang="0">
                <a:pos x="23" y="5"/>
              </a:cxn>
              <a:cxn ang="0">
                <a:pos x="19" y="7"/>
              </a:cxn>
              <a:cxn ang="0">
                <a:pos x="15" y="9"/>
              </a:cxn>
              <a:cxn ang="0">
                <a:pos x="13" y="13"/>
              </a:cxn>
              <a:cxn ang="0">
                <a:pos x="10" y="15"/>
              </a:cxn>
              <a:cxn ang="0">
                <a:pos x="7" y="17"/>
              </a:cxn>
              <a:cxn ang="0">
                <a:pos x="0" y="19"/>
              </a:cxn>
              <a:cxn ang="0">
                <a:pos x="2" y="24"/>
              </a:cxn>
              <a:cxn ang="0">
                <a:pos x="5" y="27"/>
              </a:cxn>
              <a:cxn ang="0">
                <a:pos x="7" y="30"/>
              </a:cxn>
              <a:cxn ang="0">
                <a:pos x="10" y="33"/>
              </a:cxn>
              <a:cxn ang="0">
                <a:pos x="17" y="36"/>
              </a:cxn>
              <a:cxn ang="0">
                <a:pos x="24" y="38"/>
              </a:cxn>
              <a:cxn ang="0">
                <a:pos x="41" y="38"/>
              </a:cxn>
              <a:cxn ang="0">
                <a:pos x="54" y="38"/>
              </a:cxn>
              <a:cxn ang="0">
                <a:pos x="153" y="38"/>
              </a:cxn>
              <a:cxn ang="0">
                <a:pos x="155" y="41"/>
              </a:cxn>
              <a:cxn ang="0">
                <a:pos x="156" y="44"/>
              </a:cxn>
              <a:cxn ang="0">
                <a:pos x="159" y="46"/>
              </a:cxn>
              <a:cxn ang="0">
                <a:pos x="162" y="48"/>
              </a:cxn>
              <a:cxn ang="0">
                <a:pos x="167" y="51"/>
              </a:cxn>
              <a:cxn ang="0">
                <a:pos x="174" y="54"/>
              </a:cxn>
              <a:cxn ang="0">
                <a:pos x="188" y="56"/>
              </a:cxn>
              <a:cxn ang="0">
                <a:pos x="200" y="56"/>
              </a:cxn>
              <a:cxn ang="0">
                <a:pos x="204" y="55"/>
              </a:cxn>
              <a:cxn ang="0">
                <a:pos x="210" y="54"/>
              </a:cxn>
              <a:cxn ang="0">
                <a:pos x="214" y="52"/>
              </a:cxn>
              <a:cxn ang="0">
                <a:pos x="220" y="49"/>
              </a:cxn>
              <a:cxn ang="0">
                <a:pos x="230" y="43"/>
              </a:cxn>
              <a:cxn ang="0">
                <a:pos x="239" y="38"/>
              </a:cxn>
              <a:cxn ang="0">
                <a:pos x="232" y="37"/>
              </a:cxn>
              <a:cxn ang="0">
                <a:pos x="225" y="36"/>
              </a:cxn>
              <a:cxn ang="0">
                <a:pos x="219" y="34"/>
              </a:cxn>
              <a:cxn ang="0">
                <a:pos x="213" y="32"/>
              </a:cxn>
              <a:cxn ang="0">
                <a:pos x="201" y="26"/>
              </a:cxn>
              <a:cxn ang="0">
                <a:pos x="190" y="19"/>
              </a:cxn>
              <a:cxn ang="0">
                <a:pos x="178" y="13"/>
              </a:cxn>
              <a:cxn ang="0">
                <a:pos x="167" y="6"/>
              </a:cxn>
              <a:cxn ang="0">
                <a:pos x="160" y="4"/>
              </a:cxn>
              <a:cxn ang="0">
                <a:pos x="154" y="2"/>
              </a:cxn>
              <a:cxn ang="0">
                <a:pos x="147" y="1"/>
              </a:cxn>
              <a:cxn ang="0">
                <a:pos x="140" y="0"/>
              </a:cxn>
              <a:cxn ang="0">
                <a:pos x="134" y="1"/>
              </a:cxn>
              <a:cxn ang="0">
                <a:pos x="127" y="4"/>
              </a:cxn>
              <a:cxn ang="0">
                <a:pos x="124" y="6"/>
              </a:cxn>
              <a:cxn ang="0">
                <a:pos x="122" y="8"/>
              </a:cxn>
              <a:cxn ang="0">
                <a:pos x="121" y="10"/>
              </a:cxn>
              <a:cxn ang="0">
                <a:pos x="120" y="13"/>
              </a:cxn>
              <a:cxn ang="0">
                <a:pos x="100" y="8"/>
              </a:cxn>
              <a:cxn ang="0">
                <a:pos x="80" y="4"/>
              </a:cxn>
              <a:cxn ang="0">
                <a:pos x="61" y="1"/>
              </a:cxn>
              <a:cxn ang="0">
                <a:pos x="41" y="0"/>
              </a:cxn>
            </a:cxnLst>
            <a:rect l="0" t="0" r="r" b="b"/>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50" name="Freeform 495"/>
          <p:cNvSpPr>
            <a:spLocks/>
          </p:cNvSpPr>
          <p:nvPr>
            <p:custDataLst>
              <p:tags r:id="rId256"/>
            </p:custDataLst>
          </p:nvPr>
        </p:nvSpPr>
        <p:spPr bwMode="auto">
          <a:xfrm>
            <a:off x="3420219" y="1604014"/>
            <a:ext cx="82550" cy="57150"/>
          </a:xfrm>
          <a:custGeom>
            <a:avLst/>
            <a:gdLst/>
            <a:ahLst/>
            <a:cxnLst>
              <a:cxn ang="0">
                <a:pos x="14" y="19"/>
              </a:cxn>
              <a:cxn ang="0">
                <a:pos x="41" y="0"/>
              </a:cxn>
              <a:cxn ang="0">
                <a:pos x="44" y="3"/>
              </a:cxn>
              <a:cxn ang="0">
                <a:pos x="50" y="6"/>
              </a:cxn>
              <a:cxn ang="0">
                <a:pos x="58" y="9"/>
              </a:cxn>
              <a:cxn ang="0">
                <a:pos x="67" y="12"/>
              </a:cxn>
              <a:cxn ang="0">
                <a:pos x="89" y="19"/>
              </a:cxn>
              <a:cxn ang="0">
                <a:pos x="114" y="26"/>
              </a:cxn>
              <a:cxn ang="0">
                <a:pos x="139" y="33"/>
              </a:cxn>
              <a:cxn ang="0">
                <a:pos x="161" y="38"/>
              </a:cxn>
              <a:cxn ang="0">
                <a:pos x="177" y="42"/>
              </a:cxn>
              <a:cxn ang="0">
                <a:pos x="187" y="43"/>
              </a:cxn>
              <a:cxn ang="0">
                <a:pos x="187" y="56"/>
              </a:cxn>
              <a:cxn ang="0">
                <a:pos x="187" y="68"/>
              </a:cxn>
              <a:cxn ang="0">
                <a:pos x="170" y="70"/>
              </a:cxn>
              <a:cxn ang="0">
                <a:pos x="151" y="71"/>
              </a:cxn>
              <a:cxn ang="0">
                <a:pos x="133" y="71"/>
              </a:cxn>
              <a:cxn ang="0">
                <a:pos x="116" y="70"/>
              </a:cxn>
              <a:cxn ang="0">
                <a:pos x="85" y="69"/>
              </a:cxn>
              <a:cxn ang="0">
                <a:pos x="61" y="68"/>
              </a:cxn>
              <a:cxn ang="0">
                <a:pos x="55" y="69"/>
              </a:cxn>
              <a:cxn ang="0">
                <a:pos x="51" y="70"/>
              </a:cxn>
              <a:cxn ang="0">
                <a:pos x="45" y="72"/>
              </a:cxn>
              <a:cxn ang="0">
                <a:pos x="41" y="74"/>
              </a:cxn>
              <a:cxn ang="0">
                <a:pos x="33" y="78"/>
              </a:cxn>
              <a:cxn ang="0">
                <a:pos x="28" y="80"/>
              </a:cxn>
              <a:cxn ang="0">
                <a:pos x="22" y="79"/>
              </a:cxn>
              <a:cxn ang="0">
                <a:pos x="18" y="76"/>
              </a:cxn>
              <a:cxn ang="0">
                <a:pos x="14" y="72"/>
              </a:cxn>
              <a:cxn ang="0">
                <a:pos x="9" y="67"/>
              </a:cxn>
              <a:cxn ang="0">
                <a:pos x="6" y="62"/>
              </a:cxn>
              <a:cxn ang="0">
                <a:pos x="3" y="57"/>
              </a:cxn>
              <a:cxn ang="0">
                <a:pos x="2" y="53"/>
              </a:cxn>
              <a:cxn ang="0">
                <a:pos x="0" y="50"/>
              </a:cxn>
              <a:cxn ang="0">
                <a:pos x="2" y="44"/>
              </a:cxn>
              <a:cxn ang="0">
                <a:pos x="3" y="40"/>
              </a:cxn>
              <a:cxn ang="0">
                <a:pos x="5" y="36"/>
              </a:cxn>
              <a:cxn ang="0">
                <a:pos x="7" y="31"/>
              </a:cxn>
              <a:cxn ang="0">
                <a:pos x="13" y="24"/>
              </a:cxn>
              <a:cxn ang="0">
                <a:pos x="14" y="19"/>
              </a:cxn>
            </a:cxnLst>
            <a:rect l="0" t="0" r="r" b="b"/>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51" name="Freeform 496"/>
          <p:cNvSpPr>
            <a:spLocks/>
          </p:cNvSpPr>
          <p:nvPr>
            <p:custDataLst>
              <p:tags r:id="rId257"/>
            </p:custDataLst>
          </p:nvPr>
        </p:nvSpPr>
        <p:spPr bwMode="auto">
          <a:xfrm>
            <a:off x="3947269" y="1729426"/>
            <a:ext cx="79375" cy="58738"/>
          </a:xfrm>
          <a:custGeom>
            <a:avLst/>
            <a:gdLst/>
            <a:ahLst/>
            <a:cxnLst>
              <a:cxn ang="0">
                <a:pos x="50" y="0"/>
              </a:cxn>
              <a:cxn ang="0">
                <a:pos x="63" y="0"/>
              </a:cxn>
              <a:cxn ang="0">
                <a:pos x="75" y="1"/>
              </a:cxn>
              <a:cxn ang="0">
                <a:pos x="86" y="4"/>
              </a:cxn>
              <a:cxn ang="0">
                <a:pos x="97" y="7"/>
              </a:cxn>
              <a:cxn ang="0">
                <a:pos x="106" y="10"/>
              </a:cxn>
              <a:cxn ang="0">
                <a:pos x="116" y="15"/>
              </a:cxn>
              <a:cxn ang="0">
                <a:pos x="124" y="19"/>
              </a:cxn>
              <a:cxn ang="0">
                <a:pos x="131" y="25"/>
              </a:cxn>
              <a:cxn ang="0">
                <a:pos x="159" y="49"/>
              </a:cxn>
              <a:cxn ang="0">
                <a:pos x="183" y="73"/>
              </a:cxn>
              <a:cxn ang="0">
                <a:pos x="137" y="73"/>
              </a:cxn>
              <a:cxn ang="0">
                <a:pos x="128" y="72"/>
              </a:cxn>
              <a:cxn ang="0">
                <a:pos x="117" y="70"/>
              </a:cxn>
              <a:cxn ang="0">
                <a:pos x="104" y="66"/>
              </a:cxn>
              <a:cxn ang="0">
                <a:pos x="90" y="62"/>
              </a:cxn>
              <a:cxn ang="0">
                <a:pos x="73" y="56"/>
              </a:cxn>
              <a:cxn ang="0">
                <a:pos x="58" y="50"/>
              </a:cxn>
              <a:cxn ang="0">
                <a:pos x="42" y="44"/>
              </a:cxn>
              <a:cxn ang="0">
                <a:pos x="28" y="37"/>
              </a:cxn>
              <a:cxn ang="0">
                <a:pos x="16" y="30"/>
              </a:cxn>
              <a:cxn ang="0">
                <a:pos x="7" y="23"/>
              </a:cxn>
              <a:cxn ang="0">
                <a:pos x="4" y="19"/>
              </a:cxn>
              <a:cxn ang="0">
                <a:pos x="2" y="16"/>
              </a:cxn>
              <a:cxn ang="0">
                <a:pos x="1" y="14"/>
              </a:cxn>
              <a:cxn ang="0">
                <a:pos x="0" y="11"/>
              </a:cxn>
              <a:cxn ang="0">
                <a:pos x="1" y="8"/>
              </a:cxn>
              <a:cxn ang="0">
                <a:pos x="3" y="6"/>
              </a:cxn>
              <a:cxn ang="0">
                <a:pos x="7" y="4"/>
              </a:cxn>
              <a:cxn ang="0">
                <a:pos x="13" y="3"/>
              </a:cxn>
              <a:cxn ang="0">
                <a:pos x="19" y="1"/>
              </a:cxn>
              <a:cxn ang="0">
                <a:pos x="28" y="0"/>
              </a:cxn>
              <a:cxn ang="0">
                <a:pos x="38" y="0"/>
              </a:cxn>
              <a:cxn ang="0">
                <a:pos x="50" y="0"/>
              </a:cxn>
            </a:cxnLst>
            <a:rect l="0" t="0" r="r" b="b"/>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52" name="Freeform 497"/>
          <p:cNvSpPr>
            <a:spLocks/>
          </p:cNvSpPr>
          <p:nvPr>
            <p:custDataLst>
              <p:tags r:id="rId258"/>
            </p:custDataLst>
          </p:nvPr>
        </p:nvSpPr>
        <p:spPr bwMode="auto">
          <a:xfrm>
            <a:off x="4013944" y="1746889"/>
            <a:ext cx="33338" cy="57150"/>
          </a:xfrm>
          <a:custGeom>
            <a:avLst/>
            <a:gdLst/>
            <a:ahLst/>
            <a:cxnLst>
              <a:cxn ang="0">
                <a:pos x="0" y="6"/>
              </a:cxn>
              <a:cxn ang="0">
                <a:pos x="23" y="2"/>
              </a:cxn>
              <a:cxn ang="0">
                <a:pos x="41" y="1"/>
              </a:cxn>
              <a:cxn ang="0">
                <a:pos x="60" y="0"/>
              </a:cxn>
              <a:cxn ang="0">
                <a:pos x="79" y="0"/>
              </a:cxn>
              <a:cxn ang="0">
                <a:pos x="79" y="9"/>
              </a:cxn>
              <a:cxn ang="0">
                <a:pos x="79" y="18"/>
              </a:cxn>
              <a:cxn ang="0">
                <a:pos x="79" y="22"/>
              </a:cxn>
              <a:cxn ang="0">
                <a:pos x="75" y="27"/>
              </a:cxn>
              <a:cxn ang="0">
                <a:pos x="72" y="31"/>
              </a:cxn>
              <a:cxn ang="0">
                <a:pos x="68" y="35"/>
              </a:cxn>
              <a:cxn ang="0">
                <a:pos x="62" y="38"/>
              </a:cxn>
              <a:cxn ang="0">
                <a:pos x="57" y="40"/>
              </a:cxn>
              <a:cxn ang="0">
                <a:pos x="51" y="42"/>
              </a:cxn>
              <a:cxn ang="0">
                <a:pos x="46" y="42"/>
              </a:cxn>
              <a:cxn ang="0">
                <a:pos x="40" y="42"/>
              </a:cxn>
              <a:cxn ang="0">
                <a:pos x="35" y="41"/>
              </a:cxn>
              <a:cxn ang="0">
                <a:pos x="29" y="39"/>
              </a:cxn>
              <a:cxn ang="0">
                <a:pos x="25" y="37"/>
              </a:cxn>
              <a:cxn ang="0">
                <a:pos x="16" y="32"/>
              </a:cxn>
              <a:cxn ang="0">
                <a:pos x="11" y="26"/>
              </a:cxn>
              <a:cxn ang="0">
                <a:pos x="5" y="20"/>
              </a:cxn>
              <a:cxn ang="0">
                <a:pos x="2" y="14"/>
              </a:cxn>
              <a:cxn ang="0">
                <a:pos x="0" y="9"/>
              </a:cxn>
              <a:cxn ang="0">
                <a:pos x="0" y="6"/>
              </a:cxn>
            </a:cxnLst>
            <a:rect l="0" t="0" r="r" b="b"/>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53" name="Freeform 498"/>
          <p:cNvSpPr>
            <a:spLocks/>
          </p:cNvSpPr>
          <p:nvPr>
            <p:custDataLst>
              <p:tags r:id="rId259"/>
            </p:custDataLst>
          </p:nvPr>
        </p:nvSpPr>
        <p:spPr bwMode="auto">
          <a:xfrm>
            <a:off x="4044107" y="1758001"/>
            <a:ext cx="52387" cy="58738"/>
          </a:xfrm>
          <a:custGeom>
            <a:avLst/>
            <a:gdLst/>
            <a:ahLst/>
            <a:cxnLst>
              <a:cxn ang="0">
                <a:pos x="113" y="39"/>
              </a:cxn>
              <a:cxn ang="0">
                <a:pos x="112" y="42"/>
              </a:cxn>
              <a:cxn ang="0">
                <a:pos x="109" y="45"/>
              </a:cxn>
              <a:cxn ang="0">
                <a:pos x="106" y="47"/>
              </a:cxn>
              <a:cxn ang="0">
                <a:pos x="103" y="49"/>
              </a:cxn>
              <a:cxn ang="0">
                <a:pos x="94" y="51"/>
              </a:cxn>
              <a:cxn ang="0">
                <a:pos x="85" y="52"/>
              </a:cxn>
              <a:cxn ang="0">
                <a:pos x="66" y="52"/>
              </a:cxn>
              <a:cxn ang="0">
                <a:pos x="53" y="51"/>
              </a:cxn>
              <a:cxn ang="0">
                <a:pos x="47" y="51"/>
              </a:cxn>
              <a:cxn ang="0">
                <a:pos x="39" y="48"/>
              </a:cxn>
              <a:cxn ang="0">
                <a:pos x="30" y="45"/>
              </a:cxn>
              <a:cxn ang="0">
                <a:pos x="21" y="41"/>
              </a:cxn>
              <a:cxn ang="0">
                <a:pos x="13" y="36"/>
              </a:cxn>
              <a:cxn ang="0">
                <a:pos x="6" y="31"/>
              </a:cxn>
              <a:cxn ang="0">
                <a:pos x="4" y="28"/>
              </a:cxn>
              <a:cxn ang="0">
                <a:pos x="2" y="25"/>
              </a:cxn>
              <a:cxn ang="0">
                <a:pos x="1" y="22"/>
              </a:cxn>
              <a:cxn ang="0">
                <a:pos x="0" y="20"/>
              </a:cxn>
              <a:cxn ang="0">
                <a:pos x="1" y="15"/>
              </a:cxn>
              <a:cxn ang="0">
                <a:pos x="1" y="11"/>
              </a:cxn>
              <a:cxn ang="0">
                <a:pos x="3" y="8"/>
              </a:cxn>
              <a:cxn ang="0">
                <a:pos x="5" y="5"/>
              </a:cxn>
              <a:cxn ang="0">
                <a:pos x="7" y="3"/>
              </a:cxn>
              <a:cxn ang="0">
                <a:pos x="10" y="2"/>
              </a:cxn>
              <a:cxn ang="0">
                <a:pos x="14" y="1"/>
              </a:cxn>
              <a:cxn ang="0">
                <a:pos x="17" y="0"/>
              </a:cxn>
              <a:cxn ang="0">
                <a:pos x="26" y="0"/>
              </a:cxn>
              <a:cxn ang="0">
                <a:pos x="36" y="2"/>
              </a:cxn>
              <a:cxn ang="0">
                <a:pos x="46" y="5"/>
              </a:cxn>
              <a:cxn ang="0">
                <a:pos x="57" y="9"/>
              </a:cxn>
              <a:cxn ang="0">
                <a:pos x="77" y="18"/>
              </a:cxn>
              <a:cxn ang="0">
                <a:pos x="95" y="29"/>
              </a:cxn>
              <a:cxn ang="0">
                <a:pos x="108" y="36"/>
              </a:cxn>
              <a:cxn ang="0">
                <a:pos x="113" y="39"/>
              </a:cxn>
            </a:cxnLst>
            <a:rect l="0" t="0" r="r" b="b"/>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54" name="Freeform 499"/>
          <p:cNvSpPr>
            <a:spLocks/>
          </p:cNvSpPr>
          <p:nvPr>
            <p:custDataLst>
              <p:tags r:id="rId260"/>
            </p:custDataLst>
          </p:nvPr>
        </p:nvSpPr>
        <p:spPr bwMode="auto">
          <a:xfrm>
            <a:off x="3815507" y="1731014"/>
            <a:ext cx="61912" cy="58737"/>
          </a:xfrm>
          <a:custGeom>
            <a:avLst/>
            <a:gdLst/>
            <a:ahLst/>
            <a:cxnLst>
              <a:cxn ang="0">
                <a:pos x="0" y="8"/>
              </a:cxn>
              <a:cxn ang="0">
                <a:pos x="8" y="9"/>
              </a:cxn>
              <a:cxn ang="0">
                <a:pos x="19" y="8"/>
              </a:cxn>
              <a:cxn ang="0">
                <a:pos x="30" y="7"/>
              </a:cxn>
              <a:cxn ang="0">
                <a:pos x="42" y="5"/>
              </a:cxn>
              <a:cxn ang="0">
                <a:pos x="53" y="2"/>
              </a:cxn>
              <a:cxn ang="0">
                <a:pos x="64" y="1"/>
              </a:cxn>
              <a:cxn ang="0">
                <a:pos x="73" y="0"/>
              </a:cxn>
              <a:cxn ang="0">
                <a:pos x="80" y="2"/>
              </a:cxn>
              <a:cxn ang="0">
                <a:pos x="139" y="39"/>
              </a:cxn>
              <a:cxn ang="0">
                <a:pos x="133" y="40"/>
              </a:cxn>
              <a:cxn ang="0">
                <a:pos x="125" y="39"/>
              </a:cxn>
              <a:cxn ang="0">
                <a:pos x="116" y="38"/>
              </a:cxn>
              <a:cxn ang="0">
                <a:pos x="106" y="36"/>
              </a:cxn>
              <a:cxn ang="0">
                <a:pos x="86" y="30"/>
              </a:cxn>
              <a:cxn ang="0">
                <a:pos x="64" y="24"/>
              </a:cxn>
              <a:cxn ang="0">
                <a:pos x="44" y="16"/>
              </a:cxn>
              <a:cxn ang="0">
                <a:pos x="26" y="11"/>
              </a:cxn>
              <a:cxn ang="0">
                <a:pos x="17" y="9"/>
              </a:cxn>
              <a:cxn ang="0">
                <a:pos x="11" y="7"/>
              </a:cxn>
              <a:cxn ang="0">
                <a:pos x="4" y="7"/>
              </a:cxn>
              <a:cxn ang="0">
                <a:pos x="0" y="8"/>
              </a:cxn>
            </a:cxnLst>
            <a:rect l="0" t="0" r="r" b="b"/>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55" name="Freeform 500"/>
          <p:cNvSpPr>
            <a:spLocks/>
          </p:cNvSpPr>
          <p:nvPr>
            <p:custDataLst>
              <p:tags r:id="rId261"/>
            </p:custDataLst>
          </p:nvPr>
        </p:nvSpPr>
        <p:spPr bwMode="auto">
          <a:xfrm>
            <a:off x="4115544" y="1672276"/>
            <a:ext cx="139700" cy="57150"/>
          </a:xfrm>
          <a:custGeom>
            <a:avLst/>
            <a:gdLst/>
            <a:ahLst/>
            <a:cxnLst>
              <a:cxn ang="0">
                <a:pos x="10" y="7"/>
              </a:cxn>
              <a:cxn ang="0">
                <a:pos x="31" y="1"/>
              </a:cxn>
              <a:cxn ang="0">
                <a:pos x="53" y="0"/>
              </a:cxn>
              <a:cxn ang="0">
                <a:pos x="73" y="4"/>
              </a:cxn>
              <a:cxn ang="0">
                <a:pos x="92" y="10"/>
              </a:cxn>
              <a:cxn ang="0">
                <a:pos x="110" y="18"/>
              </a:cxn>
              <a:cxn ang="0">
                <a:pos x="122" y="29"/>
              </a:cxn>
              <a:cxn ang="0">
                <a:pos x="130" y="38"/>
              </a:cxn>
              <a:cxn ang="0">
                <a:pos x="136" y="34"/>
              </a:cxn>
              <a:cxn ang="0">
                <a:pos x="139" y="15"/>
              </a:cxn>
              <a:cxn ang="0">
                <a:pos x="161" y="7"/>
              </a:cxn>
              <a:cxn ang="0">
                <a:pos x="216" y="13"/>
              </a:cxn>
              <a:cxn ang="0">
                <a:pos x="258" y="23"/>
              </a:cxn>
              <a:cxn ang="0">
                <a:pos x="283" y="32"/>
              </a:cxn>
              <a:cxn ang="0">
                <a:pos x="305" y="43"/>
              </a:cxn>
              <a:cxn ang="0">
                <a:pos x="320" y="55"/>
              </a:cxn>
              <a:cxn ang="0">
                <a:pos x="316" y="64"/>
              </a:cxn>
              <a:cxn ang="0">
                <a:pos x="294" y="68"/>
              </a:cxn>
              <a:cxn ang="0">
                <a:pos x="259" y="71"/>
              </a:cxn>
              <a:cxn ang="0">
                <a:pos x="210" y="70"/>
              </a:cxn>
              <a:cxn ang="0">
                <a:pos x="167" y="68"/>
              </a:cxn>
              <a:cxn ang="0">
                <a:pos x="133" y="69"/>
              </a:cxn>
              <a:cxn ang="0">
                <a:pos x="90" y="71"/>
              </a:cxn>
              <a:cxn ang="0">
                <a:pos x="72" y="68"/>
              </a:cxn>
              <a:cxn ang="0">
                <a:pos x="67" y="64"/>
              </a:cxn>
              <a:cxn ang="0">
                <a:pos x="58" y="61"/>
              </a:cxn>
              <a:cxn ang="0">
                <a:pos x="46" y="59"/>
              </a:cxn>
              <a:cxn ang="0">
                <a:pos x="35" y="53"/>
              </a:cxn>
              <a:cxn ang="0">
                <a:pos x="25" y="45"/>
              </a:cxn>
              <a:cxn ang="0">
                <a:pos x="16" y="39"/>
              </a:cxn>
              <a:cxn ang="0">
                <a:pos x="6" y="37"/>
              </a:cxn>
              <a:cxn ang="0">
                <a:pos x="0" y="22"/>
              </a:cxn>
            </a:cxnLst>
            <a:rect l="0" t="0" r="r" b="b"/>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56" name="Freeform 501"/>
          <p:cNvSpPr>
            <a:spLocks/>
          </p:cNvSpPr>
          <p:nvPr>
            <p:custDataLst>
              <p:tags r:id="rId262"/>
            </p:custDataLst>
          </p:nvPr>
        </p:nvSpPr>
        <p:spPr bwMode="auto">
          <a:xfrm>
            <a:off x="4275882" y="1680214"/>
            <a:ext cx="95250" cy="57150"/>
          </a:xfrm>
          <a:custGeom>
            <a:avLst/>
            <a:gdLst/>
            <a:ahLst/>
            <a:cxnLst>
              <a:cxn ang="0">
                <a:pos x="87" y="25"/>
              </a:cxn>
              <a:cxn ang="0">
                <a:pos x="92" y="26"/>
              </a:cxn>
              <a:cxn ang="0">
                <a:pos x="98" y="27"/>
              </a:cxn>
              <a:cxn ang="0">
                <a:pos x="101" y="28"/>
              </a:cxn>
              <a:cxn ang="0">
                <a:pos x="104" y="27"/>
              </a:cxn>
              <a:cxn ang="0">
                <a:pos x="109" y="27"/>
              </a:cxn>
              <a:cxn ang="0">
                <a:pos x="113" y="25"/>
              </a:cxn>
              <a:cxn ang="0">
                <a:pos x="114" y="26"/>
              </a:cxn>
              <a:cxn ang="0">
                <a:pos x="115" y="26"/>
              </a:cxn>
              <a:cxn ang="0">
                <a:pos x="116" y="25"/>
              </a:cxn>
              <a:cxn ang="0">
                <a:pos x="117" y="25"/>
              </a:cxn>
              <a:cxn ang="0">
                <a:pos x="119" y="22"/>
              </a:cxn>
              <a:cxn ang="0">
                <a:pos x="120" y="17"/>
              </a:cxn>
              <a:cxn ang="0">
                <a:pos x="120" y="7"/>
              </a:cxn>
              <a:cxn ang="0">
                <a:pos x="120" y="0"/>
              </a:cxn>
              <a:cxn ang="0">
                <a:pos x="125" y="5"/>
              </a:cxn>
              <a:cxn ang="0">
                <a:pos x="131" y="10"/>
              </a:cxn>
              <a:cxn ang="0">
                <a:pos x="137" y="15"/>
              </a:cxn>
              <a:cxn ang="0">
                <a:pos x="143" y="19"/>
              </a:cxn>
              <a:cxn ang="0">
                <a:pos x="156" y="25"/>
              </a:cxn>
              <a:cxn ang="0">
                <a:pos x="170" y="30"/>
              </a:cxn>
              <a:cxn ang="0">
                <a:pos x="183" y="35"/>
              </a:cxn>
              <a:cxn ang="0">
                <a:pos x="196" y="41"/>
              </a:cxn>
              <a:cxn ang="0">
                <a:pos x="203" y="44"/>
              </a:cxn>
              <a:cxn ang="0">
                <a:pos x="209" y="47"/>
              </a:cxn>
              <a:cxn ang="0">
                <a:pos x="214" y="51"/>
              </a:cxn>
              <a:cxn ang="0">
                <a:pos x="220" y="55"/>
              </a:cxn>
              <a:cxn ang="0">
                <a:pos x="206" y="56"/>
              </a:cxn>
              <a:cxn ang="0">
                <a:pos x="194" y="57"/>
              </a:cxn>
              <a:cxn ang="0">
                <a:pos x="182" y="58"/>
              </a:cxn>
              <a:cxn ang="0">
                <a:pos x="171" y="60"/>
              </a:cxn>
              <a:cxn ang="0">
                <a:pos x="151" y="65"/>
              </a:cxn>
              <a:cxn ang="0">
                <a:pos x="134" y="70"/>
              </a:cxn>
              <a:cxn ang="0">
                <a:pos x="126" y="71"/>
              </a:cxn>
              <a:cxn ang="0">
                <a:pos x="117" y="72"/>
              </a:cxn>
              <a:cxn ang="0">
                <a:pos x="110" y="72"/>
              </a:cxn>
              <a:cxn ang="0">
                <a:pos x="103" y="72"/>
              </a:cxn>
              <a:cxn ang="0">
                <a:pos x="95" y="70"/>
              </a:cxn>
              <a:cxn ang="0">
                <a:pos x="88" y="66"/>
              </a:cxn>
              <a:cxn ang="0">
                <a:pos x="81" y="61"/>
              </a:cxn>
              <a:cxn ang="0">
                <a:pos x="74" y="55"/>
              </a:cxn>
              <a:cxn ang="0">
                <a:pos x="59" y="53"/>
              </a:cxn>
              <a:cxn ang="0">
                <a:pos x="45" y="50"/>
              </a:cxn>
              <a:cxn ang="0">
                <a:pos x="33" y="47"/>
              </a:cxn>
              <a:cxn ang="0">
                <a:pos x="22" y="43"/>
              </a:cxn>
              <a:cxn ang="0">
                <a:pos x="18" y="41"/>
              </a:cxn>
              <a:cxn ang="0">
                <a:pos x="13" y="38"/>
              </a:cxn>
              <a:cxn ang="0">
                <a:pos x="9" y="35"/>
              </a:cxn>
              <a:cxn ang="0">
                <a:pos x="7" y="31"/>
              </a:cxn>
              <a:cxn ang="0">
                <a:pos x="3" y="27"/>
              </a:cxn>
              <a:cxn ang="0">
                <a:pos x="2" y="23"/>
              </a:cxn>
              <a:cxn ang="0">
                <a:pos x="1" y="18"/>
              </a:cxn>
              <a:cxn ang="0">
                <a:pos x="0" y="13"/>
              </a:cxn>
              <a:cxn ang="0">
                <a:pos x="23" y="17"/>
              </a:cxn>
              <a:cxn ang="0">
                <a:pos x="44" y="21"/>
              </a:cxn>
              <a:cxn ang="0">
                <a:pos x="64" y="24"/>
              </a:cxn>
              <a:cxn ang="0">
                <a:pos x="87" y="25"/>
              </a:cxn>
            </a:cxnLst>
            <a:rect l="0" t="0" r="r" b="b"/>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57" name="Freeform 502"/>
          <p:cNvSpPr>
            <a:spLocks/>
          </p:cNvSpPr>
          <p:nvPr>
            <p:custDataLst>
              <p:tags r:id="rId263"/>
            </p:custDataLst>
          </p:nvPr>
        </p:nvSpPr>
        <p:spPr bwMode="auto">
          <a:xfrm>
            <a:off x="4236194" y="1727839"/>
            <a:ext cx="63500" cy="58737"/>
          </a:xfrm>
          <a:custGeom>
            <a:avLst/>
            <a:gdLst/>
            <a:ahLst/>
            <a:cxnLst>
              <a:cxn ang="0">
                <a:pos x="146" y="25"/>
              </a:cxn>
              <a:cxn ang="0">
                <a:pos x="140" y="16"/>
              </a:cxn>
              <a:cxn ang="0">
                <a:pos x="137" y="9"/>
              </a:cxn>
              <a:cxn ang="0">
                <a:pos x="133" y="4"/>
              </a:cxn>
              <a:cxn ang="0">
                <a:pos x="128" y="1"/>
              </a:cxn>
              <a:cxn ang="0">
                <a:pos x="126" y="1"/>
              </a:cxn>
              <a:cxn ang="0">
                <a:pos x="124" y="1"/>
              </a:cxn>
              <a:cxn ang="0">
                <a:pos x="120" y="2"/>
              </a:cxn>
              <a:cxn ang="0">
                <a:pos x="118" y="3"/>
              </a:cxn>
              <a:cxn ang="0">
                <a:pos x="113" y="9"/>
              </a:cxn>
              <a:cxn ang="0">
                <a:pos x="105" y="19"/>
              </a:cxn>
              <a:cxn ang="0">
                <a:pos x="72" y="19"/>
              </a:cxn>
              <a:cxn ang="0">
                <a:pos x="63" y="18"/>
              </a:cxn>
              <a:cxn ang="0">
                <a:pos x="55" y="17"/>
              </a:cxn>
              <a:cxn ang="0">
                <a:pos x="47" y="14"/>
              </a:cxn>
              <a:cxn ang="0">
                <a:pos x="40" y="12"/>
              </a:cxn>
              <a:cxn ang="0">
                <a:pos x="29" y="6"/>
              </a:cxn>
              <a:cxn ang="0">
                <a:pos x="19" y="0"/>
              </a:cxn>
              <a:cxn ang="0">
                <a:pos x="14" y="9"/>
              </a:cxn>
              <a:cxn ang="0">
                <a:pos x="10" y="15"/>
              </a:cxn>
              <a:cxn ang="0">
                <a:pos x="4" y="20"/>
              </a:cxn>
              <a:cxn ang="0">
                <a:pos x="0" y="25"/>
              </a:cxn>
              <a:cxn ang="0">
                <a:pos x="33" y="25"/>
              </a:cxn>
              <a:cxn ang="0">
                <a:pos x="57" y="25"/>
              </a:cxn>
              <a:cxn ang="0">
                <a:pos x="77" y="25"/>
              </a:cxn>
              <a:cxn ang="0">
                <a:pos x="99" y="25"/>
              </a:cxn>
              <a:cxn ang="0">
                <a:pos x="110" y="26"/>
              </a:cxn>
              <a:cxn ang="0">
                <a:pos x="123" y="29"/>
              </a:cxn>
              <a:cxn ang="0">
                <a:pos x="128" y="30"/>
              </a:cxn>
              <a:cxn ang="0">
                <a:pos x="135" y="30"/>
              </a:cxn>
              <a:cxn ang="0">
                <a:pos x="140" y="28"/>
              </a:cxn>
              <a:cxn ang="0">
                <a:pos x="146" y="25"/>
              </a:cxn>
            </a:cxnLst>
            <a:rect l="0" t="0" r="r" b="b"/>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58" name="Freeform 503"/>
          <p:cNvSpPr>
            <a:spLocks/>
          </p:cNvSpPr>
          <p:nvPr>
            <p:custDataLst>
              <p:tags r:id="rId264"/>
            </p:custDataLst>
          </p:nvPr>
        </p:nvSpPr>
        <p:spPr bwMode="auto">
          <a:xfrm>
            <a:off x="4215557" y="1724664"/>
            <a:ext cx="20637" cy="58737"/>
          </a:xfrm>
          <a:custGeom>
            <a:avLst/>
            <a:gdLst/>
            <a:ahLst/>
            <a:cxnLst>
              <a:cxn ang="0">
                <a:pos x="0" y="9"/>
              </a:cxn>
              <a:cxn ang="0">
                <a:pos x="17" y="9"/>
              </a:cxn>
              <a:cxn ang="0">
                <a:pos x="29" y="9"/>
              </a:cxn>
              <a:cxn ang="0">
                <a:pos x="40" y="9"/>
              </a:cxn>
              <a:cxn ang="0">
                <a:pos x="53" y="9"/>
              </a:cxn>
              <a:cxn ang="0">
                <a:pos x="46" y="6"/>
              </a:cxn>
              <a:cxn ang="0">
                <a:pos x="38" y="3"/>
              </a:cxn>
              <a:cxn ang="0">
                <a:pos x="31" y="1"/>
              </a:cxn>
              <a:cxn ang="0">
                <a:pos x="25" y="0"/>
              </a:cxn>
              <a:cxn ang="0">
                <a:pos x="19" y="0"/>
              </a:cxn>
              <a:cxn ang="0">
                <a:pos x="14" y="0"/>
              </a:cxn>
              <a:cxn ang="0">
                <a:pos x="9" y="1"/>
              </a:cxn>
              <a:cxn ang="0">
                <a:pos x="6" y="3"/>
              </a:cxn>
            </a:cxnLst>
            <a:rect l="0" t="0" r="r" b="b"/>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59" name="Line 504"/>
          <p:cNvSpPr>
            <a:spLocks noChangeShapeType="1"/>
          </p:cNvSpPr>
          <p:nvPr>
            <p:custDataLst>
              <p:tags r:id="rId265"/>
            </p:custDataLst>
          </p:nvPr>
        </p:nvSpPr>
        <p:spPr bwMode="auto">
          <a:xfrm flipV="1">
            <a:off x="4217144" y="1723076"/>
            <a:ext cx="0" cy="1588"/>
          </a:xfrm>
          <a:prstGeom prst="line">
            <a:avLst/>
          </a:prstGeom>
          <a:noFill/>
          <a:ln w="6350">
            <a:solidFill>
              <a:schemeClr val="bg1">
                <a:lumMod val="65000"/>
              </a:schemeClr>
            </a:solidFill>
            <a:round/>
            <a:headEnd/>
            <a:tailEnd/>
          </a:ln>
          <a:effectLst/>
        </p:spPr>
        <p:txBody>
          <a:bodyPr/>
          <a:lstStyle/>
          <a:p>
            <a:endParaRPr lang="en-CA" dirty="0"/>
          </a:p>
        </p:txBody>
      </p:sp>
      <p:sp>
        <p:nvSpPr>
          <p:cNvPr id="360" name="Freeform 505"/>
          <p:cNvSpPr>
            <a:spLocks/>
          </p:cNvSpPr>
          <p:nvPr>
            <p:custDataLst>
              <p:tags r:id="rId266"/>
            </p:custDataLst>
          </p:nvPr>
        </p:nvSpPr>
        <p:spPr bwMode="auto">
          <a:xfrm>
            <a:off x="3386882" y="1651639"/>
            <a:ext cx="11112" cy="55562"/>
          </a:xfrm>
          <a:custGeom>
            <a:avLst/>
            <a:gdLst/>
            <a:ahLst/>
            <a:cxnLst>
              <a:cxn ang="0">
                <a:pos x="0" y="25"/>
              </a:cxn>
              <a:cxn ang="0">
                <a:pos x="5" y="17"/>
              </a:cxn>
              <a:cxn ang="0">
                <a:pos x="13" y="8"/>
              </a:cxn>
              <a:cxn ang="0">
                <a:pos x="16" y="5"/>
              </a:cxn>
              <a:cxn ang="0">
                <a:pos x="20" y="2"/>
              </a:cxn>
              <a:cxn ang="0">
                <a:pos x="23" y="1"/>
              </a:cxn>
              <a:cxn ang="0">
                <a:pos x="26" y="0"/>
              </a:cxn>
              <a:cxn ang="0">
                <a:pos x="26" y="25"/>
              </a:cxn>
              <a:cxn ang="0">
                <a:pos x="20" y="25"/>
              </a:cxn>
              <a:cxn ang="0">
                <a:pos x="13" y="25"/>
              </a:cxn>
              <a:cxn ang="0">
                <a:pos x="0" y="25"/>
              </a:cxn>
            </a:cxnLst>
            <a:rect l="0" t="0" r="r" b="b"/>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61" name="Freeform 506"/>
          <p:cNvSpPr>
            <a:spLocks/>
          </p:cNvSpPr>
          <p:nvPr>
            <p:custDataLst>
              <p:tags r:id="rId267"/>
            </p:custDataLst>
          </p:nvPr>
        </p:nvSpPr>
        <p:spPr bwMode="auto">
          <a:xfrm>
            <a:off x="4136182" y="1723076"/>
            <a:ext cx="9525" cy="57150"/>
          </a:xfrm>
          <a:custGeom>
            <a:avLst/>
            <a:gdLst/>
            <a:ahLst/>
            <a:cxnLst>
              <a:cxn ang="0">
                <a:pos x="33" y="25"/>
              </a:cxn>
              <a:cxn ang="0">
                <a:pos x="33" y="12"/>
              </a:cxn>
              <a:cxn ang="0">
                <a:pos x="33" y="0"/>
              </a:cxn>
              <a:cxn ang="0">
                <a:pos x="0" y="0"/>
              </a:cxn>
              <a:cxn ang="0">
                <a:pos x="9" y="9"/>
              </a:cxn>
              <a:cxn ang="0">
                <a:pos x="16" y="17"/>
              </a:cxn>
              <a:cxn ang="0">
                <a:pos x="20" y="20"/>
              </a:cxn>
              <a:cxn ang="0">
                <a:pos x="24" y="23"/>
              </a:cxn>
              <a:cxn ang="0">
                <a:pos x="28" y="24"/>
              </a:cxn>
              <a:cxn ang="0">
                <a:pos x="33" y="25"/>
              </a:cxn>
            </a:cxnLst>
            <a:rect l="0" t="0" r="r" b="b"/>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62" name="Freeform 507"/>
          <p:cNvSpPr>
            <a:spLocks/>
          </p:cNvSpPr>
          <p:nvPr>
            <p:custDataLst>
              <p:tags r:id="rId268"/>
            </p:custDataLst>
          </p:nvPr>
        </p:nvSpPr>
        <p:spPr bwMode="auto">
          <a:xfrm>
            <a:off x="4090144" y="1686564"/>
            <a:ext cx="9525" cy="57150"/>
          </a:xfrm>
          <a:custGeom>
            <a:avLst/>
            <a:gdLst/>
            <a:ahLst/>
            <a:cxnLst>
              <a:cxn ang="0">
                <a:pos x="0" y="0"/>
              </a:cxn>
              <a:cxn ang="0">
                <a:pos x="13" y="18"/>
              </a:cxn>
              <a:cxn ang="0">
                <a:pos x="16" y="11"/>
              </a:cxn>
              <a:cxn ang="0">
                <a:pos x="20" y="0"/>
              </a:cxn>
              <a:cxn ang="0">
                <a:pos x="0" y="0"/>
              </a:cxn>
            </a:cxnLst>
            <a:rect l="0" t="0" r="r" b="b"/>
            <a:pathLst>
              <a:path w="20" h="18">
                <a:moveTo>
                  <a:pt x="0" y="0"/>
                </a:moveTo>
                <a:lnTo>
                  <a:pt x="13" y="18"/>
                </a:lnTo>
                <a:lnTo>
                  <a:pt x="16" y="11"/>
                </a:lnTo>
                <a:lnTo>
                  <a:pt x="20" y="0"/>
                </a:lnTo>
                <a:lnTo>
                  <a:pt x="0"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63" name="Freeform 508"/>
          <p:cNvSpPr>
            <a:spLocks/>
          </p:cNvSpPr>
          <p:nvPr>
            <p:custDataLst>
              <p:tags r:id="rId269"/>
            </p:custDataLst>
          </p:nvPr>
        </p:nvSpPr>
        <p:spPr bwMode="auto">
          <a:xfrm>
            <a:off x="4590207" y="2256476"/>
            <a:ext cx="12700" cy="58738"/>
          </a:xfrm>
          <a:custGeom>
            <a:avLst/>
            <a:gdLst/>
            <a:ahLst/>
            <a:cxnLst>
              <a:cxn ang="0">
                <a:pos x="0" y="31"/>
              </a:cxn>
              <a:cxn ang="0">
                <a:pos x="0" y="0"/>
              </a:cxn>
              <a:cxn ang="0">
                <a:pos x="9" y="0"/>
              </a:cxn>
              <a:cxn ang="0">
                <a:pos x="16" y="0"/>
              </a:cxn>
              <a:cxn ang="0">
                <a:pos x="24" y="0"/>
              </a:cxn>
              <a:cxn ang="0">
                <a:pos x="33" y="0"/>
              </a:cxn>
              <a:cxn ang="0">
                <a:pos x="30" y="2"/>
              </a:cxn>
              <a:cxn ang="0">
                <a:pos x="29" y="5"/>
              </a:cxn>
              <a:cxn ang="0">
                <a:pos x="28" y="9"/>
              </a:cxn>
              <a:cxn ang="0">
                <a:pos x="28" y="13"/>
              </a:cxn>
              <a:cxn ang="0">
                <a:pos x="28" y="17"/>
              </a:cxn>
              <a:cxn ang="0">
                <a:pos x="29" y="21"/>
              </a:cxn>
              <a:cxn ang="0">
                <a:pos x="30" y="26"/>
              </a:cxn>
              <a:cxn ang="0">
                <a:pos x="33" y="31"/>
              </a:cxn>
              <a:cxn ang="0">
                <a:pos x="0" y="31"/>
              </a:cxn>
            </a:cxnLst>
            <a:rect l="0" t="0" r="r" b="b"/>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64" name="Freeform 509"/>
          <p:cNvSpPr>
            <a:spLocks/>
          </p:cNvSpPr>
          <p:nvPr>
            <p:custDataLst>
              <p:tags r:id="rId270"/>
            </p:custDataLst>
          </p:nvPr>
        </p:nvSpPr>
        <p:spPr bwMode="auto">
          <a:xfrm>
            <a:off x="4883894" y="1778639"/>
            <a:ext cx="55563" cy="58737"/>
          </a:xfrm>
          <a:custGeom>
            <a:avLst/>
            <a:gdLst/>
            <a:ahLst/>
            <a:cxnLst>
              <a:cxn ang="0">
                <a:pos x="3" y="44"/>
              </a:cxn>
              <a:cxn ang="0">
                <a:pos x="1" y="42"/>
              </a:cxn>
              <a:cxn ang="0">
                <a:pos x="1" y="40"/>
              </a:cxn>
              <a:cxn ang="0">
                <a:pos x="0" y="37"/>
              </a:cxn>
              <a:cxn ang="0">
                <a:pos x="1" y="33"/>
              </a:cxn>
              <a:cxn ang="0">
                <a:pos x="2" y="25"/>
              </a:cxn>
              <a:cxn ang="0">
                <a:pos x="3" y="18"/>
              </a:cxn>
              <a:cxn ang="0">
                <a:pos x="9" y="13"/>
              </a:cxn>
              <a:cxn ang="0">
                <a:pos x="16" y="9"/>
              </a:cxn>
              <a:cxn ang="0">
                <a:pos x="21" y="6"/>
              </a:cxn>
              <a:cxn ang="0">
                <a:pos x="27" y="5"/>
              </a:cxn>
              <a:cxn ang="0">
                <a:pos x="39" y="3"/>
              </a:cxn>
              <a:cxn ang="0">
                <a:pos x="57" y="0"/>
              </a:cxn>
              <a:cxn ang="0">
                <a:pos x="60" y="5"/>
              </a:cxn>
              <a:cxn ang="0">
                <a:pos x="64" y="8"/>
              </a:cxn>
              <a:cxn ang="0">
                <a:pos x="69" y="11"/>
              </a:cxn>
              <a:cxn ang="0">
                <a:pos x="73" y="14"/>
              </a:cxn>
              <a:cxn ang="0">
                <a:pos x="83" y="18"/>
              </a:cxn>
              <a:cxn ang="0">
                <a:pos x="93" y="21"/>
              </a:cxn>
              <a:cxn ang="0">
                <a:pos x="103" y="25"/>
              </a:cxn>
              <a:cxn ang="0">
                <a:pos x="113" y="29"/>
              </a:cxn>
              <a:cxn ang="0">
                <a:pos x="117" y="32"/>
              </a:cxn>
              <a:cxn ang="0">
                <a:pos x="121" y="35"/>
              </a:cxn>
              <a:cxn ang="0">
                <a:pos x="126" y="38"/>
              </a:cxn>
              <a:cxn ang="0">
                <a:pos x="129" y="44"/>
              </a:cxn>
              <a:cxn ang="0">
                <a:pos x="119" y="48"/>
              </a:cxn>
              <a:cxn ang="0">
                <a:pos x="109" y="51"/>
              </a:cxn>
              <a:cxn ang="0">
                <a:pos x="99" y="53"/>
              </a:cxn>
              <a:cxn ang="0">
                <a:pos x="90" y="54"/>
              </a:cxn>
              <a:cxn ang="0">
                <a:pos x="70" y="56"/>
              </a:cxn>
              <a:cxn ang="0">
                <a:pos x="49" y="56"/>
              </a:cxn>
              <a:cxn ang="0">
                <a:pos x="40" y="55"/>
              </a:cxn>
              <a:cxn ang="0">
                <a:pos x="31" y="54"/>
              </a:cxn>
              <a:cxn ang="0">
                <a:pos x="23" y="52"/>
              </a:cxn>
              <a:cxn ang="0">
                <a:pos x="16" y="50"/>
              </a:cxn>
              <a:cxn ang="0">
                <a:pos x="6" y="46"/>
              </a:cxn>
              <a:cxn ang="0">
                <a:pos x="3" y="44"/>
              </a:cxn>
            </a:cxnLst>
            <a:rect l="0" t="0" r="r" b="b"/>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65" name="Freeform 510"/>
          <p:cNvSpPr>
            <a:spLocks/>
          </p:cNvSpPr>
          <p:nvPr>
            <p:custDataLst>
              <p:tags r:id="rId271"/>
            </p:custDataLst>
          </p:nvPr>
        </p:nvSpPr>
        <p:spPr bwMode="auto">
          <a:xfrm>
            <a:off x="5020419" y="2131064"/>
            <a:ext cx="14288" cy="57150"/>
          </a:xfrm>
          <a:custGeom>
            <a:avLst/>
            <a:gdLst/>
            <a:ahLst/>
            <a:cxnLst>
              <a:cxn ang="0">
                <a:pos x="21" y="42"/>
              </a:cxn>
              <a:cxn ang="0">
                <a:pos x="0" y="30"/>
              </a:cxn>
              <a:cxn ang="0">
                <a:pos x="0" y="6"/>
              </a:cxn>
              <a:cxn ang="0">
                <a:pos x="7" y="5"/>
              </a:cxn>
              <a:cxn ang="0">
                <a:pos x="14" y="3"/>
              </a:cxn>
              <a:cxn ang="0">
                <a:pos x="24" y="1"/>
              </a:cxn>
              <a:cxn ang="0">
                <a:pos x="34" y="0"/>
              </a:cxn>
              <a:cxn ang="0">
                <a:pos x="34" y="18"/>
              </a:cxn>
              <a:cxn ang="0">
                <a:pos x="41" y="18"/>
              </a:cxn>
              <a:cxn ang="0">
                <a:pos x="21" y="42"/>
              </a:cxn>
            </a:cxnLst>
            <a:rect l="0" t="0" r="r" b="b"/>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66" name="Freeform 511"/>
          <p:cNvSpPr>
            <a:spLocks/>
          </p:cNvSpPr>
          <p:nvPr>
            <p:custDataLst>
              <p:tags r:id="rId272"/>
            </p:custDataLst>
          </p:nvPr>
        </p:nvSpPr>
        <p:spPr bwMode="auto">
          <a:xfrm>
            <a:off x="5169644" y="2243776"/>
            <a:ext cx="42863" cy="60325"/>
          </a:xfrm>
          <a:custGeom>
            <a:avLst/>
            <a:gdLst/>
            <a:ahLst/>
            <a:cxnLst>
              <a:cxn ang="0">
                <a:pos x="60" y="9"/>
              </a:cxn>
              <a:cxn ang="0">
                <a:pos x="67" y="18"/>
              </a:cxn>
              <a:cxn ang="0">
                <a:pos x="77" y="28"/>
              </a:cxn>
              <a:cxn ang="0">
                <a:pos x="81" y="33"/>
              </a:cxn>
              <a:cxn ang="0">
                <a:pos x="86" y="36"/>
              </a:cxn>
              <a:cxn ang="0">
                <a:pos x="90" y="38"/>
              </a:cxn>
              <a:cxn ang="0">
                <a:pos x="93" y="39"/>
              </a:cxn>
              <a:cxn ang="0">
                <a:pos x="60" y="39"/>
              </a:cxn>
              <a:cxn ang="0">
                <a:pos x="50" y="36"/>
              </a:cxn>
              <a:cxn ang="0">
                <a:pos x="43" y="32"/>
              </a:cxn>
              <a:cxn ang="0">
                <a:pos x="36" y="28"/>
              </a:cxn>
              <a:cxn ang="0">
                <a:pos x="30" y="23"/>
              </a:cxn>
              <a:cxn ang="0">
                <a:pos x="24" y="18"/>
              </a:cxn>
              <a:cxn ang="0">
                <a:pos x="16" y="13"/>
              </a:cxn>
              <a:cxn ang="0">
                <a:pos x="9" y="7"/>
              </a:cxn>
              <a:cxn ang="0">
                <a:pos x="0" y="3"/>
              </a:cxn>
              <a:cxn ang="0">
                <a:pos x="11" y="1"/>
              </a:cxn>
              <a:cxn ang="0">
                <a:pos x="20" y="0"/>
              </a:cxn>
              <a:cxn ang="0">
                <a:pos x="26" y="0"/>
              </a:cxn>
              <a:cxn ang="0">
                <a:pos x="33" y="1"/>
              </a:cxn>
              <a:cxn ang="0">
                <a:pos x="44" y="4"/>
              </a:cxn>
              <a:cxn ang="0">
                <a:pos x="60" y="9"/>
              </a:cxn>
            </a:cxnLst>
            <a:rect l="0" t="0" r="r" b="b"/>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67" name="Freeform 512"/>
          <p:cNvSpPr>
            <a:spLocks/>
          </p:cNvSpPr>
          <p:nvPr>
            <p:custDataLst>
              <p:tags r:id="rId273"/>
            </p:custDataLst>
          </p:nvPr>
        </p:nvSpPr>
        <p:spPr bwMode="auto">
          <a:xfrm>
            <a:off x="5220444" y="2259651"/>
            <a:ext cx="19050" cy="58738"/>
          </a:xfrm>
          <a:custGeom>
            <a:avLst/>
            <a:gdLst/>
            <a:ahLst/>
            <a:cxnLst>
              <a:cxn ang="0">
                <a:pos x="39" y="19"/>
              </a:cxn>
              <a:cxn ang="0">
                <a:pos x="13" y="19"/>
              </a:cxn>
              <a:cxn ang="0">
                <a:pos x="8" y="19"/>
              </a:cxn>
              <a:cxn ang="0">
                <a:pos x="5" y="17"/>
              </a:cxn>
              <a:cxn ang="0">
                <a:pos x="3" y="14"/>
              </a:cxn>
              <a:cxn ang="0">
                <a:pos x="2" y="11"/>
              </a:cxn>
              <a:cxn ang="0">
                <a:pos x="0" y="5"/>
              </a:cxn>
              <a:cxn ang="0">
                <a:pos x="0" y="0"/>
              </a:cxn>
              <a:cxn ang="0">
                <a:pos x="13" y="4"/>
              </a:cxn>
              <a:cxn ang="0">
                <a:pos x="22" y="9"/>
              </a:cxn>
              <a:cxn ang="0">
                <a:pos x="30" y="14"/>
              </a:cxn>
              <a:cxn ang="0">
                <a:pos x="39" y="19"/>
              </a:cxn>
            </a:cxnLst>
            <a:rect l="0" t="0" r="r" b="b"/>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68" name="Freeform 513"/>
          <p:cNvSpPr>
            <a:spLocks/>
          </p:cNvSpPr>
          <p:nvPr>
            <p:custDataLst>
              <p:tags r:id="rId274"/>
            </p:custDataLst>
          </p:nvPr>
        </p:nvSpPr>
        <p:spPr bwMode="auto">
          <a:xfrm>
            <a:off x="5085507" y="2386651"/>
            <a:ext cx="14287" cy="57150"/>
          </a:xfrm>
          <a:custGeom>
            <a:avLst/>
            <a:gdLst/>
            <a:ahLst/>
            <a:cxnLst>
              <a:cxn ang="0">
                <a:pos x="0" y="36"/>
              </a:cxn>
              <a:cxn ang="0">
                <a:pos x="3" y="31"/>
              </a:cxn>
              <a:cxn ang="0">
                <a:pos x="10" y="20"/>
              </a:cxn>
              <a:cxn ang="0">
                <a:pos x="18" y="8"/>
              </a:cxn>
              <a:cxn ang="0">
                <a:pos x="26" y="0"/>
              </a:cxn>
              <a:cxn ang="0">
                <a:pos x="26" y="9"/>
              </a:cxn>
              <a:cxn ang="0">
                <a:pos x="26" y="18"/>
              </a:cxn>
              <a:cxn ang="0">
                <a:pos x="25" y="22"/>
              </a:cxn>
              <a:cxn ang="0">
                <a:pos x="24" y="26"/>
              </a:cxn>
              <a:cxn ang="0">
                <a:pos x="21" y="29"/>
              </a:cxn>
              <a:cxn ang="0">
                <a:pos x="17" y="32"/>
              </a:cxn>
              <a:cxn ang="0">
                <a:pos x="14" y="34"/>
              </a:cxn>
              <a:cxn ang="0">
                <a:pos x="10" y="35"/>
              </a:cxn>
              <a:cxn ang="0">
                <a:pos x="4" y="36"/>
              </a:cxn>
              <a:cxn ang="0">
                <a:pos x="0" y="36"/>
              </a:cxn>
            </a:cxnLst>
            <a:rect l="0" t="0" r="r" b="b"/>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69" name="Freeform 514"/>
          <p:cNvSpPr>
            <a:spLocks/>
          </p:cNvSpPr>
          <p:nvPr>
            <p:custDataLst>
              <p:tags r:id="rId275"/>
            </p:custDataLst>
          </p:nvPr>
        </p:nvSpPr>
        <p:spPr bwMode="auto">
          <a:xfrm>
            <a:off x="5096619" y="2415226"/>
            <a:ext cx="3175" cy="60325"/>
          </a:xfrm>
          <a:custGeom>
            <a:avLst/>
            <a:gdLst/>
            <a:ahLst/>
            <a:cxnLst>
              <a:cxn ang="0">
                <a:pos x="0" y="37"/>
              </a:cxn>
              <a:cxn ang="0">
                <a:pos x="0" y="0"/>
              </a:cxn>
              <a:cxn ang="0">
                <a:pos x="6" y="0"/>
              </a:cxn>
              <a:cxn ang="0">
                <a:pos x="6" y="31"/>
              </a:cxn>
              <a:cxn ang="0">
                <a:pos x="0" y="37"/>
              </a:cxn>
            </a:cxnLst>
            <a:rect l="0" t="0" r="r" b="b"/>
            <a:pathLst>
              <a:path w="6" h="37">
                <a:moveTo>
                  <a:pt x="0" y="37"/>
                </a:moveTo>
                <a:lnTo>
                  <a:pt x="0" y="0"/>
                </a:lnTo>
                <a:lnTo>
                  <a:pt x="6" y="0"/>
                </a:lnTo>
                <a:lnTo>
                  <a:pt x="6" y="31"/>
                </a:lnTo>
                <a:lnTo>
                  <a:pt x="0" y="37"/>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70" name="Freeform 515"/>
          <p:cNvSpPr>
            <a:spLocks/>
          </p:cNvSpPr>
          <p:nvPr>
            <p:custDataLst>
              <p:tags r:id="rId276"/>
            </p:custDataLst>
          </p:nvPr>
        </p:nvSpPr>
        <p:spPr bwMode="auto">
          <a:xfrm>
            <a:off x="5083919" y="2497776"/>
            <a:ext cx="9525" cy="55563"/>
          </a:xfrm>
          <a:custGeom>
            <a:avLst/>
            <a:gdLst/>
            <a:ahLst/>
            <a:cxnLst>
              <a:cxn ang="0">
                <a:pos x="0" y="31"/>
              </a:cxn>
              <a:cxn ang="0">
                <a:pos x="0" y="25"/>
              </a:cxn>
              <a:cxn ang="0">
                <a:pos x="0" y="18"/>
              </a:cxn>
              <a:cxn ang="0">
                <a:pos x="2" y="9"/>
              </a:cxn>
              <a:cxn ang="0">
                <a:pos x="7" y="0"/>
              </a:cxn>
              <a:cxn ang="0">
                <a:pos x="11" y="7"/>
              </a:cxn>
              <a:cxn ang="0">
                <a:pos x="16" y="12"/>
              </a:cxn>
              <a:cxn ang="0">
                <a:pos x="17" y="14"/>
              </a:cxn>
              <a:cxn ang="0">
                <a:pos x="19" y="18"/>
              </a:cxn>
              <a:cxn ang="0">
                <a:pos x="19" y="21"/>
              </a:cxn>
              <a:cxn ang="0">
                <a:pos x="20" y="25"/>
              </a:cxn>
              <a:cxn ang="0">
                <a:pos x="19" y="27"/>
              </a:cxn>
              <a:cxn ang="0">
                <a:pos x="18" y="30"/>
              </a:cxn>
              <a:cxn ang="0">
                <a:pos x="16" y="33"/>
              </a:cxn>
              <a:cxn ang="0">
                <a:pos x="12" y="36"/>
              </a:cxn>
              <a:cxn ang="0">
                <a:pos x="9" y="39"/>
              </a:cxn>
              <a:cxn ang="0">
                <a:pos x="6" y="41"/>
              </a:cxn>
              <a:cxn ang="0">
                <a:pos x="2" y="42"/>
              </a:cxn>
              <a:cxn ang="0">
                <a:pos x="0" y="43"/>
              </a:cxn>
              <a:cxn ang="0">
                <a:pos x="0" y="31"/>
              </a:cxn>
            </a:cxnLst>
            <a:rect l="0" t="0" r="r" b="b"/>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71" name="Freeform 516"/>
          <p:cNvSpPr>
            <a:spLocks/>
          </p:cNvSpPr>
          <p:nvPr>
            <p:custDataLst>
              <p:tags r:id="rId277"/>
            </p:custDataLst>
          </p:nvPr>
        </p:nvSpPr>
        <p:spPr bwMode="auto">
          <a:xfrm>
            <a:off x="5061694" y="2532701"/>
            <a:ext cx="0" cy="58738"/>
          </a:xfrm>
          <a:custGeom>
            <a:avLst/>
            <a:gdLst/>
            <a:ahLst/>
            <a:cxnLst>
              <a:cxn ang="0">
                <a:pos x="0" y="30"/>
              </a:cxn>
              <a:cxn ang="0">
                <a:pos x="0" y="25"/>
              </a:cxn>
              <a:cxn ang="0">
                <a:pos x="0" y="18"/>
              </a:cxn>
              <a:cxn ang="0">
                <a:pos x="0" y="9"/>
              </a:cxn>
              <a:cxn ang="0">
                <a:pos x="0" y="0"/>
              </a:cxn>
            </a:cxnLst>
            <a:rect l="0" t="0" r="r" b="b"/>
            <a:pathLst>
              <a:path h="30">
                <a:moveTo>
                  <a:pt x="0" y="30"/>
                </a:moveTo>
                <a:lnTo>
                  <a:pt x="0" y="25"/>
                </a:lnTo>
                <a:lnTo>
                  <a:pt x="0" y="18"/>
                </a:lnTo>
                <a:lnTo>
                  <a:pt x="0" y="9"/>
                </a:lnTo>
                <a:lnTo>
                  <a:pt x="0"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72" name="Freeform 517"/>
          <p:cNvSpPr>
            <a:spLocks/>
          </p:cNvSpPr>
          <p:nvPr>
            <p:custDataLst>
              <p:tags r:id="rId278"/>
            </p:custDataLst>
          </p:nvPr>
        </p:nvSpPr>
        <p:spPr bwMode="auto">
          <a:xfrm>
            <a:off x="5076056" y="2543640"/>
            <a:ext cx="7938" cy="58738"/>
          </a:xfrm>
          <a:custGeom>
            <a:avLst/>
            <a:gdLst/>
            <a:ahLst/>
            <a:cxnLst>
              <a:cxn ang="0">
                <a:pos x="0" y="0"/>
              </a:cxn>
              <a:cxn ang="0">
                <a:pos x="20" y="0"/>
              </a:cxn>
              <a:cxn ang="0">
                <a:pos x="0" y="24"/>
              </a:cxn>
            </a:cxnLst>
            <a:rect l="0" t="0" r="r" b="b"/>
            <a:pathLst>
              <a:path w="20" h="24">
                <a:moveTo>
                  <a:pt x="0" y="0"/>
                </a:moveTo>
                <a:lnTo>
                  <a:pt x="20" y="0"/>
                </a:lnTo>
                <a:lnTo>
                  <a:pt x="0" y="24"/>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73" name="Freeform 518"/>
          <p:cNvSpPr>
            <a:spLocks/>
          </p:cNvSpPr>
          <p:nvPr>
            <p:custDataLst>
              <p:tags r:id="rId279"/>
            </p:custDataLst>
          </p:nvPr>
        </p:nvSpPr>
        <p:spPr bwMode="auto">
          <a:xfrm>
            <a:off x="4815632" y="2119951"/>
            <a:ext cx="17462" cy="60325"/>
          </a:xfrm>
          <a:custGeom>
            <a:avLst/>
            <a:gdLst/>
            <a:ahLst/>
            <a:cxnLst>
              <a:cxn ang="0">
                <a:pos x="0" y="0"/>
              </a:cxn>
              <a:cxn ang="0">
                <a:pos x="9" y="3"/>
              </a:cxn>
              <a:cxn ang="0">
                <a:pos x="14" y="5"/>
              </a:cxn>
              <a:cxn ang="0">
                <a:pos x="19" y="8"/>
              </a:cxn>
              <a:cxn ang="0">
                <a:pos x="23" y="10"/>
              </a:cxn>
              <a:cxn ang="0">
                <a:pos x="26" y="12"/>
              </a:cxn>
              <a:cxn ang="0">
                <a:pos x="32" y="14"/>
              </a:cxn>
              <a:cxn ang="0">
                <a:pos x="37" y="17"/>
              </a:cxn>
              <a:cxn ang="0">
                <a:pos x="46" y="19"/>
              </a:cxn>
              <a:cxn ang="0">
                <a:pos x="33" y="19"/>
              </a:cxn>
              <a:cxn ang="0">
                <a:pos x="24" y="19"/>
              </a:cxn>
              <a:cxn ang="0">
                <a:pos x="18" y="18"/>
              </a:cxn>
              <a:cxn ang="0">
                <a:pos x="13" y="17"/>
              </a:cxn>
              <a:cxn ang="0">
                <a:pos x="10" y="14"/>
              </a:cxn>
              <a:cxn ang="0">
                <a:pos x="7" y="11"/>
              </a:cxn>
              <a:cxn ang="0">
                <a:pos x="4" y="7"/>
              </a:cxn>
              <a:cxn ang="0">
                <a:pos x="0" y="0"/>
              </a:cxn>
            </a:cxnLst>
            <a:rect l="0" t="0" r="r" b="b"/>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74" name="Freeform 519"/>
          <p:cNvSpPr>
            <a:spLocks/>
          </p:cNvSpPr>
          <p:nvPr>
            <p:custDataLst>
              <p:tags r:id="rId280"/>
            </p:custDataLst>
          </p:nvPr>
        </p:nvSpPr>
        <p:spPr bwMode="auto">
          <a:xfrm>
            <a:off x="2131169" y="2259651"/>
            <a:ext cx="47625" cy="58738"/>
          </a:xfrm>
          <a:custGeom>
            <a:avLst/>
            <a:gdLst/>
            <a:ahLst/>
            <a:cxnLst>
              <a:cxn ang="0">
                <a:pos x="33" y="0"/>
              </a:cxn>
              <a:cxn ang="0">
                <a:pos x="100" y="12"/>
              </a:cxn>
              <a:cxn ang="0">
                <a:pos x="100" y="55"/>
              </a:cxn>
              <a:cxn ang="0">
                <a:pos x="13" y="55"/>
              </a:cxn>
              <a:cxn ang="0">
                <a:pos x="0" y="43"/>
              </a:cxn>
              <a:cxn ang="0">
                <a:pos x="1" y="38"/>
              </a:cxn>
              <a:cxn ang="0">
                <a:pos x="4" y="32"/>
              </a:cxn>
              <a:cxn ang="0">
                <a:pos x="10" y="25"/>
              </a:cxn>
              <a:cxn ang="0">
                <a:pos x="16" y="18"/>
              </a:cxn>
              <a:cxn ang="0">
                <a:pos x="27" y="5"/>
              </a:cxn>
              <a:cxn ang="0">
                <a:pos x="33" y="0"/>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75" name="Freeform 520"/>
          <p:cNvSpPr>
            <a:spLocks/>
          </p:cNvSpPr>
          <p:nvPr>
            <p:custDataLst>
              <p:tags r:id="rId281"/>
            </p:custDataLst>
          </p:nvPr>
        </p:nvSpPr>
        <p:spPr bwMode="auto">
          <a:xfrm>
            <a:off x="2580432" y="1851664"/>
            <a:ext cx="42862" cy="58737"/>
          </a:xfrm>
          <a:custGeom>
            <a:avLst/>
            <a:gdLst/>
            <a:ahLst/>
            <a:cxnLst>
              <a:cxn ang="0">
                <a:pos x="53" y="2"/>
              </a:cxn>
              <a:cxn ang="0">
                <a:pos x="58" y="1"/>
              </a:cxn>
              <a:cxn ang="0">
                <a:pos x="62" y="0"/>
              </a:cxn>
              <a:cxn ang="0">
                <a:pos x="65" y="0"/>
              </a:cxn>
              <a:cxn ang="0">
                <a:pos x="69" y="1"/>
              </a:cxn>
              <a:cxn ang="0">
                <a:pos x="74" y="5"/>
              </a:cxn>
              <a:cxn ang="0">
                <a:pos x="79" y="11"/>
              </a:cxn>
              <a:cxn ang="0">
                <a:pos x="83" y="18"/>
              </a:cxn>
              <a:cxn ang="0">
                <a:pos x="87" y="25"/>
              </a:cxn>
              <a:cxn ang="0">
                <a:pos x="91" y="28"/>
              </a:cxn>
              <a:cxn ang="0">
                <a:pos x="93" y="30"/>
              </a:cxn>
              <a:cxn ang="0">
                <a:pos x="96" y="32"/>
              </a:cxn>
              <a:cxn ang="0">
                <a:pos x="99" y="34"/>
              </a:cxn>
              <a:cxn ang="0">
                <a:pos x="99" y="37"/>
              </a:cxn>
              <a:cxn ang="0">
                <a:pos x="97" y="40"/>
              </a:cxn>
              <a:cxn ang="0">
                <a:pos x="95" y="43"/>
              </a:cxn>
              <a:cxn ang="0">
                <a:pos x="91" y="45"/>
              </a:cxn>
              <a:cxn ang="0">
                <a:pos x="86" y="47"/>
              </a:cxn>
              <a:cxn ang="0">
                <a:pos x="81" y="48"/>
              </a:cxn>
              <a:cxn ang="0">
                <a:pos x="74" y="50"/>
              </a:cxn>
              <a:cxn ang="0">
                <a:pos x="68" y="50"/>
              </a:cxn>
              <a:cxn ang="0">
                <a:pos x="52" y="51"/>
              </a:cxn>
              <a:cxn ang="0">
                <a:pos x="36" y="49"/>
              </a:cxn>
              <a:cxn ang="0">
                <a:pos x="27" y="48"/>
              </a:cxn>
              <a:cxn ang="0">
                <a:pos x="18" y="45"/>
              </a:cxn>
              <a:cxn ang="0">
                <a:pos x="9" y="43"/>
              </a:cxn>
              <a:cxn ang="0">
                <a:pos x="1" y="40"/>
              </a:cxn>
              <a:cxn ang="0">
                <a:pos x="0" y="39"/>
              </a:cxn>
              <a:cxn ang="0">
                <a:pos x="1" y="37"/>
              </a:cxn>
              <a:cxn ang="0">
                <a:pos x="3" y="35"/>
              </a:cxn>
              <a:cxn ang="0">
                <a:pos x="6" y="33"/>
              </a:cxn>
              <a:cxn ang="0">
                <a:pos x="14" y="29"/>
              </a:cxn>
              <a:cxn ang="0">
                <a:pos x="25" y="24"/>
              </a:cxn>
              <a:cxn ang="0">
                <a:pos x="35" y="19"/>
              </a:cxn>
              <a:cxn ang="0">
                <a:pos x="45" y="12"/>
              </a:cxn>
              <a:cxn ang="0">
                <a:pos x="48" y="10"/>
              </a:cxn>
              <a:cxn ang="0">
                <a:pos x="51" y="7"/>
              </a:cxn>
              <a:cxn ang="0">
                <a:pos x="52" y="5"/>
              </a:cxn>
              <a:cxn ang="0">
                <a:pos x="53" y="2"/>
              </a:cxn>
            </a:cxnLst>
            <a:rect l="0" t="0" r="r" b="b"/>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76" name="Freeform 521"/>
          <p:cNvSpPr>
            <a:spLocks/>
          </p:cNvSpPr>
          <p:nvPr>
            <p:custDataLst>
              <p:tags r:id="rId282"/>
            </p:custDataLst>
          </p:nvPr>
        </p:nvSpPr>
        <p:spPr bwMode="auto">
          <a:xfrm>
            <a:off x="2615357" y="1664339"/>
            <a:ext cx="228600" cy="163512"/>
          </a:xfrm>
          <a:custGeom>
            <a:avLst/>
            <a:gdLst/>
            <a:ahLst/>
            <a:cxnLst>
              <a:cxn ang="0">
                <a:pos x="315" y="27"/>
              </a:cxn>
              <a:cxn ang="0">
                <a:pos x="342" y="21"/>
              </a:cxn>
              <a:cxn ang="0">
                <a:pos x="385" y="20"/>
              </a:cxn>
              <a:cxn ang="0">
                <a:pos x="408" y="17"/>
              </a:cxn>
              <a:cxn ang="0">
                <a:pos x="427" y="7"/>
              </a:cxn>
              <a:cxn ang="0">
                <a:pos x="514" y="6"/>
              </a:cxn>
              <a:cxn ang="0">
                <a:pos x="525" y="19"/>
              </a:cxn>
              <a:cxn ang="0">
                <a:pos x="468" y="47"/>
              </a:cxn>
              <a:cxn ang="0">
                <a:pos x="392" y="73"/>
              </a:cxn>
              <a:cxn ang="0">
                <a:pos x="356" y="80"/>
              </a:cxn>
              <a:cxn ang="0">
                <a:pos x="321" y="83"/>
              </a:cxn>
              <a:cxn ang="0">
                <a:pos x="279" y="101"/>
              </a:cxn>
              <a:cxn ang="0">
                <a:pos x="244" y="121"/>
              </a:cxn>
              <a:cxn ang="0">
                <a:pos x="218" y="129"/>
              </a:cxn>
              <a:cxn ang="0">
                <a:pos x="187" y="123"/>
              </a:cxn>
              <a:cxn ang="0">
                <a:pos x="178" y="137"/>
              </a:cxn>
              <a:cxn ang="0">
                <a:pos x="175" y="145"/>
              </a:cxn>
              <a:cxn ang="0">
                <a:pos x="185" y="148"/>
              </a:cxn>
              <a:cxn ang="0">
                <a:pos x="184" y="157"/>
              </a:cxn>
              <a:cxn ang="0">
                <a:pos x="176" y="167"/>
              </a:cxn>
              <a:cxn ang="0">
                <a:pos x="180" y="179"/>
              </a:cxn>
              <a:cxn ang="0">
                <a:pos x="162" y="194"/>
              </a:cxn>
              <a:cxn ang="0">
                <a:pos x="144" y="204"/>
              </a:cxn>
              <a:cxn ang="0">
                <a:pos x="141" y="213"/>
              </a:cxn>
              <a:cxn ang="0">
                <a:pos x="144" y="228"/>
              </a:cxn>
              <a:cxn ang="0">
                <a:pos x="163" y="247"/>
              </a:cxn>
              <a:cxn ang="0">
                <a:pos x="191" y="267"/>
              </a:cxn>
              <a:cxn ang="0">
                <a:pos x="256" y="300"/>
              </a:cxn>
              <a:cxn ang="0">
                <a:pos x="243" y="311"/>
              </a:cxn>
              <a:cxn ang="0">
                <a:pos x="189" y="309"/>
              </a:cxn>
              <a:cxn ang="0">
                <a:pos x="145" y="308"/>
              </a:cxn>
              <a:cxn ang="0">
                <a:pos x="129" y="304"/>
              </a:cxn>
              <a:cxn ang="0">
                <a:pos x="123" y="298"/>
              </a:cxn>
              <a:cxn ang="0">
                <a:pos x="120" y="282"/>
              </a:cxn>
              <a:cxn ang="0">
                <a:pos x="116" y="278"/>
              </a:cxn>
              <a:cxn ang="0">
                <a:pos x="95" y="277"/>
              </a:cxn>
              <a:cxn ang="0">
                <a:pos x="80" y="296"/>
              </a:cxn>
              <a:cxn ang="0">
                <a:pos x="44" y="282"/>
              </a:cxn>
              <a:cxn ang="0">
                <a:pos x="0" y="246"/>
              </a:cxn>
              <a:cxn ang="0">
                <a:pos x="18" y="239"/>
              </a:cxn>
              <a:cxn ang="0">
                <a:pos x="34" y="222"/>
              </a:cxn>
              <a:cxn ang="0">
                <a:pos x="28" y="213"/>
              </a:cxn>
              <a:cxn ang="0">
                <a:pos x="34" y="200"/>
              </a:cxn>
              <a:cxn ang="0">
                <a:pos x="40" y="188"/>
              </a:cxn>
              <a:cxn ang="0">
                <a:pos x="34" y="179"/>
              </a:cxn>
              <a:cxn ang="0">
                <a:pos x="134" y="179"/>
              </a:cxn>
              <a:cxn ang="0">
                <a:pos x="131" y="177"/>
              </a:cxn>
              <a:cxn ang="0">
                <a:pos x="90" y="166"/>
              </a:cxn>
              <a:cxn ang="0">
                <a:pos x="54" y="148"/>
              </a:cxn>
              <a:cxn ang="0">
                <a:pos x="84" y="134"/>
              </a:cxn>
              <a:cxn ang="0">
                <a:pos x="120" y="111"/>
              </a:cxn>
              <a:cxn ang="0">
                <a:pos x="111" y="103"/>
              </a:cxn>
              <a:cxn ang="0">
                <a:pos x="100" y="80"/>
              </a:cxn>
              <a:cxn ang="0">
                <a:pos x="127" y="76"/>
              </a:cxn>
              <a:cxn ang="0">
                <a:pos x="184" y="58"/>
              </a:cxn>
              <a:cxn ang="0">
                <a:pos x="254" y="35"/>
              </a:cxn>
            </a:cxnLst>
            <a:rect l="0" t="0" r="r" b="b"/>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77" name="Freeform 522"/>
          <p:cNvSpPr>
            <a:spLocks/>
          </p:cNvSpPr>
          <p:nvPr>
            <p:custDataLst>
              <p:tags r:id="rId283"/>
            </p:custDataLst>
          </p:nvPr>
        </p:nvSpPr>
        <p:spPr bwMode="auto">
          <a:xfrm>
            <a:off x="2407394" y="1975489"/>
            <a:ext cx="31750" cy="55562"/>
          </a:xfrm>
          <a:custGeom>
            <a:avLst/>
            <a:gdLst/>
            <a:ahLst/>
            <a:cxnLst>
              <a:cxn ang="0">
                <a:pos x="46" y="0"/>
              </a:cxn>
              <a:cxn ang="0">
                <a:pos x="54" y="1"/>
              </a:cxn>
              <a:cxn ang="0">
                <a:pos x="62" y="3"/>
              </a:cxn>
              <a:cxn ang="0">
                <a:pos x="68" y="7"/>
              </a:cxn>
              <a:cxn ang="0">
                <a:pos x="72" y="12"/>
              </a:cxn>
              <a:cxn ang="0">
                <a:pos x="75" y="17"/>
              </a:cxn>
              <a:cxn ang="0">
                <a:pos x="77" y="22"/>
              </a:cxn>
              <a:cxn ang="0">
                <a:pos x="79" y="27"/>
              </a:cxn>
              <a:cxn ang="0">
                <a:pos x="79" y="32"/>
              </a:cxn>
              <a:cxn ang="0">
                <a:pos x="77" y="34"/>
              </a:cxn>
              <a:cxn ang="0">
                <a:pos x="75" y="35"/>
              </a:cxn>
              <a:cxn ang="0">
                <a:pos x="72" y="36"/>
              </a:cxn>
              <a:cxn ang="0">
                <a:pos x="68" y="37"/>
              </a:cxn>
              <a:cxn ang="0">
                <a:pos x="57" y="38"/>
              </a:cxn>
              <a:cxn ang="0">
                <a:pos x="46" y="38"/>
              </a:cxn>
              <a:cxn ang="0">
                <a:pos x="38" y="37"/>
              </a:cxn>
              <a:cxn ang="0">
                <a:pos x="30" y="36"/>
              </a:cxn>
              <a:cxn ang="0">
                <a:pos x="21" y="35"/>
              </a:cxn>
              <a:cxn ang="0">
                <a:pos x="15" y="32"/>
              </a:cxn>
              <a:cxn ang="0">
                <a:pos x="8" y="29"/>
              </a:cxn>
              <a:cxn ang="0">
                <a:pos x="4" y="25"/>
              </a:cxn>
              <a:cxn ang="0">
                <a:pos x="2" y="22"/>
              </a:cxn>
              <a:cxn ang="0">
                <a:pos x="1" y="20"/>
              </a:cxn>
              <a:cxn ang="0">
                <a:pos x="0" y="17"/>
              </a:cxn>
              <a:cxn ang="0">
                <a:pos x="0" y="13"/>
              </a:cxn>
              <a:cxn ang="0">
                <a:pos x="1" y="11"/>
              </a:cxn>
              <a:cxn ang="0">
                <a:pos x="4" y="9"/>
              </a:cxn>
              <a:cxn ang="0">
                <a:pos x="10" y="6"/>
              </a:cxn>
              <a:cxn ang="0">
                <a:pos x="17" y="4"/>
              </a:cxn>
              <a:cxn ang="0">
                <a:pos x="32" y="1"/>
              </a:cxn>
              <a:cxn ang="0">
                <a:pos x="46" y="0"/>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78" name="Freeform 523"/>
          <p:cNvSpPr>
            <a:spLocks/>
          </p:cNvSpPr>
          <p:nvPr>
            <p:custDataLst>
              <p:tags r:id="rId284"/>
            </p:custDataLst>
          </p:nvPr>
        </p:nvSpPr>
        <p:spPr bwMode="auto">
          <a:xfrm>
            <a:off x="4712444" y="2272351"/>
            <a:ext cx="196850" cy="268288"/>
          </a:xfrm>
          <a:custGeom>
            <a:avLst/>
            <a:gdLst/>
            <a:ahLst/>
            <a:cxnLst>
              <a:cxn ang="0">
                <a:pos x="26" y="45"/>
              </a:cxn>
              <a:cxn ang="0">
                <a:pos x="12" y="25"/>
              </a:cxn>
              <a:cxn ang="0">
                <a:pos x="0" y="0"/>
              </a:cxn>
              <a:cxn ang="0">
                <a:pos x="22" y="7"/>
              </a:cxn>
              <a:cxn ang="0">
                <a:pos x="33" y="6"/>
              </a:cxn>
              <a:cxn ang="0">
                <a:pos x="95" y="67"/>
              </a:cxn>
              <a:cxn ang="0">
                <a:pos x="146" y="123"/>
              </a:cxn>
              <a:cxn ang="0">
                <a:pos x="216" y="198"/>
              </a:cxn>
              <a:cxn ang="0">
                <a:pos x="258" y="237"/>
              </a:cxn>
              <a:cxn ang="0">
                <a:pos x="303" y="266"/>
              </a:cxn>
              <a:cxn ang="0">
                <a:pos x="372" y="311"/>
              </a:cxn>
              <a:cxn ang="0">
                <a:pos x="398" y="336"/>
              </a:cxn>
              <a:cxn ang="0">
                <a:pos x="365" y="320"/>
              </a:cxn>
              <a:cxn ang="0">
                <a:pos x="324" y="296"/>
              </a:cxn>
              <a:cxn ang="0">
                <a:pos x="314" y="298"/>
              </a:cxn>
              <a:cxn ang="0">
                <a:pos x="313" y="311"/>
              </a:cxn>
              <a:cxn ang="0">
                <a:pos x="317" y="337"/>
              </a:cxn>
              <a:cxn ang="0">
                <a:pos x="326" y="358"/>
              </a:cxn>
              <a:cxn ang="0">
                <a:pos x="348" y="387"/>
              </a:cxn>
              <a:cxn ang="0">
                <a:pos x="394" y="421"/>
              </a:cxn>
              <a:cxn ang="0">
                <a:pos x="440" y="458"/>
              </a:cxn>
              <a:cxn ang="0">
                <a:pos x="448" y="476"/>
              </a:cxn>
              <a:cxn ang="0">
                <a:pos x="428" y="469"/>
              </a:cxn>
              <a:cxn ang="0">
                <a:pos x="392" y="462"/>
              </a:cxn>
              <a:cxn ang="0">
                <a:pos x="393" y="494"/>
              </a:cxn>
              <a:cxn ang="0">
                <a:pos x="398" y="511"/>
              </a:cxn>
              <a:cxn ang="0">
                <a:pos x="388" y="492"/>
              </a:cxn>
              <a:cxn ang="0">
                <a:pos x="363" y="466"/>
              </a:cxn>
              <a:cxn ang="0">
                <a:pos x="343" y="445"/>
              </a:cxn>
              <a:cxn ang="0">
                <a:pos x="339" y="431"/>
              </a:cxn>
              <a:cxn ang="0">
                <a:pos x="328" y="411"/>
              </a:cxn>
              <a:cxn ang="0">
                <a:pos x="310" y="384"/>
              </a:cxn>
              <a:cxn ang="0">
                <a:pos x="298" y="367"/>
              </a:cxn>
              <a:cxn ang="0">
                <a:pos x="280" y="358"/>
              </a:cxn>
              <a:cxn ang="0">
                <a:pos x="264" y="343"/>
              </a:cxn>
              <a:cxn ang="0">
                <a:pos x="249" y="314"/>
              </a:cxn>
              <a:cxn ang="0">
                <a:pos x="245" y="293"/>
              </a:cxn>
              <a:cxn ang="0">
                <a:pos x="234" y="281"/>
              </a:cxn>
              <a:cxn ang="0">
                <a:pos x="194" y="244"/>
              </a:cxn>
              <a:cxn ang="0">
                <a:pos x="171" y="220"/>
              </a:cxn>
              <a:cxn ang="0">
                <a:pos x="163" y="203"/>
              </a:cxn>
              <a:cxn ang="0">
                <a:pos x="154" y="187"/>
              </a:cxn>
              <a:cxn ang="0">
                <a:pos x="115" y="155"/>
              </a:cxn>
              <a:cxn ang="0">
                <a:pos x="70" y="130"/>
              </a:cxn>
              <a:cxn ang="0">
                <a:pos x="47" y="110"/>
              </a:cxn>
              <a:cxn ang="0">
                <a:pos x="38" y="93"/>
              </a:cxn>
              <a:cxn ang="0">
                <a:pos x="34" y="75"/>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grpSp>
        <p:nvGrpSpPr>
          <p:cNvPr id="379" name="Group 524"/>
          <p:cNvGrpSpPr>
            <a:grpSpLocks/>
          </p:cNvGrpSpPr>
          <p:nvPr>
            <p:custDataLst>
              <p:tags r:id="rId285"/>
            </p:custDataLst>
          </p:nvPr>
        </p:nvGrpSpPr>
        <p:grpSpPr bwMode="auto">
          <a:xfrm>
            <a:off x="3502769" y="2227901"/>
            <a:ext cx="671513" cy="384175"/>
            <a:chOff x="4115" y="1551"/>
            <a:chExt cx="504" cy="244"/>
          </a:xfrm>
        </p:grpSpPr>
        <p:sp>
          <p:nvSpPr>
            <p:cNvPr id="380" name="Freeform 525"/>
            <p:cNvSpPr>
              <a:spLocks/>
            </p:cNvSpPr>
            <p:nvPr/>
          </p:nvSpPr>
          <p:spPr bwMode="auto">
            <a:xfrm>
              <a:off x="4540" y="1551"/>
              <a:ext cx="79" cy="86"/>
            </a:xfrm>
            <a:custGeom>
              <a:avLst/>
              <a:gdLst/>
              <a:ahLst/>
              <a:cxnLst>
                <a:cxn ang="0">
                  <a:pos x="13" y="247"/>
                </a:cxn>
                <a:cxn ang="0">
                  <a:pos x="79" y="259"/>
                </a:cxn>
                <a:cxn ang="0">
                  <a:pos x="120" y="240"/>
                </a:cxn>
                <a:cxn ang="0">
                  <a:pos x="133" y="210"/>
                </a:cxn>
                <a:cxn ang="0">
                  <a:pos x="192" y="161"/>
                </a:cxn>
                <a:cxn ang="0">
                  <a:pos x="212" y="111"/>
                </a:cxn>
                <a:cxn ang="0">
                  <a:pos x="240" y="26"/>
                </a:cxn>
                <a:cxn ang="0">
                  <a:pos x="212" y="0"/>
                </a:cxn>
                <a:cxn ang="0">
                  <a:pos x="206" y="32"/>
                </a:cxn>
                <a:cxn ang="0">
                  <a:pos x="199" y="74"/>
                </a:cxn>
                <a:cxn ang="0">
                  <a:pos x="166" y="105"/>
                </a:cxn>
                <a:cxn ang="0">
                  <a:pos x="133" y="149"/>
                </a:cxn>
                <a:cxn ang="0">
                  <a:pos x="113" y="179"/>
                </a:cxn>
                <a:cxn ang="0">
                  <a:pos x="93" y="216"/>
                </a:cxn>
                <a:cxn ang="0">
                  <a:pos x="20" y="222"/>
                </a:cxn>
                <a:cxn ang="0">
                  <a:pos x="0" y="222"/>
                </a:cxn>
                <a:cxn ang="0">
                  <a:pos x="13" y="247"/>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81" name="Freeform 526"/>
            <p:cNvSpPr>
              <a:spLocks/>
            </p:cNvSpPr>
            <p:nvPr/>
          </p:nvSpPr>
          <p:spPr bwMode="auto">
            <a:xfrm>
              <a:off x="4115" y="1761"/>
              <a:ext cx="84" cy="34"/>
            </a:xfrm>
            <a:custGeom>
              <a:avLst/>
              <a:gdLst/>
              <a:ahLst/>
              <a:cxnLst>
                <a:cxn ang="0">
                  <a:pos x="33" y="104"/>
                </a:cxn>
                <a:cxn ang="0">
                  <a:pos x="26" y="86"/>
                </a:cxn>
                <a:cxn ang="0">
                  <a:pos x="52" y="62"/>
                </a:cxn>
                <a:cxn ang="0">
                  <a:pos x="72" y="49"/>
                </a:cxn>
                <a:cxn ang="0">
                  <a:pos x="126" y="43"/>
                </a:cxn>
                <a:cxn ang="0">
                  <a:pos x="172" y="43"/>
                </a:cxn>
                <a:cxn ang="0">
                  <a:pos x="246" y="31"/>
                </a:cxn>
                <a:cxn ang="0">
                  <a:pos x="259" y="7"/>
                </a:cxn>
                <a:cxn ang="0">
                  <a:pos x="246" y="0"/>
                </a:cxn>
                <a:cxn ang="0">
                  <a:pos x="205" y="13"/>
                </a:cxn>
                <a:cxn ang="0">
                  <a:pos x="152" y="7"/>
                </a:cxn>
                <a:cxn ang="0">
                  <a:pos x="106" y="13"/>
                </a:cxn>
                <a:cxn ang="0">
                  <a:pos x="52" y="19"/>
                </a:cxn>
                <a:cxn ang="0">
                  <a:pos x="26" y="43"/>
                </a:cxn>
                <a:cxn ang="0">
                  <a:pos x="0" y="68"/>
                </a:cxn>
                <a:cxn ang="0">
                  <a:pos x="0" y="104"/>
                </a:cxn>
                <a:cxn ang="0">
                  <a:pos x="33" y="104"/>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grpSp>
      <p:sp>
        <p:nvSpPr>
          <p:cNvPr id="382" name="Freeform 527"/>
          <p:cNvSpPr>
            <a:spLocks/>
          </p:cNvSpPr>
          <p:nvPr>
            <p:custDataLst>
              <p:tags r:id="rId286"/>
            </p:custDataLst>
          </p:nvPr>
        </p:nvSpPr>
        <p:spPr bwMode="auto">
          <a:xfrm>
            <a:off x="2559794" y="2977201"/>
            <a:ext cx="530225" cy="511175"/>
          </a:xfrm>
          <a:custGeom>
            <a:avLst/>
            <a:gdLst/>
            <a:ahLst/>
            <a:cxnLst>
              <a:cxn ang="0">
                <a:pos x="932" y="466"/>
              </a:cxn>
              <a:cxn ang="0">
                <a:pos x="932" y="442"/>
              </a:cxn>
              <a:cxn ang="0">
                <a:pos x="930" y="412"/>
              </a:cxn>
              <a:cxn ang="0">
                <a:pos x="908" y="385"/>
              </a:cxn>
              <a:cxn ang="0">
                <a:pos x="899" y="367"/>
              </a:cxn>
              <a:cxn ang="0">
                <a:pos x="817" y="312"/>
              </a:cxn>
              <a:cxn ang="0">
                <a:pos x="759" y="263"/>
              </a:cxn>
              <a:cxn ang="0">
                <a:pos x="752" y="229"/>
              </a:cxn>
              <a:cxn ang="0">
                <a:pos x="726" y="218"/>
              </a:cxn>
              <a:cxn ang="0">
                <a:pos x="695" y="207"/>
              </a:cxn>
              <a:cxn ang="0">
                <a:pos x="638" y="196"/>
              </a:cxn>
              <a:cxn ang="0">
                <a:pos x="596" y="201"/>
              </a:cxn>
              <a:cxn ang="0">
                <a:pos x="570" y="204"/>
              </a:cxn>
              <a:cxn ang="0">
                <a:pos x="530" y="195"/>
              </a:cxn>
              <a:cxn ang="0">
                <a:pos x="505" y="179"/>
              </a:cxn>
              <a:cxn ang="0">
                <a:pos x="483" y="128"/>
              </a:cxn>
              <a:cxn ang="0">
                <a:pos x="465" y="103"/>
              </a:cxn>
              <a:cxn ang="0">
                <a:pos x="432" y="81"/>
              </a:cxn>
              <a:cxn ang="0">
                <a:pos x="365" y="61"/>
              </a:cxn>
              <a:cxn ang="0">
                <a:pos x="303" y="32"/>
              </a:cxn>
              <a:cxn ang="0">
                <a:pos x="214" y="10"/>
              </a:cxn>
              <a:cxn ang="0">
                <a:pos x="166" y="38"/>
              </a:cxn>
              <a:cxn ang="0">
                <a:pos x="151" y="61"/>
              </a:cxn>
              <a:cxn ang="0">
                <a:pos x="153" y="90"/>
              </a:cxn>
              <a:cxn ang="0">
                <a:pos x="169" y="118"/>
              </a:cxn>
              <a:cxn ang="0">
                <a:pos x="151" y="150"/>
              </a:cxn>
              <a:cxn ang="0">
                <a:pos x="95" y="186"/>
              </a:cxn>
              <a:cxn ang="0">
                <a:pos x="54" y="190"/>
              </a:cxn>
              <a:cxn ang="0">
                <a:pos x="9" y="183"/>
              </a:cxn>
              <a:cxn ang="0">
                <a:pos x="0" y="236"/>
              </a:cxn>
              <a:cxn ang="0">
                <a:pos x="9" y="269"/>
              </a:cxn>
              <a:cxn ang="0">
                <a:pos x="25" y="282"/>
              </a:cxn>
              <a:cxn ang="0">
                <a:pos x="40" y="307"/>
              </a:cxn>
              <a:cxn ang="0">
                <a:pos x="83" y="364"/>
              </a:cxn>
              <a:cxn ang="0">
                <a:pos x="102" y="414"/>
              </a:cxn>
              <a:cxn ang="0">
                <a:pos x="121" y="427"/>
              </a:cxn>
              <a:cxn ang="0">
                <a:pos x="133" y="438"/>
              </a:cxn>
              <a:cxn ang="0">
                <a:pos x="148" y="469"/>
              </a:cxn>
              <a:cxn ang="0">
                <a:pos x="224" y="546"/>
              </a:cxn>
              <a:cxn ang="0">
                <a:pos x="249" y="585"/>
              </a:cxn>
              <a:cxn ang="0">
                <a:pos x="256" y="624"/>
              </a:cxn>
              <a:cxn ang="0">
                <a:pos x="266" y="659"/>
              </a:cxn>
              <a:cxn ang="0">
                <a:pos x="299" y="701"/>
              </a:cxn>
              <a:cxn ang="0">
                <a:pos x="361" y="761"/>
              </a:cxn>
              <a:cxn ang="0">
                <a:pos x="388" y="814"/>
              </a:cxn>
              <a:cxn ang="0">
                <a:pos x="425" y="867"/>
              </a:cxn>
              <a:cxn ang="0">
                <a:pos x="483" y="938"/>
              </a:cxn>
              <a:cxn ang="0">
                <a:pos x="528" y="979"/>
              </a:cxn>
              <a:cxn ang="0">
                <a:pos x="543" y="953"/>
              </a:cxn>
              <a:cxn ang="0">
                <a:pos x="546" y="909"/>
              </a:cxn>
              <a:cxn ang="0">
                <a:pos x="570" y="896"/>
              </a:cxn>
              <a:cxn ang="0">
                <a:pos x="605" y="895"/>
              </a:cxn>
              <a:cxn ang="0">
                <a:pos x="660" y="909"/>
              </a:cxn>
              <a:cxn ang="0">
                <a:pos x="708" y="943"/>
              </a:cxn>
              <a:cxn ang="0">
                <a:pos x="787" y="838"/>
              </a:cxn>
              <a:cxn ang="0">
                <a:pos x="1199" y="567"/>
              </a:cxn>
              <a:cxn ang="0">
                <a:pos x="940" y="468"/>
              </a:cxn>
            </a:cxnLst>
            <a:rect l="0" t="0" r="r" b="b"/>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83" name="Freeform 528"/>
          <p:cNvSpPr>
            <a:spLocks/>
          </p:cNvSpPr>
          <p:nvPr>
            <p:custDataLst>
              <p:tags r:id="rId287"/>
            </p:custDataLst>
          </p:nvPr>
        </p:nvSpPr>
        <p:spPr bwMode="auto">
          <a:xfrm>
            <a:off x="2034332" y="2521589"/>
            <a:ext cx="57150" cy="57150"/>
          </a:xfrm>
          <a:custGeom>
            <a:avLst/>
            <a:gdLst/>
            <a:ahLst/>
            <a:cxnLst>
              <a:cxn ang="0">
                <a:pos x="146" y="18"/>
              </a:cxn>
              <a:cxn ang="0">
                <a:pos x="138" y="24"/>
              </a:cxn>
              <a:cxn ang="0">
                <a:pos x="130" y="29"/>
              </a:cxn>
              <a:cxn ang="0">
                <a:pos x="123" y="35"/>
              </a:cxn>
              <a:cxn ang="0">
                <a:pos x="118" y="41"/>
              </a:cxn>
              <a:cxn ang="0">
                <a:pos x="108" y="53"/>
              </a:cxn>
              <a:cxn ang="0">
                <a:pos x="98" y="64"/>
              </a:cxn>
              <a:cxn ang="0">
                <a:pos x="93" y="69"/>
              </a:cxn>
              <a:cxn ang="0">
                <a:pos x="85" y="73"/>
              </a:cxn>
              <a:cxn ang="0">
                <a:pos x="76" y="77"/>
              </a:cxn>
              <a:cxn ang="0">
                <a:pos x="66" y="80"/>
              </a:cxn>
              <a:cxn ang="0">
                <a:pos x="53" y="81"/>
              </a:cxn>
              <a:cxn ang="0">
                <a:pos x="39" y="80"/>
              </a:cxn>
              <a:cxn ang="0">
                <a:pos x="21" y="77"/>
              </a:cxn>
              <a:cxn ang="0">
                <a:pos x="0" y="74"/>
              </a:cxn>
              <a:cxn ang="0">
                <a:pos x="0" y="62"/>
              </a:cxn>
              <a:cxn ang="0">
                <a:pos x="0" y="49"/>
              </a:cxn>
              <a:cxn ang="0">
                <a:pos x="0" y="34"/>
              </a:cxn>
              <a:cxn ang="0">
                <a:pos x="0" y="18"/>
              </a:cxn>
              <a:cxn ang="0">
                <a:pos x="14" y="18"/>
              </a:cxn>
              <a:cxn ang="0">
                <a:pos x="22" y="18"/>
              </a:cxn>
              <a:cxn ang="0">
                <a:pos x="31" y="18"/>
              </a:cxn>
              <a:cxn ang="0">
                <a:pos x="40" y="18"/>
              </a:cxn>
              <a:cxn ang="0">
                <a:pos x="52" y="18"/>
              </a:cxn>
              <a:cxn ang="0">
                <a:pos x="63" y="16"/>
              </a:cxn>
              <a:cxn ang="0">
                <a:pos x="73" y="14"/>
              </a:cxn>
              <a:cxn ang="0">
                <a:pos x="83" y="11"/>
              </a:cxn>
              <a:cxn ang="0">
                <a:pos x="101" y="5"/>
              </a:cxn>
              <a:cxn ang="0">
                <a:pos x="120" y="0"/>
              </a:cxn>
              <a:cxn ang="0">
                <a:pos x="129" y="4"/>
              </a:cxn>
              <a:cxn ang="0">
                <a:pos x="135" y="9"/>
              </a:cxn>
              <a:cxn ang="0">
                <a:pos x="141" y="14"/>
              </a:cxn>
              <a:cxn ang="0">
                <a:pos x="146" y="18"/>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84" name="Freeform 529"/>
          <p:cNvSpPr>
            <a:spLocks/>
          </p:cNvSpPr>
          <p:nvPr>
            <p:custDataLst>
              <p:tags r:id="rId288"/>
            </p:custDataLst>
          </p:nvPr>
        </p:nvSpPr>
        <p:spPr bwMode="auto">
          <a:xfrm>
            <a:off x="1773982" y="2734314"/>
            <a:ext cx="15875" cy="57150"/>
          </a:xfrm>
          <a:custGeom>
            <a:avLst/>
            <a:gdLst/>
            <a:ahLst/>
            <a:cxnLst>
              <a:cxn ang="0">
                <a:pos x="34" y="49"/>
              </a:cxn>
              <a:cxn ang="0">
                <a:pos x="34" y="34"/>
              </a:cxn>
              <a:cxn ang="0">
                <a:pos x="34" y="25"/>
              </a:cxn>
              <a:cxn ang="0">
                <a:pos x="33" y="21"/>
              </a:cxn>
              <a:cxn ang="0">
                <a:pos x="33" y="17"/>
              </a:cxn>
              <a:cxn ang="0">
                <a:pos x="31" y="15"/>
              </a:cxn>
              <a:cxn ang="0">
                <a:pos x="30" y="12"/>
              </a:cxn>
              <a:cxn ang="0">
                <a:pos x="25" y="8"/>
              </a:cxn>
              <a:cxn ang="0">
                <a:pos x="21" y="0"/>
              </a:cxn>
              <a:cxn ang="0">
                <a:pos x="8" y="0"/>
              </a:cxn>
              <a:cxn ang="0">
                <a:pos x="0" y="0"/>
              </a:cxn>
              <a:cxn ang="0">
                <a:pos x="3" y="11"/>
              </a:cxn>
              <a:cxn ang="0">
                <a:pos x="7" y="20"/>
              </a:cxn>
              <a:cxn ang="0">
                <a:pos x="10" y="27"/>
              </a:cxn>
              <a:cxn ang="0">
                <a:pos x="14" y="34"/>
              </a:cxn>
              <a:cxn ang="0">
                <a:pos x="19" y="39"/>
              </a:cxn>
              <a:cxn ang="0">
                <a:pos x="24" y="43"/>
              </a:cxn>
              <a:cxn ang="0">
                <a:pos x="29" y="46"/>
              </a:cxn>
              <a:cxn ang="0">
                <a:pos x="34" y="49"/>
              </a:cxn>
            </a:cxnLst>
            <a:rect l="0" t="0" r="r" b="b"/>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85" name="Freeform 530"/>
          <p:cNvSpPr>
            <a:spLocks/>
          </p:cNvSpPr>
          <p:nvPr>
            <p:custDataLst>
              <p:tags r:id="rId289"/>
            </p:custDataLst>
          </p:nvPr>
        </p:nvSpPr>
        <p:spPr bwMode="auto">
          <a:xfrm>
            <a:off x="1365994" y="3080389"/>
            <a:ext cx="28575" cy="57150"/>
          </a:xfrm>
          <a:custGeom>
            <a:avLst/>
            <a:gdLst/>
            <a:ahLst/>
            <a:cxnLst>
              <a:cxn ang="0">
                <a:pos x="60" y="0"/>
              </a:cxn>
              <a:cxn ang="0">
                <a:pos x="56" y="4"/>
              </a:cxn>
              <a:cxn ang="0">
                <a:pos x="51" y="10"/>
              </a:cxn>
              <a:cxn ang="0">
                <a:pos x="48" y="15"/>
              </a:cxn>
              <a:cxn ang="0">
                <a:pos x="46" y="21"/>
              </a:cxn>
              <a:cxn ang="0">
                <a:pos x="41" y="31"/>
              </a:cxn>
              <a:cxn ang="0">
                <a:pos x="37" y="42"/>
              </a:cxn>
              <a:cxn ang="0">
                <a:pos x="35" y="47"/>
              </a:cxn>
              <a:cxn ang="0">
                <a:pos x="32" y="51"/>
              </a:cxn>
              <a:cxn ang="0">
                <a:pos x="29" y="56"/>
              </a:cxn>
              <a:cxn ang="0">
                <a:pos x="25" y="60"/>
              </a:cxn>
              <a:cxn ang="0">
                <a:pos x="20" y="65"/>
              </a:cxn>
              <a:cxn ang="0">
                <a:pos x="15" y="69"/>
              </a:cxn>
              <a:cxn ang="0">
                <a:pos x="8" y="72"/>
              </a:cxn>
              <a:cxn ang="0">
                <a:pos x="0" y="74"/>
              </a:cxn>
              <a:cxn ang="0">
                <a:pos x="5" y="60"/>
              </a:cxn>
              <a:cxn ang="0">
                <a:pos x="12" y="47"/>
              </a:cxn>
              <a:cxn ang="0">
                <a:pos x="19" y="34"/>
              </a:cxn>
              <a:cxn ang="0">
                <a:pos x="27" y="23"/>
              </a:cxn>
              <a:cxn ang="0">
                <a:pos x="36" y="14"/>
              </a:cxn>
              <a:cxn ang="0">
                <a:pos x="43" y="6"/>
              </a:cxn>
              <a:cxn ang="0">
                <a:pos x="48" y="3"/>
              </a:cxn>
              <a:cxn ang="0">
                <a:pos x="52" y="1"/>
              </a:cxn>
              <a:cxn ang="0">
                <a:pos x="56" y="0"/>
              </a:cxn>
              <a:cxn ang="0">
                <a:pos x="60" y="0"/>
              </a:cxn>
            </a:cxnLst>
            <a:rect l="0" t="0" r="r" b="b"/>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86" name="Freeform 531"/>
          <p:cNvSpPr>
            <a:spLocks/>
          </p:cNvSpPr>
          <p:nvPr>
            <p:custDataLst>
              <p:tags r:id="rId290"/>
            </p:custDataLst>
          </p:nvPr>
        </p:nvSpPr>
        <p:spPr bwMode="auto">
          <a:xfrm>
            <a:off x="1307257" y="3096264"/>
            <a:ext cx="23812" cy="60325"/>
          </a:xfrm>
          <a:custGeom>
            <a:avLst/>
            <a:gdLst/>
            <a:ahLst/>
            <a:cxnLst>
              <a:cxn ang="0">
                <a:pos x="13" y="8"/>
              </a:cxn>
              <a:cxn ang="0">
                <a:pos x="22" y="8"/>
              </a:cxn>
              <a:cxn ang="0">
                <a:pos x="28" y="6"/>
              </a:cxn>
              <a:cxn ang="0">
                <a:pos x="32" y="5"/>
              </a:cxn>
              <a:cxn ang="0">
                <a:pos x="35" y="3"/>
              </a:cxn>
              <a:cxn ang="0">
                <a:pos x="37" y="1"/>
              </a:cxn>
              <a:cxn ang="0">
                <a:pos x="39" y="0"/>
              </a:cxn>
              <a:cxn ang="0">
                <a:pos x="43" y="1"/>
              </a:cxn>
              <a:cxn ang="0">
                <a:pos x="47" y="2"/>
              </a:cxn>
              <a:cxn ang="0">
                <a:pos x="46" y="7"/>
              </a:cxn>
              <a:cxn ang="0">
                <a:pos x="46" y="11"/>
              </a:cxn>
              <a:cxn ang="0">
                <a:pos x="44" y="15"/>
              </a:cxn>
              <a:cxn ang="0">
                <a:pos x="43" y="19"/>
              </a:cxn>
              <a:cxn ang="0">
                <a:pos x="37" y="26"/>
              </a:cxn>
              <a:cxn ang="0">
                <a:pos x="30" y="32"/>
              </a:cxn>
              <a:cxn ang="0">
                <a:pos x="24" y="38"/>
              </a:cxn>
              <a:cxn ang="0">
                <a:pos x="16" y="42"/>
              </a:cxn>
              <a:cxn ang="0">
                <a:pos x="7" y="45"/>
              </a:cxn>
              <a:cxn ang="0">
                <a:pos x="0" y="45"/>
              </a:cxn>
              <a:cxn ang="0">
                <a:pos x="2" y="38"/>
              </a:cxn>
              <a:cxn ang="0">
                <a:pos x="6" y="26"/>
              </a:cxn>
              <a:cxn ang="0">
                <a:pos x="11" y="15"/>
              </a:cxn>
              <a:cxn ang="0">
                <a:pos x="13" y="8"/>
              </a:cxn>
            </a:cxnLst>
            <a:rect l="0" t="0" r="r" b="b"/>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87" name="Freeform 532"/>
          <p:cNvSpPr>
            <a:spLocks/>
          </p:cNvSpPr>
          <p:nvPr>
            <p:custDataLst>
              <p:tags r:id="rId291"/>
            </p:custDataLst>
          </p:nvPr>
        </p:nvSpPr>
        <p:spPr bwMode="auto">
          <a:xfrm>
            <a:off x="1281857" y="3089914"/>
            <a:ext cx="6350" cy="57150"/>
          </a:xfrm>
          <a:custGeom>
            <a:avLst/>
            <a:gdLst/>
            <a:ahLst/>
            <a:cxnLst>
              <a:cxn ang="0">
                <a:pos x="6" y="36"/>
              </a:cxn>
              <a:cxn ang="0">
                <a:pos x="5" y="30"/>
              </a:cxn>
              <a:cxn ang="0">
                <a:pos x="3" y="20"/>
              </a:cxn>
              <a:cxn ang="0">
                <a:pos x="1" y="10"/>
              </a:cxn>
              <a:cxn ang="0">
                <a:pos x="0" y="0"/>
              </a:cxn>
              <a:cxn ang="0">
                <a:pos x="26" y="0"/>
              </a:cxn>
              <a:cxn ang="0">
                <a:pos x="25" y="12"/>
              </a:cxn>
              <a:cxn ang="0">
                <a:pos x="24" y="23"/>
              </a:cxn>
              <a:cxn ang="0">
                <a:pos x="23" y="27"/>
              </a:cxn>
              <a:cxn ang="0">
                <a:pos x="23" y="31"/>
              </a:cxn>
              <a:cxn ang="0">
                <a:pos x="24" y="34"/>
              </a:cxn>
              <a:cxn ang="0">
                <a:pos x="26" y="36"/>
              </a:cxn>
              <a:cxn ang="0">
                <a:pos x="6" y="36"/>
              </a:cxn>
            </a:cxnLst>
            <a:rect l="0" t="0" r="r" b="b"/>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88" name="Freeform 533"/>
          <p:cNvSpPr>
            <a:spLocks/>
          </p:cNvSpPr>
          <p:nvPr>
            <p:custDataLst>
              <p:tags r:id="rId292"/>
            </p:custDataLst>
          </p:nvPr>
        </p:nvSpPr>
        <p:spPr bwMode="auto">
          <a:xfrm>
            <a:off x="2553444" y="2818451"/>
            <a:ext cx="174625" cy="158750"/>
          </a:xfrm>
          <a:custGeom>
            <a:avLst/>
            <a:gdLst/>
            <a:ahLst/>
            <a:cxnLst>
              <a:cxn ang="0">
                <a:pos x="26" y="162"/>
              </a:cxn>
              <a:cxn ang="0">
                <a:pos x="28" y="156"/>
              </a:cxn>
              <a:cxn ang="0">
                <a:pos x="30" y="154"/>
              </a:cxn>
              <a:cxn ang="0">
                <a:pos x="28" y="151"/>
              </a:cxn>
              <a:cxn ang="0">
                <a:pos x="18" y="143"/>
              </a:cxn>
              <a:cxn ang="0">
                <a:pos x="6" y="127"/>
              </a:cxn>
              <a:cxn ang="0">
                <a:pos x="2" y="116"/>
              </a:cxn>
              <a:cxn ang="0">
                <a:pos x="5" y="112"/>
              </a:cxn>
              <a:cxn ang="0">
                <a:pos x="6" y="104"/>
              </a:cxn>
              <a:cxn ang="0">
                <a:pos x="17" y="97"/>
              </a:cxn>
              <a:cxn ang="0">
                <a:pos x="34" y="93"/>
              </a:cxn>
              <a:cxn ang="0">
                <a:pos x="47" y="88"/>
              </a:cxn>
              <a:cxn ang="0">
                <a:pos x="57" y="82"/>
              </a:cxn>
              <a:cxn ang="0">
                <a:pos x="67" y="70"/>
              </a:cxn>
              <a:cxn ang="0">
                <a:pos x="75" y="52"/>
              </a:cxn>
              <a:cxn ang="0">
                <a:pos x="84" y="47"/>
              </a:cxn>
              <a:cxn ang="0">
                <a:pos x="95" y="52"/>
              </a:cxn>
              <a:cxn ang="0">
                <a:pos x="117" y="54"/>
              </a:cxn>
              <a:cxn ang="0">
                <a:pos x="169" y="46"/>
              </a:cxn>
              <a:cxn ang="0">
                <a:pos x="212" y="43"/>
              </a:cxn>
              <a:cxn ang="0">
                <a:pos x="234" y="41"/>
              </a:cxn>
              <a:cxn ang="0">
                <a:pos x="264" y="35"/>
              </a:cxn>
              <a:cxn ang="0">
                <a:pos x="318" y="17"/>
              </a:cxn>
              <a:cxn ang="0">
                <a:pos x="359" y="4"/>
              </a:cxn>
              <a:cxn ang="0">
                <a:pos x="372" y="3"/>
              </a:cxn>
              <a:cxn ang="0">
                <a:pos x="385" y="3"/>
              </a:cxn>
              <a:cxn ang="0">
                <a:pos x="398" y="1"/>
              </a:cxn>
              <a:cxn ang="0">
                <a:pos x="395" y="8"/>
              </a:cxn>
              <a:cxn ang="0">
                <a:pos x="360" y="41"/>
              </a:cxn>
              <a:cxn ang="0">
                <a:pos x="344" y="57"/>
              </a:cxn>
              <a:cxn ang="0">
                <a:pos x="339" y="64"/>
              </a:cxn>
              <a:cxn ang="0">
                <a:pos x="339" y="96"/>
              </a:cxn>
              <a:cxn ang="0">
                <a:pos x="337" y="149"/>
              </a:cxn>
              <a:cxn ang="0">
                <a:pos x="335" y="180"/>
              </a:cxn>
              <a:cxn ang="0">
                <a:pos x="326" y="198"/>
              </a:cxn>
              <a:cxn ang="0">
                <a:pos x="305" y="210"/>
              </a:cxn>
              <a:cxn ang="0">
                <a:pos x="265" y="227"/>
              </a:cxn>
              <a:cxn ang="0">
                <a:pos x="106" y="302"/>
              </a:cxn>
              <a:cxn ang="0">
                <a:pos x="57" y="260"/>
              </a:cxn>
              <a:cxn ang="0">
                <a:pos x="70" y="228"/>
              </a:cxn>
              <a:cxn ang="0">
                <a:pos x="81" y="209"/>
              </a:cxn>
              <a:cxn ang="0">
                <a:pos x="86" y="172"/>
              </a:cxn>
              <a:cxn ang="0">
                <a:pos x="71" y="173"/>
              </a:cxn>
              <a:cxn ang="0">
                <a:pos x="57" y="169"/>
              </a:cxn>
              <a:cxn ang="0">
                <a:pos x="41" y="165"/>
              </a:cxn>
              <a:cxn ang="0">
                <a:pos x="26" y="166"/>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89" name="Freeform 534"/>
          <p:cNvSpPr>
            <a:spLocks/>
          </p:cNvSpPr>
          <p:nvPr>
            <p:custDataLst>
              <p:tags r:id="rId293"/>
            </p:custDataLst>
          </p:nvPr>
        </p:nvSpPr>
        <p:spPr bwMode="auto">
          <a:xfrm>
            <a:off x="4647357" y="3199451"/>
            <a:ext cx="42862" cy="79375"/>
          </a:xfrm>
          <a:custGeom>
            <a:avLst/>
            <a:gdLst/>
            <a:ahLst/>
            <a:cxnLst>
              <a:cxn ang="0">
                <a:pos x="100" y="1"/>
              </a:cxn>
              <a:cxn ang="0">
                <a:pos x="100" y="30"/>
              </a:cxn>
              <a:cxn ang="0">
                <a:pos x="100" y="55"/>
              </a:cxn>
              <a:cxn ang="0">
                <a:pos x="100" y="78"/>
              </a:cxn>
              <a:cxn ang="0">
                <a:pos x="100" y="99"/>
              </a:cxn>
              <a:cxn ang="0">
                <a:pos x="98" y="109"/>
              </a:cxn>
              <a:cxn ang="0">
                <a:pos x="94" y="118"/>
              </a:cxn>
              <a:cxn ang="0">
                <a:pos x="89" y="128"/>
              </a:cxn>
              <a:cxn ang="0">
                <a:pos x="82" y="137"/>
              </a:cxn>
              <a:cxn ang="0">
                <a:pos x="73" y="144"/>
              </a:cxn>
              <a:cxn ang="0">
                <a:pos x="62" y="150"/>
              </a:cxn>
              <a:cxn ang="0">
                <a:pos x="57" y="152"/>
              </a:cxn>
              <a:cxn ang="0">
                <a:pos x="51" y="154"/>
              </a:cxn>
              <a:cxn ang="0">
                <a:pos x="46" y="155"/>
              </a:cxn>
              <a:cxn ang="0">
                <a:pos x="39" y="155"/>
              </a:cxn>
              <a:cxn ang="0">
                <a:pos x="35" y="154"/>
              </a:cxn>
              <a:cxn ang="0">
                <a:pos x="30" y="153"/>
              </a:cxn>
              <a:cxn ang="0">
                <a:pos x="26" y="151"/>
              </a:cxn>
              <a:cxn ang="0">
                <a:pos x="22" y="149"/>
              </a:cxn>
              <a:cxn ang="0">
                <a:pos x="15" y="142"/>
              </a:cxn>
              <a:cxn ang="0">
                <a:pos x="9" y="134"/>
              </a:cxn>
              <a:cxn ang="0">
                <a:pos x="5" y="124"/>
              </a:cxn>
              <a:cxn ang="0">
                <a:pos x="2" y="113"/>
              </a:cxn>
              <a:cxn ang="0">
                <a:pos x="0" y="103"/>
              </a:cxn>
              <a:cxn ang="0">
                <a:pos x="0" y="93"/>
              </a:cxn>
              <a:cxn ang="0">
                <a:pos x="0" y="77"/>
              </a:cxn>
              <a:cxn ang="0">
                <a:pos x="0" y="65"/>
              </a:cxn>
              <a:cxn ang="0">
                <a:pos x="0" y="56"/>
              </a:cxn>
              <a:cxn ang="0">
                <a:pos x="0" y="50"/>
              </a:cxn>
              <a:cxn ang="0">
                <a:pos x="15" y="50"/>
              </a:cxn>
              <a:cxn ang="0">
                <a:pos x="26" y="50"/>
              </a:cxn>
              <a:cxn ang="0">
                <a:pos x="26" y="40"/>
              </a:cxn>
              <a:cxn ang="0">
                <a:pos x="27" y="31"/>
              </a:cxn>
              <a:cxn ang="0">
                <a:pos x="29" y="23"/>
              </a:cxn>
              <a:cxn ang="0">
                <a:pos x="31" y="17"/>
              </a:cxn>
              <a:cxn ang="0">
                <a:pos x="35" y="12"/>
              </a:cxn>
              <a:cxn ang="0">
                <a:pos x="39" y="7"/>
              </a:cxn>
              <a:cxn ang="0">
                <a:pos x="42" y="4"/>
              </a:cxn>
              <a:cxn ang="0">
                <a:pos x="48" y="2"/>
              </a:cxn>
              <a:cxn ang="0">
                <a:pos x="59" y="0"/>
              </a:cxn>
              <a:cxn ang="0">
                <a:pos x="71" y="0"/>
              </a:cxn>
              <a:cxn ang="0">
                <a:pos x="84" y="0"/>
              </a:cxn>
              <a:cxn ang="0">
                <a:pos x="100" y="1"/>
              </a:cxn>
            </a:cxnLst>
            <a:rect l="0" t="0" r="r" b="b"/>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chemeClr val="bg1">
              <a:lumMod val="75000"/>
            </a:schemeClr>
          </a:solidFill>
          <a:ln w="6350" cmpd="sng">
            <a:solidFill>
              <a:schemeClr val="bg1">
                <a:lumMod val="65000"/>
              </a:schemeClr>
            </a:solidFill>
            <a:prstDash val="solid"/>
            <a:round/>
            <a:headEnd/>
            <a:tailEnd/>
          </a:ln>
        </p:spPr>
        <p:txBody>
          <a:bodyPr/>
          <a:lstStyle/>
          <a:p>
            <a:endParaRPr lang="en-CA" dirty="0"/>
          </a:p>
        </p:txBody>
      </p:sp>
      <p:grpSp>
        <p:nvGrpSpPr>
          <p:cNvPr id="390" name="Group 535"/>
          <p:cNvGrpSpPr>
            <a:grpSpLocks/>
          </p:cNvGrpSpPr>
          <p:nvPr>
            <p:custDataLst>
              <p:tags r:id="rId294"/>
            </p:custDataLst>
          </p:nvPr>
        </p:nvGrpSpPr>
        <p:grpSpPr bwMode="auto">
          <a:xfrm>
            <a:off x="2294682" y="2667639"/>
            <a:ext cx="482600" cy="201612"/>
            <a:chOff x="3289" y="1830"/>
            <a:chExt cx="363" cy="128"/>
          </a:xfrm>
          <a:solidFill>
            <a:schemeClr val="bg1">
              <a:lumMod val="75000"/>
            </a:schemeClr>
          </a:solidFill>
        </p:grpSpPr>
        <p:sp>
          <p:nvSpPr>
            <p:cNvPr id="391" name="Freeform 536"/>
            <p:cNvSpPr>
              <a:spLocks/>
            </p:cNvSpPr>
            <p:nvPr/>
          </p:nvSpPr>
          <p:spPr bwMode="auto">
            <a:xfrm>
              <a:off x="3289" y="1871"/>
              <a:ext cx="4" cy="3"/>
            </a:xfrm>
            <a:custGeom>
              <a:avLst/>
              <a:gdLst/>
              <a:ahLst/>
              <a:cxnLst>
                <a:cxn ang="0">
                  <a:pos x="13" y="0"/>
                </a:cxn>
                <a:cxn ang="0">
                  <a:pos x="12" y="1"/>
                </a:cxn>
                <a:cxn ang="0">
                  <a:pos x="9" y="3"/>
                </a:cxn>
                <a:cxn ang="0">
                  <a:pos x="4" y="5"/>
                </a:cxn>
                <a:cxn ang="0">
                  <a:pos x="0" y="7"/>
                </a:cxn>
                <a:cxn ang="0">
                  <a:pos x="7" y="3"/>
                </a:cxn>
                <a:cxn ang="0">
                  <a:pos x="13" y="0"/>
                </a:cxn>
              </a:cxnLst>
              <a:rect l="0" t="0" r="r" b="b"/>
              <a:pathLst>
                <a:path w="13" h="7">
                  <a:moveTo>
                    <a:pt x="13" y="0"/>
                  </a:moveTo>
                  <a:lnTo>
                    <a:pt x="12" y="1"/>
                  </a:lnTo>
                  <a:lnTo>
                    <a:pt x="9" y="3"/>
                  </a:lnTo>
                  <a:lnTo>
                    <a:pt x="4" y="5"/>
                  </a:lnTo>
                  <a:lnTo>
                    <a:pt x="0" y="7"/>
                  </a:lnTo>
                  <a:lnTo>
                    <a:pt x="7" y="3"/>
                  </a:lnTo>
                  <a:lnTo>
                    <a:pt x="13" y="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92" name="Freeform 537"/>
            <p:cNvSpPr>
              <a:spLocks/>
            </p:cNvSpPr>
            <p:nvPr/>
          </p:nvSpPr>
          <p:spPr bwMode="auto">
            <a:xfrm>
              <a:off x="3324" y="1937"/>
              <a:ext cx="10" cy="3"/>
            </a:xfrm>
            <a:custGeom>
              <a:avLst/>
              <a:gdLst/>
              <a:ahLst/>
              <a:cxnLst>
                <a:cxn ang="0">
                  <a:pos x="0" y="6"/>
                </a:cxn>
                <a:cxn ang="0">
                  <a:pos x="7" y="5"/>
                </a:cxn>
                <a:cxn ang="0">
                  <a:pos x="15" y="3"/>
                </a:cxn>
                <a:cxn ang="0">
                  <a:pos x="25" y="1"/>
                </a:cxn>
                <a:cxn ang="0">
                  <a:pos x="34" y="0"/>
                </a:cxn>
                <a:cxn ang="0">
                  <a:pos x="31" y="2"/>
                </a:cxn>
                <a:cxn ang="0">
                  <a:pos x="27" y="4"/>
                </a:cxn>
                <a:cxn ang="0">
                  <a:pos x="22" y="6"/>
                </a:cxn>
                <a:cxn ang="0">
                  <a:pos x="18" y="7"/>
                </a:cxn>
                <a:cxn ang="0">
                  <a:pos x="12" y="8"/>
                </a:cxn>
                <a:cxn ang="0">
                  <a:pos x="8" y="8"/>
                </a:cxn>
                <a:cxn ang="0">
                  <a:pos x="4" y="8"/>
                </a:cxn>
                <a:cxn ang="0">
                  <a:pos x="0" y="6"/>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93" name="Freeform 538"/>
            <p:cNvSpPr>
              <a:spLocks/>
            </p:cNvSpPr>
            <p:nvPr/>
          </p:nvSpPr>
          <p:spPr bwMode="auto">
            <a:xfrm>
              <a:off x="3343" y="1948"/>
              <a:ext cx="4" cy="8"/>
            </a:xfrm>
            <a:custGeom>
              <a:avLst/>
              <a:gdLst/>
              <a:ahLst/>
              <a:cxnLst>
                <a:cxn ang="0">
                  <a:pos x="0" y="24"/>
                </a:cxn>
                <a:cxn ang="0">
                  <a:pos x="0" y="0"/>
                </a:cxn>
                <a:cxn ang="0">
                  <a:pos x="13" y="12"/>
                </a:cxn>
                <a:cxn ang="0">
                  <a:pos x="0" y="24"/>
                </a:cxn>
              </a:cxnLst>
              <a:rect l="0" t="0" r="r" b="b"/>
              <a:pathLst>
                <a:path w="13" h="24">
                  <a:moveTo>
                    <a:pt x="0" y="24"/>
                  </a:moveTo>
                  <a:lnTo>
                    <a:pt x="0" y="0"/>
                  </a:lnTo>
                  <a:lnTo>
                    <a:pt x="13" y="12"/>
                  </a:lnTo>
                  <a:lnTo>
                    <a:pt x="0" y="24"/>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94" name="Freeform 539"/>
            <p:cNvSpPr>
              <a:spLocks/>
            </p:cNvSpPr>
            <p:nvPr/>
          </p:nvSpPr>
          <p:spPr bwMode="auto">
            <a:xfrm>
              <a:off x="3313" y="1834"/>
              <a:ext cx="34" cy="23"/>
            </a:xfrm>
            <a:custGeom>
              <a:avLst/>
              <a:gdLst/>
              <a:ahLst/>
              <a:cxnLst>
                <a:cxn ang="0">
                  <a:pos x="0" y="13"/>
                </a:cxn>
                <a:cxn ang="0">
                  <a:pos x="0" y="27"/>
                </a:cxn>
                <a:cxn ang="0">
                  <a:pos x="0" y="45"/>
                </a:cxn>
                <a:cxn ang="0">
                  <a:pos x="0" y="62"/>
                </a:cxn>
                <a:cxn ang="0">
                  <a:pos x="0" y="69"/>
                </a:cxn>
                <a:cxn ang="0">
                  <a:pos x="16" y="66"/>
                </a:cxn>
                <a:cxn ang="0">
                  <a:pos x="49" y="58"/>
                </a:cxn>
                <a:cxn ang="0">
                  <a:pos x="85" y="50"/>
                </a:cxn>
                <a:cxn ang="0">
                  <a:pos x="107" y="44"/>
                </a:cxn>
                <a:cxn ang="0">
                  <a:pos x="101" y="38"/>
                </a:cxn>
                <a:cxn ang="0">
                  <a:pos x="94" y="34"/>
                </a:cxn>
                <a:cxn ang="0">
                  <a:pos x="86" y="30"/>
                </a:cxn>
                <a:cxn ang="0">
                  <a:pos x="78" y="27"/>
                </a:cxn>
                <a:cxn ang="0">
                  <a:pos x="72" y="23"/>
                </a:cxn>
                <a:cxn ang="0">
                  <a:pos x="65" y="18"/>
                </a:cxn>
                <a:cxn ang="0">
                  <a:pos x="63" y="15"/>
                </a:cxn>
                <a:cxn ang="0">
                  <a:pos x="62" y="11"/>
                </a:cxn>
                <a:cxn ang="0">
                  <a:pos x="61" y="7"/>
                </a:cxn>
                <a:cxn ang="0">
                  <a:pos x="61" y="0"/>
                </a:cxn>
                <a:cxn ang="0">
                  <a:pos x="54" y="1"/>
                </a:cxn>
                <a:cxn ang="0">
                  <a:pos x="38" y="4"/>
                </a:cxn>
                <a:cxn ang="0">
                  <a:pos x="18" y="9"/>
                </a:cxn>
                <a:cxn ang="0">
                  <a:pos x="0" y="13"/>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95" name="Freeform 540"/>
            <p:cNvSpPr>
              <a:spLocks/>
            </p:cNvSpPr>
            <p:nvPr/>
          </p:nvSpPr>
          <p:spPr bwMode="auto">
            <a:xfrm>
              <a:off x="3302" y="1830"/>
              <a:ext cx="350" cy="128"/>
            </a:xfrm>
            <a:custGeom>
              <a:avLst/>
              <a:gdLst/>
              <a:ahLst/>
              <a:cxnLst>
                <a:cxn ang="0">
                  <a:pos x="992" y="124"/>
                </a:cxn>
                <a:cxn ang="0">
                  <a:pos x="970" y="103"/>
                </a:cxn>
                <a:cxn ang="0">
                  <a:pos x="962" y="57"/>
                </a:cxn>
                <a:cxn ang="0">
                  <a:pos x="936" y="36"/>
                </a:cxn>
                <a:cxn ang="0">
                  <a:pos x="817" y="19"/>
                </a:cxn>
                <a:cxn ang="0">
                  <a:pos x="726" y="58"/>
                </a:cxn>
                <a:cxn ang="0">
                  <a:pos x="678" y="65"/>
                </a:cxn>
                <a:cxn ang="0">
                  <a:pos x="632" y="65"/>
                </a:cxn>
                <a:cxn ang="0">
                  <a:pos x="612" y="44"/>
                </a:cxn>
                <a:cxn ang="0">
                  <a:pos x="560" y="37"/>
                </a:cxn>
                <a:cxn ang="0">
                  <a:pos x="525" y="19"/>
                </a:cxn>
                <a:cxn ang="0">
                  <a:pos x="483" y="21"/>
                </a:cxn>
                <a:cxn ang="0">
                  <a:pos x="465" y="0"/>
                </a:cxn>
                <a:cxn ang="0">
                  <a:pos x="390" y="16"/>
                </a:cxn>
                <a:cxn ang="0">
                  <a:pos x="299" y="26"/>
                </a:cxn>
                <a:cxn ang="0">
                  <a:pos x="257" y="45"/>
                </a:cxn>
                <a:cxn ang="0">
                  <a:pos x="138" y="61"/>
                </a:cxn>
                <a:cxn ang="0">
                  <a:pos x="173" y="75"/>
                </a:cxn>
                <a:cxn ang="0">
                  <a:pos x="164" y="90"/>
                </a:cxn>
                <a:cxn ang="0">
                  <a:pos x="114" y="93"/>
                </a:cxn>
                <a:cxn ang="0">
                  <a:pos x="42" y="94"/>
                </a:cxn>
                <a:cxn ang="0">
                  <a:pos x="8" y="110"/>
                </a:cxn>
                <a:cxn ang="0">
                  <a:pos x="0" y="147"/>
                </a:cxn>
                <a:cxn ang="0">
                  <a:pos x="16" y="167"/>
                </a:cxn>
                <a:cxn ang="0">
                  <a:pos x="22" y="193"/>
                </a:cxn>
                <a:cxn ang="0">
                  <a:pos x="21" y="210"/>
                </a:cxn>
                <a:cxn ang="0">
                  <a:pos x="49" y="237"/>
                </a:cxn>
                <a:cxn ang="0">
                  <a:pos x="56" y="259"/>
                </a:cxn>
                <a:cxn ang="0">
                  <a:pos x="74" y="271"/>
                </a:cxn>
                <a:cxn ang="0">
                  <a:pos x="96" y="290"/>
                </a:cxn>
                <a:cxn ang="0">
                  <a:pos x="205" y="352"/>
                </a:cxn>
                <a:cxn ang="0">
                  <a:pos x="253" y="370"/>
                </a:cxn>
                <a:cxn ang="0">
                  <a:pos x="267" y="358"/>
                </a:cxn>
                <a:cxn ang="0">
                  <a:pos x="277" y="338"/>
                </a:cxn>
                <a:cxn ang="0">
                  <a:pos x="297" y="316"/>
                </a:cxn>
                <a:cxn ang="0">
                  <a:pos x="334" y="323"/>
                </a:cxn>
                <a:cxn ang="0">
                  <a:pos x="362" y="358"/>
                </a:cxn>
                <a:cxn ang="0">
                  <a:pos x="399" y="370"/>
                </a:cxn>
                <a:cxn ang="0">
                  <a:pos x="447" y="359"/>
                </a:cxn>
                <a:cxn ang="0">
                  <a:pos x="493" y="335"/>
                </a:cxn>
                <a:cxn ang="0">
                  <a:pos x="525" y="327"/>
                </a:cxn>
                <a:cxn ang="0">
                  <a:pos x="564" y="326"/>
                </a:cxn>
                <a:cxn ang="0">
                  <a:pos x="567" y="367"/>
                </a:cxn>
                <a:cxn ang="0">
                  <a:pos x="590" y="377"/>
                </a:cxn>
                <a:cxn ang="0">
                  <a:pos x="613" y="362"/>
                </a:cxn>
                <a:cxn ang="0">
                  <a:pos x="647" y="336"/>
                </a:cxn>
                <a:cxn ang="0">
                  <a:pos x="752" y="327"/>
                </a:cxn>
                <a:cxn ang="0">
                  <a:pos x="831" y="315"/>
                </a:cxn>
                <a:cxn ang="0">
                  <a:pos x="918" y="283"/>
                </a:cxn>
                <a:cxn ang="0">
                  <a:pos x="967" y="286"/>
                </a:cxn>
                <a:cxn ang="0">
                  <a:pos x="1005" y="293"/>
                </a:cxn>
                <a:cxn ang="0">
                  <a:pos x="1056" y="308"/>
                </a:cxn>
                <a:cxn ang="0">
                  <a:pos x="1056" y="268"/>
                </a:cxn>
                <a:cxn ang="0">
                  <a:pos x="1026" y="219"/>
                </a:cxn>
                <a:cxn ang="0">
                  <a:pos x="1017" y="167"/>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grpSp>
      <p:sp>
        <p:nvSpPr>
          <p:cNvPr id="396" name="Freeform 542"/>
          <p:cNvSpPr>
            <a:spLocks/>
          </p:cNvSpPr>
          <p:nvPr>
            <p:custDataLst>
              <p:tags r:id="rId295"/>
            </p:custDataLst>
          </p:nvPr>
        </p:nvSpPr>
        <p:spPr bwMode="auto">
          <a:xfrm>
            <a:off x="4228257" y="3256601"/>
            <a:ext cx="207962" cy="458788"/>
          </a:xfrm>
          <a:custGeom>
            <a:avLst/>
            <a:gdLst/>
            <a:ahLst/>
            <a:cxnLst>
              <a:cxn ang="0">
                <a:pos x="287" y="109"/>
              </a:cxn>
              <a:cxn ang="0">
                <a:pos x="250" y="138"/>
              </a:cxn>
              <a:cxn ang="0">
                <a:pos x="199" y="197"/>
              </a:cxn>
              <a:cxn ang="0">
                <a:pos x="198" y="213"/>
              </a:cxn>
              <a:cxn ang="0">
                <a:pos x="206" y="239"/>
              </a:cxn>
              <a:cxn ang="0">
                <a:pos x="221" y="265"/>
              </a:cxn>
              <a:cxn ang="0">
                <a:pos x="240" y="288"/>
              </a:cxn>
              <a:cxn ang="0">
                <a:pos x="259" y="301"/>
              </a:cxn>
              <a:cxn ang="0">
                <a:pos x="279" y="329"/>
              </a:cxn>
              <a:cxn ang="0">
                <a:pos x="295" y="361"/>
              </a:cxn>
              <a:cxn ang="0">
                <a:pos x="305" y="369"/>
              </a:cxn>
              <a:cxn ang="0">
                <a:pos x="438" y="499"/>
              </a:cxn>
              <a:cxn ang="0">
                <a:pos x="471" y="589"/>
              </a:cxn>
              <a:cxn ang="0">
                <a:pos x="478" y="647"/>
              </a:cxn>
              <a:cxn ang="0">
                <a:pos x="476" y="687"/>
              </a:cxn>
              <a:cxn ang="0">
                <a:pos x="478" y="708"/>
              </a:cxn>
              <a:cxn ang="0">
                <a:pos x="447" y="718"/>
              </a:cxn>
              <a:cxn ang="0">
                <a:pos x="420" y="733"/>
              </a:cxn>
              <a:cxn ang="0">
                <a:pos x="391" y="756"/>
              </a:cxn>
              <a:cxn ang="0">
                <a:pos x="365" y="789"/>
              </a:cxn>
              <a:cxn ang="0">
                <a:pos x="348" y="785"/>
              </a:cxn>
              <a:cxn ang="0">
                <a:pos x="319" y="789"/>
              </a:cxn>
              <a:cxn ang="0">
                <a:pos x="313" y="804"/>
              </a:cxn>
              <a:cxn ang="0">
                <a:pos x="289" y="838"/>
              </a:cxn>
              <a:cxn ang="0">
                <a:pos x="256" y="868"/>
              </a:cxn>
              <a:cxn ang="0">
                <a:pos x="239" y="875"/>
              </a:cxn>
              <a:cxn ang="0">
                <a:pos x="232" y="868"/>
              </a:cxn>
              <a:cxn ang="0">
                <a:pos x="225" y="844"/>
              </a:cxn>
              <a:cxn ang="0">
                <a:pos x="231" y="800"/>
              </a:cxn>
              <a:cxn ang="0">
                <a:pos x="253" y="775"/>
              </a:cxn>
              <a:cxn ang="0">
                <a:pos x="277" y="760"/>
              </a:cxn>
              <a:cxn ang="0">
                <a:pos x="295" y="753"/>
              </a:cxn>
              <a:cxn ang="0">
                <a:pos x="305" y="743"/>
              </a:cxn>
              <a:cxn ang="0">
                <a:pos x="314" y="714"/>
              </a:cxn>
              <a:cxn ang="0">
                <a:pos x="330" y="686"/>
              </a:cxn>
              <a:cxn ang="0">
                <a:pos x="365" y="643"/>
              </a:cxn>
              <a:cxn ang="0">
                <a:pos x="371" y="536"/>
              </a:cxn>
              <a:cxn ang="0">
                <a:pos x="364" y="475"/>
              </a:cxn>
              <a:cxn ang="0">
                <a:pos x="341" y="427"/>
              </a:cxn>
              <a:cxn ang="0">
                <a:pos x="297" y="377"/>
              </a:cxn>
              <a:cxn ang="0">
                <a:pos x="219" y="308"/>
              </a:cxn>
              <a:cxn ang="0">
                <a:pos x="161" y="255"/>
              </a:cxn>
              <a:cxn ang="0">
                <a:pos x="108" y="198"/>
              </a:cxn>
              <a:cxn ang="0">
                <a:pos x="72" y="146"/>
              </a:cxn>
              <a:cxn ang="0">
                <a:pos x="42" y="104"/>
              </a:cxn>
              <a:cxn ang="0">
                <a:pos x="46" y="41"/>
              </a:cxn>
              <a:cxn ang="0">
                <a:pos x="129" y="19"/>
              </a:cxn>
              <a:cxn ang="0">
                <a:pos x="148" y="5"/>
              </a:cxn>
              <a:cxn ang="0">
                <a:pos x="175" y="16"/>
              </a:cxn>
              <a:cxn ang="0">
                <a:pos x="221" y="35"/>
              </a:cxn>
              <a:cxn ang="0">
                <a:pos x="269" y="67"/>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397" name="Freeform 543"/>
          <p:cNvSpPr>
            <a:spLocks/>
          </p:cNvSpPr>
          <p:nvPr>
            <p:custDataLst>
              <p:tags r:id="rId296"/>
            </p:custDataLst>
          </p:nvPr>
        </p:nvSpPr>
        <p:spPr bwMode="auto">
          <a:xfrm>
            <a:off x="4315569" y="3942401"/>
            <a:ext cx="25400" cy="57150"/>
          </a:xfrm>
          <a:custGeom>
            <a:avLst/>
            <a:gdLst/>
            <a:ahLst/>
            <a:cxnLst>
              <a:cxn ang="0">
                <a:pos x="59" y="6"/>
              </a:cxn>
              <a:cxn ang="0">
                <a:pos x="57" y="11"/>
              </a:cxn>
              <a:cxn ang="0">
                <a:pos x="53" y="15"/>
              </a:cxn>
              <a:cxn ang="0">
                <a:pos x="49" y="19"/>
              </a:cxn>
              <a:cxn ang="0">
                <a:pos x="45" y="24"/>
              </a:cxn>
              <a:cxn ang="0">
                <a:pos x="40" y="27"/>
              </a:cxn>
              <a:cxn ang="0">
                <a:pos x="36" y="29"/>
              </a:cxn>
              <a:cxn ang="0">
                <a:pos x="30" y="31"/>
              </a:cxn>
              <a:cxn ang="0">
                <a:pos x="26" y="31"/>
              </a:cxn>
              <a:cxn ang="0">
                <a:pos x="21" y="31"/>
              </a:cxn>
              <a:cxn ang="0">
                <a:pos x="17" y="30"/>
              </a:cxn>
              <a:cxn ang="0">
                <a:pos x="14" y="29"/>
              </a:cxn>
              <a:cxn ang="0">
                <a:pos x="11" y="27"/>
              </a:cxn>
              <a:cxn ang="0">
                <a:pos x="4" y="20"/>
              </a:cxn>
              <a:cxn ang="0">
                <a:pos x="0" y="12"/>
              </a:cxn>
              <a:cxn ang="0">
                <a:pos x="1" y="9"/>
              </a:cxn>
              <a:cxn ang="0">
                <a:pos x="3" y="6"/>
              </a:cxn>
              <a:cxn ang="0">
                <a:pos x="5" y="4"/>
              </a:cxn>
              <a:cxn ang="0">
                <a:pos x="8" y="3"/>
              </a:cxn>
              <a:cxn ang="0">
                <a:pos x="16" y="1"/>
              </a:cxn>
              <a:cxn ang="0">
                <a:pos x="24" y="0"/>
              </a:cxn>
              <a:cxn ang="0">
                <a:pos x="34" y="0"/>
              </a:cxn>
              <a:cxn ang="0">
                <a:pos x="42" y="2"/>
              </a:cxn>
              <a:cxn ang="0">
                <a:pos x="51" y="4"/>
              </a:cxn>
              <a:cxn ang="0">
                <a:pos x="59" y="6"/>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398" name="Freeform 544"/>
          <p:cNvSpPr>
            <a:spLocks/>
          </p:cNvSpPr>
          <p:nvPr>
            <p:custDataLst>
              <p:tags r:id="rId297"/>
            </p:custDataLst>
          </p:nvPr>
        </p:nvSpPr>
        <p:spPr bwMode="auto">
          <a:xfrm>
            <a:off x="3007469" y="3201039"/>
            <a:ext cx="174625" cy="271462"/>
          </a:xfrm>
          <a:custGeom>
            <a:avLst/>
            <a:gdLst/>
            <a:ahLst/>
            <a:cxnLst>
              <a:cxn ang="0">
                <a:pos x="200" y="8"/>
              </a:cxn>
              <a:cxn ang="0">
                <a:pos x="202" y="22"/>
              </a:cxn>
              <a:cxn ang="0">
                <a:pos x="208" y="36"/>
              </a:cxn>
              <a:cxn ang="0">
                <a:pos x="214" y="49"/>
              </a:cxn>
              <a:cxn ang="0">
                <a:pos x="224" y="63"/>
              </a:cxn>
              <a:cxn ang="0">
                <a:pos x="235" y="75"/>
              </a:cxn>
              <a:cxn ang="0">
                <a:pos x="249" y="86"/>
              </a:cxn>
              <a:cxn ang="0">
                <a:pos x="264" y="95"/>
              </a:cxn>
              <a:cxn ang="0">
                <a:pos x="316" y="106"/>
              </a:cxn>
              <a:cxn ang="0">
                <a:pos x="365" y="119"/>
              </a:cxn>
              <a:cxn ang="0">
                <a:pos x="380" y="127"/>
              </a:cxn>
              <a:cxn ang="0">
                <a:pos x="392" y="137"/>
              </a:cxn>
              <a:cxn ang="0">
                <a:pos x="398" y="151"/>
              </a:cxn>
              <a:cxn ang="0">
                <a:pos x="398" y="174"/>
              </a:cxn>
              <a:cxn ang="0">
                <a:pos x="390" y="200"/>
              </a:cxn>
              <a:cxn ang="0">
                <a:pos x="369" y="239"/>
              </a:cxn>
              <a:cxn ang="0">
                <a:pos x="344" y="276"/>
              </a:cxn>
              <a:cxn ang="0">
                <a:pos x="328" y="303"/>
              </a:cxn>
              <a:cxn ang="0">
                <a:pos x="314" y="330"/>
              </a:cxn>
              <a:cxn ang="0">
                <a:pos x="307" y="360"/>
              </a:cxn>
              <a:cxn ang="0">
                <a:pos x="297" y="377"/>
              </a:cxn>
              <a:cxn ang="0">
                <a:pos x="268" y="387"/>
              </a:cxn>
              <a:cxn ang="0">
                <a:pos x="246" y="399"/>
              </a:cxn>
              <a:cxn ang="0">
                <a:pos x="235" y="408"/>
              </a:cxn>
              <a:cxn ang="0">
                <a:pos x="227" y="417"/>
              </a:cxn>
              <a:cxn ang="0">
                <a:pos x="224" y="427"/>
              </a:cxn>
              <a:cxn ang="0">
                <a:pos x="213" y="438"/>
              </a:cxn>
              <a:cxn ang="0">
                <a:pos x="188" y="450"/>
              </a:cxn>
              <a:cxn ang="0">
                <a:pos x="173" y="456"/>
              </a:cxn>
              <a:cxn ang="0">
                <a:pos x="166" y="467"/>
              </a:cxn>
              <a:cxn ang="0">
                <a:pos x="158" y="481"/>
              </a:cxn>
              <a:cxn ang="0">
                <a:pos x="146" y="490"/>
              </a:cxn>
              <a:cxn ang="0">
                <a:pos x="131" y="494"/>
              </a:cxn>
              <a:cxn ang="0">
                <a:pos x="102" y="498"/>
              </a:cxn>
              <a:cxn ang="0">
                <a:pos x="73" y="504"/>
              </a:cxn>
              <a:cxn ang="0">
                <a:pos x="55" y="512"/>
              </a:cxn>
              <a:cxn ang="0">
                <a:pos x="46" y="514"/>
              </a:cxn>
              <a:cxn ang="0">
                <a:pos x="43" y="506"/>
              </a:cxn>
              <a:cxn ang="0">
                <a:pos x="38" y="497"/>
              </a:cxn>
              <a:cxn ang="0">
                <a:pos x="34" y="487"/>
              </a:cxn>
              <a:cxn ang="0">
                <a:pos x="33" y="468"/>
              </a:cxn>
              <a:cxn ang="0">
                <a:pos x="29" y="445"/>
              </a:cxn>
              <a:cxn ang="0">
                <a:pos x="17" y="418"/>
              </a:cxn>
              <a:cxn ang="0">
                <a:pos x="0" y="358"/>
              </a:cxn>
              <a:cxn ang="0">
                <a:pos x="194" y="185"/>
              </a:cxn>
              <a:cxn ang="0">
                <a:pos x="200" y="0"/>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399" name="Freeform 545"/>
          <p:cNvSpPr>
            <a:spLocks/>
          </p:cNvSpPr>
          <p:nvPr>
            <p:custDataLst>
              <p:tags r:id="rId298"/>
            </p:custDataLst>
          </p:nvPr>
        </p:nvSpPr>
        <p:spPr bwMode="auto">
          <a:xfrm>
            <a:off x="1734294" y="3255014"/>
            <a:ext cx="376238" cy="385762"/>
          </a:xfrm>
          <a:custGeom>
            <a:avLst/>
            <a:gdLst/>
            <a:ahLst/>
            <a:cxnLst>
              <a:cxn ang="0">
                <a:pos x="231" y="270"/>
              </a:cxn>
              <a:cxn ang="0">
                <a:pos x="245" y="264"/>
              </a:cxn>
              <a:cxn ang="0">
                <a:pos x="272" y="272"/>
              </a:cxn>
              <a:cxn ang="0">
                <a:pos x="654" y="1"/>
              </a:cxn>
              <a:cxn ang="0">
                <a:pos x="679" y="6"/>
              </a:cxn>
              <a:cxn ang="0">
                <a:pos x="711" y="21"/>
              </a:cxn>
              <a:cxn ang="0">
                <a:pos x="730" y="35"/>
              </a:cxn>
              <a:cxn ang="0">
                <a:pos x="760" y="57"/>
              </a:cxn>
              <a:cxn ang="0">
                <a:pos x="791" y="59"/>
              </a:cxn>
              <a:cxn ang="0">
                <a:pos x="831" y="43"/>
              </a:cxn>
              <a:cxn ang="0">
                <a:pos x="854" y="166"/>
              </a:cxn>
              <a:cxn ang="0">
                <a:pos x="866" y="205"/>
              </a:cxn>
              <a:cxn ang="0">
                <a:pos x="850" y="301"/>
              </a:cxn>
              <a:cxn ang="0">
                <a:pos x="848" y="376"/>
              </a:cxn>
              <a:cxn ang="0">
                <a:pos x="834" y="421"/>
              </a:cxn>
              <a:cxn ang="0">
                <a:pos x="802" y="467"/>
              </a:cxn>
              <a:cxn ang="0">
                <a:pos x="777" y="499"/>
              </a:cxn>
              <a:cxn ang="0">
                <a:pos x="758" y="567"/>
              </a:cxn>
              <a:cxn ang="0">
                <a:pos x="711" y="629"/>
              </a:cxn>
              <a:cxn ang="0">
                <a:pos x="680" y="646"/>
              </a:cxn>
              <a:cxn ang="0">
                <a:pos x="644" y="638"/>
              </a:cxn>
              <a:cxn ang="0">
                <a:pos x="611" y="625"/>
              </a:cxn>
              <a:cxn ang="0">
                <a:pos x="566" y="633"/>
              </a:cxn>
              <a:cxn ang="0">
                <a:pos x="530" y="659"/>
              </a:cxn>
              <a:cxn ang="0">
                <a:pos x="511" y="680"/>
              </a:cxn>
              <a:cxn ang="0">
                <a:pos x="491" y="684"/>
              </a:cxn>
              <a:cxn ang="0">
                <a:pos x="470" y="668"/>
              </a:cxn>
              <a:cxn ang="0">
                <a:pos x="446" y="639"/>
              </a:cxn>
              <a:cxn ang="0">
                <a:pos x="421" y="635"/>
              </a:cxn>
              <a:cxn ang="0">
                <a:pos x="405" y="647"/>
              </a:cxn>
              <a:cxn ang="0">
                <a:pos x="384" y="652"/>
              </a:cxn>
              <a:cxn ang="0">
                <a:pos x="350" y="638"/>
              </a:cxn>
              <a:cxn ang="0">
                <a:pos x="306" y="608"/>
              </a:cxn>
              <a:cxn ang="0">
                <a:pos x="271" y="604"/>
              </a:cxn>
              <a:cxn ang="0">
                <a:pos x="237" y="620"/>
              </a:cxn>
              <a:cxn ang="0">
                <a:pos x="209" y="653"/>
              </a:cxn>
              <a:cxn ang="0">
                <a:pos x="190" y="692"/>
              </a:cxn>
              <a:cxn ang="0">
                <a:pos x="178" y="719"/>
              </a:cxn>
              <a:cxn ang="0">
                <a:pos x="149" y="702"/>
              </a:cxn>
              <a:cxn ang="0">
                <a:pos x="100" y="740"/>
              </a:cxn>
              <a:cxn ang="0">
                <a:pos x="66" y="699"/>
              </a:cxn>
              <a:cxn ang="0">
                <a:pos x="64" y="644"/>
              </a:cxn>
              <a:cxn ang="0">
                <a:pos x="50" y="613"/>
              </a:cxn>
              <a:cxn ang="0">
                <a:pos x="20" y="587"/>
              </a:cxn>
              <a:cxn ang="0">
                <a:pos x="5" y="558"/>
              </a:cxn>
              <a:cxn ang="0">
                <a:pos x="53" y="530"/>
              </a:cxn>
              <a:cxn ang="0">
                <a:pos x="76" y="518"/>
              </a:cxn>
              <a:cxn ang="0">
                <a:pos x="139" y="510"/>
              </a:cxn>
              <a:cxn ang="0">
                <a:pos x="182" y="500"/>
              </a:cxn>
              <a:cxn ang="0">
                <a:pos x="201" y="475"/>
              </a:cxn>
              <a:cxn ang="0">
                <a:pos x="219" y="424"/>
              </a:cxn>
              <a:cxn ang="0">
                <a:pos x="224" y="367"/>
              </a:cxn>
              <a:cxn ang="0">
                <a:pos x="219" y="320"/>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00" name="Freeform 546"/>
          <p:cNvSpPr>
            <a:spLocks/>
          </p:cNvSpPr>
          <p:nvPr>
            <p:custDataLst>
              <p:tags r:id="rId299"/>
            </p:custDataLst>
          </p:nvPr>
        </p:nvSpPr>
        <p:spPr bwMode="auto">
          <a:xfrm>
            <a:off x="1404094" y="2872426"/>
            <a:ext cx="300038" cy="260350"/>
          </a:xfrm>
          <a:custGeom>
            <a:avLst/>
            <a:gdLst/>
            <a:ahLst/>
            <a:cxnLst>
              <a:cxn ang="0">
                <a:pos x="648" y="53"/>
              </a:cxn>
              <a:cxn ang="0">
                <a:pos x="657" y="161"/>
              </a:cxn>
              <a:cxn ang="0">
                <a:pos x="661" y="167"/>
              </a:cxn>
              <a:cxn ang="0">
                <a:pos x="677" y="177"/>
              </a:cxn>
              <a:cxn ang="0">
                <a:pos x="694" y="189"/>
              </a:cxn>
              <a:cxn ang="0">
                <a:pos x="697" y="198"/>
              </a:cxn>
              <a:cxn ang="0">
                <a:pos x="694" y="211"/>
              </a:cxn>
              <a:cxn ang="0">
                <a:pos x="685" y="217"/>
              </a:cxn>
              <a:cxn ang="0">
                <a:pos x="655" y="218"/>
              </a:cxn>
              <a:cxn ang="0">
                <a:pos x="605" y="228"/>
              </a:cxn>
              <a:cxn ang="0">
                <a:pos x="567" y="250"/>
              </a:cxn>
              <a:cxn ang="0">
                <a:pos x="549" y="267"/>
              </a:cxn>
              <a:cxn ang="0">
                <a:pos x="539" y="288"/>
              </a:cxn>
              <a:cxn ang="0">
                <a:pos x="521" y="302"/>
              </a:cxn>
              <a:cxn ang="0">
                <a:pos x="491" y="324"/>
              </a:cxn>
              <a:cxn ang="0">
                <a:pos x="455" y="352"/>
              </a:cxn>
              <a:cxn ang="0">
                <a:pos x="420" y="370"/>
              </a:cxn>
              <a:cxn ang="0">
                <a:pos x="372" y="377"/>
              </a:cxn>
              <a:cxn ang="0">
                <a:pos x="344" y="380"/>
              </a:cxn>
              <a:cxn ang="0">
                <a:pos x="316" y="396"/>
              </a:cxn>
              <a:cxn ang="0">
                <a:pos x="290" y="417"/>
              </a:cxn>
              <a:cxn ang="0">
                <a:pos x="265" y="426"/>
              </a:cxn>
              <a:cxn ang="0">
                <a:pos x="5" y="496"/>
              </a:cxn>
              <a:cxn ang="0">
                <a:pos x="32" y="487"/>
              </a:cxn>
              <a:cxn ang="0">
                <a:pos x="85" y="473"/>
              </a:cxn>
              <a:cxn ang="0">
                <a:pos x="93" y="459"/>
              </a:cxn>
              <a:cxn ang="0">
                <a:pos x="99" y="438"/>
              </a:cxn>
              <a:cxn ang="0">
                <a:pos x="119" y="422"/>
              </a:cxn>
              <a:cxn ang="0">
                <a:pos x="160" y="399"/>
              </a:cxn>
              <a:cxn ang="0">
                <a:pos x="181" y="382"/>
              </a:cxn>
              <a:cxn ang="0">
                <a:pos x="192" y="357"/>
              </a:cxn>
              <a:cxn ang="0">
                <a:pos x="193" y="316"/>
              </a:cxn>
              <a:cxn ang="0">
                <a:pos x="195" y="254"/>
              </a:cxn>
              <a:cxn ang="0">
                <a:pos x="192" y="192"/>
              </a:cxn>
              <a:cxn ang="0">
                <a:pos x="214" y="189"/>
              </a:cxn>
              <a:cxn ang="0">
                <a:pos x="228" y="179"/>
              </a:cxn>
              <a:cxn ang="0">
                <a:pos x="241" y="165"/>
              </a:cxn>
              <a:cxn ang="0">
                <a:pos x="252" y="152"/>
              </a:cxn>
              <a:cxn ang="0">
                <a:pos x="281" y="146"/>
              </a:cxn>
              <a:cxn ang="0">
                <a:pos x="314" y="143"/>
              </a:cxn>
              <a:cxn ang="0">
                <a:pos x="340" y="131"/>
              </a:cxn>
              <a:cxn ang="0">
                <a:pos x="360" y="108"/>
              </a:cxn>
              <a:cxn ang="0">
                <a:pos x="388" y="48"/>
              </a:cxn>
              <a:cxn ang="0">
                <a:pos x="407" y="12"/>
              </a:cxn>
              <a:cxn ang="0">
                <a:pos x="426" y="8"/>
              </a:cxn>
              <a:cxn ang="0">
                <a:pos x="449" y="20"/>
              </a:cxn>
              <a:cxn ang="0">
                <a:pos x="512" y="18"/>
              </a:cxn>
              <a:cxn ang="0">
                <a:pos x="590" y="13"/>
              </a:cxn>
              <a:cxn ang="0">
                <a:pos x="597" y="17"/>
              </a:cxn>
              <a:cxn ang="0">
                <a:pos x="605" y="36"/>
              </a:cxn>
              <a:cxn ang="0">
                <a:pos x="611" y="51"/>
              </a:cxn>
              <a:cxn ang="0">
                <a:pos x="618" y="50"/>
              </a:cxn>
            </a:cxnLst>
            <a:rect l="0" t="0" r="r" b="b"/>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01" name="Freeform 547"/>
          <p:cNvSpPr>
            <a:spLocks/>
          </p:cNvSpPr>
          <p:nvPr>
            <p:custDataLst>
              <p:tags r:id="rId300"/>
            </p:custDataLst>
          </p:nvPr>
        </p:nvSpPr>
        <p:spPr bwMode="auto">
          <a:xfrm>
            <a:off x="2104182" y="1802451"/>
            <a:ext cx="236537" cy="92075"/>
          </a:xfrm>
          <a:custGeom>
            <a:avLst/>
            <a:gdLst/>
            <a:ahLst/>
            <a:cxnLst>
              <a:cxn ang="0">
                <a:pos x="74" y="19"/>
              </a:cxn>
              <a:cxn ang="0">
                <a:pos x="94" y="34"/>
              </a:cxn>
              <a:cxn ang="0">
                <a:pos x="110" y="27"/>
              </a:cxn>
              <a:cxn ang="0">
                <a:pos x="132" y="27"/>
              </a:cxn>
              <a:cxn ang="0">
                <a:pos x="161" y="44"/>
              </a:cxn>
              <a:cxn ang="0">
                <a:pos x="209" y="19"/>
              </a:cxn>
              <a:cxn ang="0">
                <a:pos x="243" y="19"/>
              </a:cxn>
              <a:cxn ang="0">
                <a:pos x="260" y="16"/>
              </a:cxn>
              <a:cxn ang="0">
                <a:pos x="269" y="14"/>
              </a:cxn>
              <a:cxn ang="0">
                <a:pos x="279" y="11"/>
              </a:cxn>
              <a:cxn ang="0">
                <a:pos x="286" y="3"/>
              </a:cxn>
              <a:cxn ang="0">
                <a:pos x="321" y="5"/>
              </a:cxn>
              <a:cxn ang="0">
                <a:pos x="333" y="12"/>
              </a:cxn>
              <a:cxn ang="0">
                <a:pos x="348" y="7"/>
              </a:cxn>
              <a:cxn ang="0">
                <a:pos x="353" y="0"/>
              </a:cxn>
              <a:cxn ang="0">
                <a:pos x="367" y="7"/>
              </a:cxn>
              <a:cxn ang="0">
                <a:pos x="389" y="7"/>
              </a:cxn>
              <a:cxn ang="0">
                <a:pos x="436" y="1"/>
              </a:cxn>
              <a:cxn ang="0">
                <a:pos x="482" y="6"/>
              </a:cxn>
              <a:cxn ang="0">
                <a:pos x="528" y="12"/>
              </a:cxn>
              <a:cxn ang="0">
                <a:pos x="545" y="49"/>
              </a:cxn>
              <a:cxn ang="0">
                <a:pos x="537" y="60"/>
              </a:cxn>
              <a:cxn ang="0">
                <a:pos x="513" y="62"/>
              </a:cxn>
              <a:cxn ang="0">
                <a:pos x="483" y="54"/>
              </a:cxn>
              <a:cxn ang="0">
                <a:pos x="413" y="44"/>
              </a:cxn>
              <a:cxn ang="0">
                <a:pos x="438" y="81"/>
              </a:cxn>
              <a:cxn ang="0">
                <a:pos x="471" y="102"/>
              </a:cxn>
              <a:cxn ang="0">
                <a:pos x="493" y="119"/>
              </a:cxn>
              <a:cxn ang="0">
                <a:pos x="475" y="136"/>
              </a:cxn>
              <a:cxn ang="0">
                <a:pos x="449" y="142"/>
              </a:cxn>
              <a:cxn ang="0">
                <a:pos x="426" y="141"/>
              </a:cxn>
              <a:cxn ang="0">
                <a:pos x="412" y="134"/>
              </a:cxn>
              <a:cxn ang="0">
                <a:pos x="399" y="130"/>
              </a:cxn>
              <a:cxn ang="0">
                <a:pos x="385" y="121"/>
              </a:cxn>
              <a:cxn ang="0">
                <a:pos x="375" y="104"/>
              </a:cxn>
              <a:cxn ang="0">
                <a:pos x="365" y="92"/>
              </a:cxn>
              <a:cxn ang="0">
                <a:pos x="344" y="84"/>
              </a:cxn>
              <a:cxn ang="0">
                <a:pos x="325" y="76"/>
              </a:cxn>
              <a:cxn ang="0">
                <a:pos x="303" y="87"/>
              </a:cxn>
              <a:cxn ang="0">
                <a:pos x="258" y="134"/>
              </a:cxn>
              <a:cxn ang="0">
                <a:pos x="236" y="163"/>
              </a:cxn>
              <a:cxn ang="0">
                <a:pos x="220" y="172"/>
              </a:cxn>
              <a:cxn ang="0">
                <a:pos x="188" y="167"/>
              </a:cxn>
              <a:cxn ang="0">
                <a:pos x="165" y="155"/>
              </a:cxn>
              <a:cxn ang="0">
                <a:pos x="113" y="105"/>
              </a:cxn>
              <a:cxn ang="0">
                <a:pos x="95" y="91"/>
              </a:cxn>
              <a:cxn ang="0">
                <a:pos x="60" y="76"/>
              </a:cxn>
              <a:cxn ang="0">
                <a:pos x="16" y="58"/>
              </a:cxn>
              <a:cxn ang="0">
                <a:pos x="11" y="34"/>
              </a:cxn>
              <a:cxn ang="0">
                <a:pos x="28" y="19"/>
              </a:cxn>
              <a:cxn ang="0">
                <a:pos x="47" y="12"/>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chemeClr val="accent5">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02" name="Freeform 548"/>
          <p:cNvSpPr>
            <a:spLocks/>
          </p:cNvSpPr>
          <p:nvPr>
            <p:custDataLst>
              <p:tags r:id="rId301"/>
            </p:custDataLst>
          </p:nvPr>
        </p:nvSpPr>
        <p:spPr bwMode="auto">
          <a:xfrm>
            <a:off x="2615357" y="1786576"/>
            <a:ext cx="107950" cy="60325"/>
          </a:xfrm>
          <a:custGeom>
            <a:avLst/>
            <a:gdLst/>
            <a:ahLst/>
            <a:cxnLst>
              <a:cxn ang="0">
                <a:pos x="27" y="36"/>
              </a:cxn>
              <a:cxn ang="0">
                <a:pos x="36" y="36"/>
              </a:cxn>
              <a:cxn ang="0">
                <a:pos x="45" y="35"/>
              </a:cxn>
              <a:cxn ang="0">
                <a:pos x="53" y="33"/>
              </a:cxn>
              <a:cxn ang="0">
                <a:pos x="59" y="31"/>
              </a:cxn>
              <a:cxn ang="0">
                <a:pos x="66" y="30"/>
              </a:cxn>
              <a:cxn ang="0">
                <a:pos x="72" y="29"/>
              </a:cxn>
              <a:cxn ang="0">
                <a:pos x="80" y="29"/>
              </a:cxn>
              <a:cxn ang="0">
                <a:pos x="87" y="30"/>
              </a:cxn>
              <a:cxn ang="0">
                <a:pos x="87" y="42"/>
              </a:cxn>
              <a:cxn ang="0">
                <a:pos x="154" y="42"/>
              </a:cxn>
              <a:cxn ang="0">
                <a:pos x="154" y="39"/>
              </a:cxn>
              <a:cxn ang="0">
                <a:pos x="156" y="36"/>
              </a:cxn>
              <a:cxn ang="0">
                <a:pos x="159" y="33"/>
              </a:cxn>
              <a:cxn ang="0">
                <a:pos x="163" y="31"/>
              </a:cxn>
              <a:cxn ang="0">
                <a:pos x="175" y="26"/>
              </a:cxn>
              <a:cxn ang="0">
                <a:pos x="190" y="23"/>
              </a:cxn>
              <a:cxn ang="0">
                <a:pos x="221" y="17"/>
              </a:cxn>
              <a:cxn ang="0">
                <a:pos x="246" y="12"/>
              </a:cxn>
              <a:cxn ang="0">
                <a:pos x="212" y="13"/>
              </a:cxn>
              <a:cxn ang="0">
                <a:pos x="186" y="14"/>
              </a:cxn>
              <a:cxn ang="0">
                <a:pos x="178" y="15"/>
              </a:cxn>
              <a:cxn ang="0">
                <a:pos x="171" y="15"/>
              </a:cxn>
              <a:cxn ang="0">
                <a:pos x="168" y="14"/>
              </a:cxn>
              <a:cxn ang="0">
                <a:pos x="167" y="12"/>
              </a:cxn>
              <a:cxn ang="0">
                <a:pos x="159" y="16"/>
              </a:cxn>
              <a:cxn ang="0">
                <a:pos x="152" y="17"/>
              </a:cxn>
              <a:cxn ang="0">
                <a:pos x="147" y="17"/>
              </a:cxn>
              <a:cxn ang="0">
                <a:pos x="141" y="15"/>
              </a:cxn>
              <a:cxn ang="0">
                <a:pos x="137" y="12"/>
              </a:cxn>
              <a:cxn ang="0">
                <a:pos x="133" y="9"/>
              </a:cxn>
              <a:cxn ang="0">
                <a:pos x="129" y="5"/>
              </a:cxn>
              <a:cxn ang="0">
                <a:pos x="126" y="0"/>
              </a:cxn>
              <a:cxn ang="0">
                <a:pos x="121" y="2"/>
              </a:cxn>
              <a:cxn ang="0">
                <a:pos x="113" y="4"/>
              </a:cxn>
              <a:cxn ang="0">
                <a:pos x="103" y="5"/>
              </a:cxn>
              <a:cxn ang="0">
                <a:pos x="93" y="5"/>
              </a:cxn>
              <a:cxn ang="0">
                <a:pos x="74" y="6"/>
              </a:cxn>
              <a:cxn ang="0">
                <a:pos x="60" y="6"/>
              </a:cxn>
              <a:cxn ang="0">
                <a:pos x="58" y="9"/>
              </a:cxn>
              <a:cxn ang="0">
                <a:pos x="56" y="12"/>
              </a:cxn>
              <a:cxn ang="0">
                <a:pos x="54" y="15"/>
              </a:cxn>
              <a:cxn ang="0">
                <a:pos x="50" y="17"/>
              </a:cxn>
              <a:cxn ang="0">
                <a:pos x="42" y="20"/>
              </a:cxn>
              <a:cxn ang="0">
                <a:pos x="33" y="22"/>
              </a:cxn>
              <a:cxn ang="0">
                <a:pos x="14" y="24"/>
              </a:cxn>
              <a:cxn ang="0">
                <a:pos x="0" y="24"/>
              </a:cxn>
              <a:cxn ang="0">
                <a:pos x="1" y="27"/>
              </a:cxn>
              <a:cxn ang="0">
                <a:pos x="3" y="29"/>
              </a:cxn>
              <a:cxn ang="0">
                <a:pos x="5" y="31"/>
              </a:cxn>
              <a:cxn ang="0">
                <a:pos x="9" y="33"/>
              </a:cxn>
              <a:cxn ang="0">
                <a:pos x="17" y="35"/>
              </a:cxn>
              <a:cxn ang="0">
                <a:pos x="27" y="36"/>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03" name="Freeform 549"/>
          <p:cNvSpPr>
            <a:spLocks/>
          </p:cNvSpPr>
          <p:nvPr>
            <p:custDataLst>
              <p:tags r:id="rId302"/>
            </p:custDataLst>
          </p:nvPr>
        </p:nvSpPr>
        <p:spPr bwMode="auto">
          <a:xfrm>
            <a:off x="2758232" y="1769114"/>
            <a:ext cx="63500" cy="57150"/>
          </a:xfrm>
          <a:custGeom>
            <a:avLst/>
            <a:gdLst/>
            <a:ahLst/>
            <a:cxnLst>
              <a:cxn ang="0">
                <a:pos x="103" y="0"/>
              </a:cxn>
              <a:cxn ang="0">
                <a:pos x="118" y="1"/>
              </a:cxn>
              <a:cxn ang="0">
                <a:pos x="134" y="3"/>
              </a:cxn>
              <a:cxn ang="0">
                <a:pos x="145" y="5"/>
              </a:cxn>
              <a:cxn ang="0">
                <a:pos x="149" y="6"/>
              </a:cxn>
              <a:cxn ang="0">
                <a:pos x="149" y="8"/>
              </a:cxn>
              <a:cxn ang="0">
                <a:pos x="147" y="10"/>
              </a:cxn>
              <a:cxn ang="0">
                <a:pos x="145" y="12"/>
              </a:cxn>
              <a:cxn ang="0">
                <a:pos x="141" y="13"/>
              </a:cxn>
              <a:cxn ang="0">
                <a:pos x="137" y="14"/>
              </a:cxn>
              <a:cxn ang="0">
                <a:pos x="132" y="14"/>
              </a:cxn>
              <a:cxn ang="0">
                <a:pos x="127" y="14"/>
              </a:cxn>
              <a:cxn ang="0">
                <a:pos x="123" y="12"/>
              </a:cxn>
              <a:cxn ang="0">
                <a:pos x="123" y="23"/>
              </a:cxn>
              <a:cxn ang="0">
                <a:pos x="123" y="33"/>
              </a:cxn>
              <a:cxn ang="0">
                <a:pos x="123" y="41"/>
              </a:cxn>
              <a:cxn ang="0">
                <a:pos x="123" y="49"/>
              </a:cxn>
              <a:cxn ang="0">
                <a:pos x="116" y="50"/>
              </a:cxn>
              <a:cxn ang="0">
                <a:pos x="109" y="51"/>
              </a:cxn>
              <a:cxn ang="0">
                <a:pos x="104" y="53"/>
              </a:cxn>
              <a:cxn ang="0">
                <a:pos x="100" y="55"/>
              </a:cxn>
              <a:cxn ang="0">
                <a:pos x="94" y="57"/>
              </a:cxn>
              <a:cxn ang="0">
                <a:pos x="89" y="59"/>
              </a:cxn>
              <a:cxn ang="0">
                <a:pos x="83" y="61"/>
              </a:cxn>
              <a:cxn ang="0">
                <a:pos x="76" y="61"/>
              </a:cxn>
              <a:cxn ang="0">
                <a:pos x="67" y="60"/>
              </a:cxn>
              <a:cxn ang="0">
                <a:pos x="53" y="57"/>
              </a:cxn>
              <a:cxn ang="0">
                <a:pos x="39" y="54"/>
              </a:cxn>
              <a:cxn ang="0">
                <a:pos x="25" y="49"/>
              </a:cxn>
              <a:cxn ang="0">
                <a:pos x="12" y="45"/>
              </a:cxn>
              <a:cxn ang="0">
                <a:pos x="3" y="41"/>
              </a:cxn>
              <a:cxn ang="0">
                <a:pos x="1" y="39"/>
              </a:cxn>
              <a:cxn ang="0">
                <a:pos x="0" y="38"/>
              </a:cxn>
              <a:cxn ang="0">
                <a:pos x="0" y="37"/>
              </a:cxn>
              <a:cxn ang="0">
                <a:pos x="3" y="37"/>
              </a:cxn>
              <a:cxn ang="0">
                <a:pos x="19" y="36"/>
              </a:cxn>
              <a:cxn ang="0">
                <a:pos x="35" y="35"/>
              </a:cxn>
              <a:cxn ang="0">
                <a:pos x="48" y="32"/>
              </a:cxn>
              <a:cxn ang="0">
                <a:pos x="60" y="27"/>
              </a:cxn>
              <a:cxn ang="0">
                <a:pos x="72" y="22"/>
              </a:cxn>
              <a:cxn ang="0">
                <a:pos x="82" y="16"/>
              </a:cxn>
              <a:cxn ang="0">
                <a:pos x="93" y="8"/>
              </a:cxn>
              <a:cxn ang="0">
                <a:pos x="103" y="0"/>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04" name="Freeform 550"/>
          <p:cNvSpPr>
            <a:spLocks/>
          </p:cNvSpPr>
          <p:nvPr>
            <p:custDataLst>
              <p:tags r:id="rId303"/>
            </p:custDataLst>
          </p:nvPr>
        </p:nvSpPr>
        <p:spPr bwMode="auto">
          <a:xfrm>
            <a:off x="2794744" y="1777051"/>
            <a:ext cx="130175" cy="57150"/>
          </a:xfrm>
          <a:custGeom>
            <a:avLst/>
            <a:gdLst/>
            <a:ahLst/>
            <a:cxnLst>
              <a:cxn ang="0">
                <a:pos x="133" y="72"/>
              </a:cxn>
              <a:cxn ang="0">
                <a:pos x="154" y="65"/>
              </a:cxn>
              <a:cxn ang="0">
                <a:pos x="178" y="54"/>
              </a:cxn>
              <a:cxn ang="0">
                <a:pos x="199" y="42"/>
              </a:cxn>
              <a:cxn ang="0">
                <a:pos x="207" y="40"/>
              </a:cxn>
              <a:cxn ang="0">
                <a:pos x="211" y="46"/>
              </a:cxn>
              <a:cxn ang="0">
                <a:pos x="220" y="51"/>
              </a:cxn>
              <a:cxn ang="0">
                <a:pos x="243" y="55"/>
              </a:cxn>
              <a:cxn ang="0">
                <a:pos x="269" y="55"/>
              </a:cxn>
              <a:cxn ang="0">
                <a:pos x="286" y="55"/>
              </a:cxn>
              <a:cxn ang="0">
                <a:pos x="293" y="46"/>
              </a:cxn>
              <a:cxn ang="0">
                <a:pos x="298" y="31"/>
              </a:cxn>
              <a:cxn ang="0">
                <a:pos x="279" y="25"/>
              </a:cxn>
              <a:cxn ang="0">
                <a:pos x="244" y="25"/>
              </a:cxn>
              <a:cxn ang="0">
                <a:pos x="225" y="25"/>
              </a:cxn>
              <a:cxn ang="0">
                <a:pos x="214" y="27"/>
              </a:cxn>
              <a:cxn ang="0">
                <a:pos x="204" y="33"/>
              </a:cxn>
              <a:cxn ang="0">
                <a:pos x="172" y="37"/>
              </a:cxn>
              <a:cxn ang="0">
                <a:pos x="176" y="28"/>
              </a:cxn>
              <a:cxn ang="0">
                <a:pos x="180" y="21"/>
              </a:cxn>
              <a:cxn ang="0">
                <a:pos x="194" y="13"/>
              </a:cxn>
              <a:cxn ang="0">
                <a:pos x="210" y="9"/>
              </a:cxn>
              <a:cxn ang="0">
                <a:pos x="225" y="0"/>
              </a:cxn>
              <a:cxn ang="0">
                <a:pos x="185" y="3"/>
              </a:cxn>
              <a:cxn ang="0">
                <a:pos x="157" y="11"/>
              </a:cxn>
              <a:cxn ang="0">
                <a:pos x="134" y="25"/>
              </a:cxn>
              <a:cxn ang="0">
                <a:pos x="114" y="40"/>
              </a:cxn>
              <a:cxn ang="0">
                <a:pos x="100" y="53"/>
              </a:cxn>
              <a:cxn ang="0">
                <a:pos x="87" y="59"/>
              </a:cxn>
              <a:cxn ang="0">
                <a:pos x="64" y="63"/>
              </a:cxn>
              <a:cxn ang="0">
                <a:pos x="32" y="64"/>
              </a:cxn>
              <a:cxn ang="0">
                <a:pos x="12" y="67"/>
              </a:cxn>
              <a:cxn ang="0">
                <a:pos x="2" y="70"/>
              </a:cxn>
              <a:cxn ang="0">
                <a:pos x="39" y="74"/>
              </a:cxn>
              <a:cxn ang="0">
                <a:pos x="102" y="74"/>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05" name="Freeform 4"/>
          <p:cNvSpPr>
            <a:spLocks/>
          </p:cNvSpPr>
          <p:nvPr>
            <p:custDataLst>
              <p:tags r:id="rId304"/>
            </p:custDataLst>
          </p:nvPr>
        </p:nvSpPr>
        <p:spPr bwMode="auto">
          <a:xfrm>
            <a:off x="7299821" y="5733101"/>
            <a:ext cx="33337" cy="57150"/>
          </a:xfrm>
          <a:custGeom>
            <a:avLst/>
            <a:gdLst/>
            <a:ahLst/>
            <a:cxnLst>
              <a:cxn ang="0">
                <a:pos x="0" y="0"/>
              </a:cxn>
              <a:cxn ang="0">
                <a:pos x="1" y="5"/>
              </a:cxn>
              <a:cxn ang="0">
                <a:pos x="4" y="10"/>
              </a:cxn>
              <a:cxn ang="0">
                <a:pos x="8" y="14"/>
              </a:cxn>
              <a:cxn ang="0">
                <a:pos x="13" y="20"/>
              </a:cxn>
              <a:cxn ang="0">
                <a:pos x="16" y="17"/>
              </a:cxn>
              <a:cxn ang="0">
                <a:pos x="19" y="13"/>
              </a:cxn>
              <a:cxn ang="0">
                <a:pos x="23" y="11"/>
              </a:cxn>
              <a:cxn ang="0">
                <a:pos x="27" y="10"/>
              </a:cxn>
              <a:cxn ang="0">
                <a:pos x="36" y="8"/>
              </a:cxn>
              <a:cxn ang="0">
                <a:pos x="46" y="7"/>
              </a:cxn>
              <a:cxn ang="0">
                <a:pos x="54" y="7"/>
              </a:cxn>
              <a:cxn ang="0">
                <a:pos x="63" y="6"/>
              </a:cxn>
              <a:cxn ang="0">
                <a:pos x="66" y="5"/>
              </a:cxn>
              <a:cxn ang="0">
                <a:pos x="69" y="4"/>
              </a:cxn>
              <a:cxn ang="0">
                <a:pos x="71" y="2"/>
              </a:cxn>
              <a:cxn ang="0">
                <a:pos x="73" y="0"/>
              </a:cxn>
              <a:cxn ang="0">
                <a:pos x="0" y="0"/>
              </a:cxn>
            </a:cxnLst>
            <a:rect l="0" t="0" r="r" b="b"/>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06" name="Freeform 5"/>
          <p:cNvSpPr>
            <a:spLocks/>
          </p:cNvSpPr>
          <p:nvPr>
            <p:custDataLst>
              <p:tags r:id="rId305"/>
            </p:custDataLst>
          </p:nvPr>
        </p:nvSpPr>
        <p:spPr bwMode="auto">
          <a:xfrm>
            <a:off x="5458321" y="1834201"/>
            <a:ext cx="784225" cy="446088"/>
          </a:xfrm>
          <a:custGeom>
            <a:avLst/>
            <a:gdLst/>
            <a:ahLst/>
            <a:cxnLst>
              <a:cxn ang="0">
                <a:pos x="1395" y="807"/>
              </a:cxn>
              <a:cxn ang="0">
                <a:pos x="1394" y="753"/>
              </a:cxn>
              <a:cxn ang="0">
                <a:pos x="1373" y="648"/>
              </a:cxn>
              <a:cxn ang="0">
                <a:pos x="1323" y="641"/>
              </a:cxn>
              <a:cxn ang="0">
                <a:pos x="1264" y="639"/>
              </a:cxn>
              <a:cxn ang="0">
                <a:pos x="1134" y="582"/>
              </a:cxn>
              <a:cxn ang="0">
                <a:pos x="973" y="537"/>
              </a:cxn>
              <a:cxn ang="0">
                <a:pos x="943" y="504"/>
              </a:cxn>
              <a:cxn ang="0">
                <a:pos x="901" y="516"/>
              </a:cxn>
              <a:cxn ang="0">
                <a:pos x="849" y="570"/>
              </a:cxn>
              <a:cxn ang="0">
                <a:pos x="675" y="619"/>
              </a:cxn>
              <a:cxn ang="0">
                <a:pos x="678" y="578"/>
              </a:cxn>
              <a:cxn ang="0">
                <a:pos x="721" y="548"/>
              </a:cxn>
              <a:cxn ang="0">
                <a:pos x="786" y="545"/>
              </a:cxn>
              <a:cxn ang="0">
                <a:pos x="724" y="528"/>
              </a:cxn>
              <a:cxn ang="0">
                <a:pos x="578" y="589"/>
              </a:cxn>
              <a:cxn ang="0">
                <a:pos x="547" y="625"/>
              </a:cxn>
              <a:cxn ang="0">
                <a:pos x="526" y="650"/>
              </a:cxn>
              <a:cxn ang="0">
                <a:pos x="452" y="654"/>
              </a:cxn>
              <a:cxn ang="0">
                <a:pos x="383" y="702"/>
              </a:cxn>
              <a:cxn ang="0">
                <a:pos x="252" y="750"/>
              </a:cxn>
              <a:cxn ang="0">
                <a:pos x="105" y="807"/>
              </a:cxn>
              <a:cxn ang="0">
                <a:pos x="4" y="813"/>
              </a:cxn>
              <a:cxn ang="0">
                <a:pos x="14" y="789"/>
              </a:cxn>
              <a:cxn ang="0">
                <a:pos x="127" y="761"/>
              </a:cxn>
              <a:cxn ang="0">
                <a:pos x="265" y="696"/>
              </a:cxn>
              <a:cxn ang="0">
                <a:pos x="300" y="626"/>
              </a:cxn>
              <a:cxn ang="0">
                <a:pos x="253" y="657"/>
              </a:cxn>
              <a:cxn ang="0">
                <a:pos x="150" y="643"/>
              </a:cxn>
              <a:cxn ang="0">
                <a:pos x="172" y="610"/>
              </a:cxn>
              <a:cxn ang="0">
                <a:pos x="240" y="547"/>
              </a:cxn>
              <a:cxn ang="0">
                <a:pos x="152" y="575"/>
              </a:cxn>
              <a:cxn ang="0">
                <a:pos x="143" y="536"/>
              </a:cxn>
              <a:cxn ang="0">
                <a:pos x="346" y="380"/>
              </a:cxn>
              <a:cxn ang="0">
                <a:pos x="444" y="382"/>
              </a:cxn>
              <a:cxn ang="0">
                <a:pos x="569" y="349"/>
              </a:cxn>
              <a:cxn ang="0">
                <a:pos x="592" y="306"/>
              </a:cxn>
              <a:cxn ang="0">
                <a:pos x="506" y="331"/>
              </a:cxn>
              <a:cxn ang="0">
                <a:pos x="438" y="318"/>
              </a:cxn>
              <a:cxn ang="0">
                <a:pos x="472" y="287"/>
              </a:cxn>
              <a:cxn ang="0">
                <a:pos x="711" y="238"/>
              </a:cxn>
              <a:cxn ang="0">
                <a:pos x="749" y="210"/>
              </a:cxn>
              <a:cxn ang="0">
                <a:pos x="684" y="176"/>
              </a:cxn>
              <a:cxn ang="0">
                <a:pos x="739" y="109"/>
              </a:cxn>
              <a:cxn ang="0">
                <a:pos x="988" y="27"/>
              </a:cxn>
              <a:cxn ang="0">
                <a:pos x="1157" y="9"/>
              </a:cxn>
              <a:cxn ang="0">
                <a:pos x="1277" y="2"/>
              </a:cxn>
              <a:cxn ang="0">
                <a:pos x="1354" y="10"/>
              </a:cxn>
              <a:cxn ang="0">
                <a:pos x="1516" y="34"/>
              </a:cxn>
              <a:cxn ang="0">
                <a:pos x="1761" y="41"/>
              </a:cxn>
              <a:cxn ang="0">
                <a:pos x="1287" y="540"/>
              </a:cxn>
              <a:cxn ang="0">
                <a:pos x="1321" y="571"/>
              </a:cxn>
              <a:cxn ang="0">
                <a:pos x="1327" y="601"/>
              </a:cxn>
              <a:cxn ang="0">
                <a:pos x="1382" y="599"/>
              </a:cxn>
              <a:cxn ang="0">
                <a:pos x="1429" y="577"/>
              </a:cxn>
              <a:cxn ang="0">
                <a:pos x="1475" y="667"/>
              </a:cxn>
              <a:cxn ang="0">
                <a:pos x="1462" y="706"/>
              </a:cxn>
              <a:cxn ang="0">
                <a:pos x="1449" y="742"/>
              </a:cxn>
              <a:cxn ang="0">
                <a:pos x="1477" y="783"/>
              </a:cxn>
              <a:cxn ang="0">
                <a:pos x="1477" y="811"/>
              </a:cxn>
              <a:cxn ang="0">
                <a:pos x="1426" y="848"/>
              </a:cxn>
            </a:cxnLst>
            <a:rect l="0" t="0" r="r" b="b"/>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chemeClr val="accent5">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07" name="Freeform 6"/>
          <p:cNvSpPr>
            <a:spLocks/>
          </p:cNvSpPr>
          <p:nvPr>
            <p:custDataLst>
              <p:tags r:id="rId306"/>
            </p:custDataLst>
          </p:nvPr>
        </p:nvSpPr>
        <p:spPr bwMode="auto">
          <a:xfrm>
            <a:off x="5918696" y="2450151"/>
            <a:ext cx="1381125" cy="769938"/>
          </a:xfrm>
          <a:custGeom>
            <a:avLst/>
            <a:gdLst/>
            <a:ahLst/>
            <a:cxnLst>
              <a:cxn ang="0">
                <a:pos x="2928" y="353"/>
              </a:cxn>
              <a:cxn ang="0">
                <a:pos x="2896" y="440"/>
              </a:cxn>
              <a:cxn ang="0">
                <a:pos x="2843" y="462"/>
              </a:cxn>
              <a:cxn ang="0">
                <a:pos x="2667" y="566"/>
              </a:cxn>
              <a:cxn ang="0">
                <a:pos x="2595" y="585"/>
              </a:cxn>
              <a:cxn ang="0">
                <a:pos x="2570" y="677"/>
              </a:cxn>
              <a:cxn ang="0">
                <a:pos x="2514" y="621"/>
              </a:cxn>
              <a:cxn ang="0">
                <a:pos x="2499" y="690"/>
              </a:cxn>
              <a:cxn ang="0">
                <a:pos x="2465" y="744"/>
              </a:cxn>
              <a:cxn ang="0">
                <a:pos x="2471" y="823"/>
              </a:cxn>
              <a:cxn ang="0">
                <a:pos x="2332" y="928"/>
              </a:cxn>
              <a:cxn ang="0">
                <a:pos x="2165" y="1045"/>
              </a:cxn>
              <a:cxn ang="0">
                <a:pos x="2112" y="1195"/>
              </a:cxn>
              <a:cxn ang="0">
                <a:pos x="2103" y="1457"/>
              </a:cxn>
              <a:cxn ang="0">
                <a:pos x="2026" y="1414"/>
              </a:cxn>
              <a:cxn ang="0">
                <a:pos x="1993" y="1326"/>
              </a:cxn>
              <a:cxn ang="0">
                <a:pos x="1959" y="1184"/>
              </a:cxn>
              <a:cxn ang="0">
                <a:pos x="1832" y="1168"/>
              </a:cxn>
              <a:cxn ang="0">
                <a:pos x="1653" y="1143"/>
              </a:cxn>
              <a:cxn ang="0">
                <a:pos x="1616" y="1186"/>
              </a:cxn>
              <a:cxn ang="0">
                <a:pos x="1548" y="1238"/>
              </a:cxn>
              <a:cxn ang="0">
                <a:pos x="1436" y="1192"/>
              </a:cxn>
              <a:cxn ang="0">
                <a:pos x="1231" y="1272"/>
              </a:cxn>
              <a:cxn ang="0">
                <a:pos x="1160" y="1392"/>
              </a:cxn>
              <a:cxn ang="0">
                <a:pos x="1080" y="1382"/>
              </a:cxn>
              <a:cxn ang="0">
                <a:pos x="1037" y="1227"/>
              </a:cxn>
              <a:cxn ang="0">
                <a:pos x="940" y="1190"/>
              </a:cxn>
              <a:cxn ang="0">
                <a:pos x="867" y="1219"/>
              </a:cxn>
              <a:cxn ang="0">
                <a:pos x="782" y="1087"/>
              </a:cxn>
              <a:cxn ang="0">
                <a:pos x="670" y="1065"/>
              </a:cxn>
              <a:cxn ang="0">
                <a:pos x="462" y="1065"/>
              </a:cxn>
              <a:cxn ang="0">
                <a:pos x="220" y="1016"/>
              </a:cxn>
              <a:cxn ang="0">
                <a:pos x="88" y="920"/>
              </a:cxn>
              <a:cxn ang="0">
                <a:pos x="39" y="848"/>
              </a:cxn>
              <a:cxn ang="0">
                <a:pos x="29" y="662"/>
              </a:cxn>
              <a:cxn ang="0">
                <a:pos x="0" y="604"/>
              </a:cxn>
              <a:cxn ang="0">
                <a:pos x="141" y="336"/>
              </a:cxn>
              <a:cxn ang="0">
                <a:pos x="247" y="176"/>
              </a:cxn>
              <a:cxn ang="0">
                <a:pos x="355" y="102"/>
              </a:cxn>
              <a:cxn ang="0">
                <a:pos x="376" y="120"/>
              </a:cxn>
              <a:cxn ang="0">
                <a:pos x="1827" y="0"/>
              </a:cxn>
              <a:cxn ang="0">
                <a:pos x="1926" y="55"/>
              </a:cxn>
              <a:cxn ang="0">
                <a:pos x="2015" y="69"/>
              </a:cxn>
              <a:cxn ang="0">
                <a:pos x="1929" y="128"/>
              </a:cxn>
              <a:cxn ang="0">
                <a:pos x="1977" y="166"/>
              </a:cxn>
              <a:cxn ang="0">
                <a:pos x="2094" y="155"/>
              </a:cxn>
              <a:cxn ang="0">
                <a:pos x="2284" y="193"/>
              </a:cxn>
              <a:cxn ang="0">
                <a:pos x="2217" y="204"/>
              </a:cxn>
              <a:cxn ang="0">
                <a:pos x="2087" y="264"/>
              </a:cxn>
              <a:cxn ang="0">
                <a:pos x="2021" y="355"/>
              </a:cxn>
              <a:cxn ang="0">
                <a:pos x="2012" y="451"/>
              </a:cxn>
              <a:cxn ang="0">
                <a:pos x="2076" y="417"/>
              </a:cxn>
              <a:cxn ang="0">
                <a:pos x="2205" y="252"/>
              </a:cxn>
              <a:cxn ang="0">
                <a:pos x="2267" y="303"/>
              </a:cxn>
              <a:cxn ang="0">
                <a:pos x="2299" y="394"/>
              </a:cxn>
              <a:cxn ang="0">
                <a:pos x="2206" y="454"/>
              </a:cxn>
              <a:cxn ang="0">
                <a:pos x="2317" y="457"/>
              </a:cxn>
              <a:cxn ang="0">
                <a:pos x="2570" y="373"/>
              </a:cxn>
              <a:cxn ang="0">
                <a:pos x="2730" y="252"/>
              </a:cxn>
              <a:cxn ang="0">
                <a:pos x="3016" y="203"/>
              </a:cxn>
              <a:cxn ang="0">
                <a:pos x="3136" y="118"/>
              </a:cxn>
              <a:cxn ang="0">
                <a:pos x="3149" y="184"/>
              </a:cxn>
            </a:cxnLst>
            <a:rect l="0" t="0" r="r" b="b"/>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9" y="394"/>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chemeClr val="accent5">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08" name="Freeform 7"/>
          <p:cNvSpPr>
            <a:spLocks/>
          </p:cNvSpPr>
          <p:nvPr>
            <p:custDataLst>
              <p:tags r:id="rId307"/>
            </p:custDataLst>
          </p:nvPr>
        </p:nvSpPr>
        <p:spPr bwMode="auto">
          <a:xfrm>
            <a:off x="6752133" y="4001139"/>
            <a:ext cx="339725" cy="590550"/>
          </a:xfrm>
          <a:custGeom>
            <a:avLst/>
            <a:gdLst/>
            <a:ahLst/>
            <a:cxnLst>
              <a:cxn ang="0">
                <a:pos x="583" y="277"/>
              </a:cxn>
              <a:cxn ang="0">
                <a:pos x="549" y="295"/>
              </a:cxn>
              <a:cxn ang="0">
                <a:pos x="484" y="387"/>
              </a:cxn>
              <a:cxn ang="0">
                <a:pos x="465" y="457"/>
              </a:cxn>
              <a:cxn ang="0">
                <a:pos x="481" y="522"/>
              </a:cxn>
              <a:cxn ang="0">
                <a:pos x="530" y="591"/>
              </a:cxn>
              <a:cxn ang="0">
                <a:pos x="579" y="616"/>
              </a:cxn>
              <a:cxn ang="0">
                <a:pos x="625" y="600"/>
              </a:cxn>
              <a:cxn ang="0">
                <a:pos x="654" y="653"/>
              </a:cxn>
              <a:cxn ang="0">
                <a:pos x="672" y="683"/>
              </a:cxn>
              <a:cxn ang="0">
                <a:pos x="714" y="687"/>
              </a:cxn>
              <a:cxn ang="0">
                <a:pos x="749" y="712"/>
              </a:cxn>
              <a:cxn ang="0">
                <a:pos x="770" y="756"/>
              </a:cxn>
              <a:cxn ang="0">
                <a:pos x="761" y="790"/>
              </a:cxn>
              <a:cxn ang="0">
                <a:pos x="760" y="825"/>
              </a:cxn>
              <a:cxn ang="0">
                <a:pos x="772" y="882"/>
              </a:cxn>
              <a:cxn ang="0">
                <a:pos x="758" y="932"/>
              </a:cxn>
              <a:cxn ang="0">
                <a:pos x="770" y="994"/>
              </a:cxn>
              <a:cxn ang="0">
                <a:pos x="763" y="1054"/>
              </a:cxn>
              <a:cxn ang="0">
                <a:pos x="691" y="1122"/>
              </a:cxn>
              <a:cxn ang="0">
                <a:pos x="648" y="1103"/>
              </a:cxn>
              <a:cxn ang="0">
                <a:pos x="602" y="1056"/>
              </a:cxn>
              <a:cxn ang="0">
                <a:pos x="463" y="998"/>
              </a:cxn>
              <a:cxn ang="0">
                <a:pos x="425" y="967"/>
              </a:cxn>
              <a:cxn ang="0">
                <a:pos x="331" y="894"/>
              </a:cxn>
              <a:cxn ang="0">
                <a:pos x="318" y="867"/>
              </a:cxn>
              <a:cxn ang="0">
                <a:pos x="328" y="815"/>
              </a:cxn>
              <a:cxn ang="0">
                <a:pos x="290" y="778"/>
              </a:cxn>
              <a:cxn ang="0">
                <a:pos x="259" y="745"/>
              </a:cxn>
              <a:cxn ang="0">
                <a:pos x="243" y="689"/>
              </a:cxn>
              <a:cxn ang="0">
                <a:pos x="153" y="530"/>
              </a:cxn>
              <a:cxn ang="0">
                <a:pos x="120" y="487"/>
              </a:cxn>
              <a:cxn ang="0">
                <a:pos x="90" y="432"/>
              </a:cxn>
              <a:cxn ang="0">
                <a:pos x="22" y="397"/>
              </a:cxn>
              <a:cxn ang="0">
                <a:pos x="0" y="363"/>
              </a:cxn>
              <a:cxn ang="0">
                <a:pos x="13" y="276"/>
              </a:cxn>
              <a:cxn ang="0">
                <a:pos x="28" y="246"/>
              </a:cxn>
              <a:cxn ang="0">
                <a:pos x="72" y="222"/>
              </a:cxn>
              <a:cxn ang="0">
                <a:pos x="95" y="272"/>
              </a:cxn>
              <a:cxn ang="0">
                <a:pos x="158" y="307"/>
              </a:cxn>
              <a:cxn ang="0">
                <a:pos x="184" y="271"/>
              </a:cxn>
              <a:cxn ang="0">
                <a:pos x="201" y="225"/>
              </a:cxn>
              <a:cxn ang="0">
                <a:pos x="270" y="170"/>
              </a:cxn>
              <a:cxn ang="0">
                <a:pos x="344" y="120"/>
              </a:cxn>
              <a:cxn ang="0">
                <a:pos x="357" y="70"/>
              </a:cxn>
              <a:cxn ang="0">
                <a:pos x="347" y="5"/>
              </a:cxn>
              <a:cxn ang="0">
                <a:pos x="422" y="53"/>
              </a:cxn>
              <a:cxn ang="0">
                <a:pos x="467" y="107"/>
              </a:cxn>
              <a:cxn ang="0">
                <a:pos x="506" y="154"/>
              </a:cxn>
              <a:cxn ang="0">
                <a:pos x="561" y="157"/>
              </a:cxn>
              <a:cxn ang="0">
                <a:pos x="617" y="149"/>
              </a:cxn>
              <a:cxn ang="0">
                <a:pos x="640" y="156"/>
              </a:cxn>
              <a:cxn ang="0">
                <a:pos x="654" y="193"/>
              </a:cxn>
              <a:cxn ang="0">
                <a:pos x="627" y="210"/>
              </a:cxn>
              <a:cxn ang="0">
                <a:pos x="627" y="240"/>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chemeClr val="accent5">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09" name="Freeform 8"/>
          <p:cNvSpPr>
            <a:spLocks/>
          </p:cNvSpPr>
          <p:nvPr>
            <p:custDataLst>
              <p:tags r:id="rId308"/>
            </p:custDataLst>
          </p:nvPr>
        </p:nvSpPr>
        <p:spPr bwMode="auto">
          <a:xfrm>
            <a:off x="7052171" y="4564701"/>
            <a:ext cx="261937" cy="1130300"/>
          </a:xfrm>
          <a:custGeom>
            <a:avLst/>
            <a:gdLst/>
            <a:ahLst/>
            <a:cxnLst>
              <a:cxn ang="0">
                <a:pos x="418" y="2021"/>
              </a:cxn>
              <a:cxn ang="0">
                <a:pos x="342" y="1955"/>
              </a:cxn>
              <a:cxn ang="0">
                <a:pos x="339" y="1893"/>
              </a:cxn>
              <a:cxn ang="0">
                <a:pos x="345" y="1843"/>
              </a:cxn>
              <a:cxn ang="0">
                <a:pos x="362" y="1791"/>
              </a:cxn>
              <a:cxn ang="0">
                <a:pos x="354" y="1740"/>
              </a:cxn>
              <a:cxn ang="0">
                <a:pos x="332" y="1683"/>
              </a:cxn>
              <a:cxn ang="0">
                <a:pos x="303" y="1581"/>
              </a:cxn>
              <a:cxn ang="0">
                <a:pos x="226" y="1460"/>
              </a:cxn>
              <a:cxn ang="0">
                <a:pos x="206" y="1381"/>
              </a:cxn>
              <a:cxn ang="0">
                <a:pos x="217" y="1299"/>
              </a:cxn>
              <a:cxn ang="0">
                <a:pos x="208" y="1235"/>
              </a:cxn>
              <a:cxn ang="0">
                <a:pos x="185" y="1165"/>
              </a:cxn>
              <a:cxn ang="0">
                <a:pos x="211" y="1123"/>
              </a:cxn>
              <a:cxn ang="0">
                <a:pos x="195" y="1082"/>
              </a:cxn>
              <a:cxn ang="0">
                <a:pos x="211" y="1025"/>
              </a:cxn>
              <a:cxn ang="0">
                <a:pos x="210" y="993"/>
              </a:cxn>
              <a:cxn ang="0">
                <a:pos x="187" y="927"/>
              </a:cxn>
              <a:cxn ang="0">
                <a:pos x="136" y="852"/>
              </a:cxn>
              <a:cxn ang="0">
                <a:pos x="134" y="686"/>
              </a:cxn>
              <a:cxn ang="0">
                <a:pos x="183" y="584"/>
              </a:cxn>
              <a:cxn ang="0">
                <a:pos x="189" y="522"/>
              </a:cxn>
              <a:cxn ang="0">
                <a:pos x="160" y="459"/>
              </a:cxn>
              <a:cxn ang="0">
                <a:pos x="182" y="406"/>
              </a:cxn>
              <a:cxn ang="0">
                <a:pos x="229" y="346"/>
              </a:cxn>
              <a:cxn ang="0">
                <a:pos x="200" y="308"/>
              </a:cxn>
              <a:cxn ang="0">
                <a:pos x="148" y="222"/>
              </a:cxn>
              <a:cxn ang="0">
                <a:pos x="129" y="125"/>
              </a:cxn>
              <a:cxn ang="0">
                <a:pos x="91" y="37"/>
              </a:cxn>
              <a:cxn ang="0">
                <a:pos x="0" y="44"/>
              </a:cxn>
              <a:cxn ang="0">
                <a:pos x="31" y="200"/>
              </a:cxn>
              <a:cxn ang="0">
                <a:pos x="42" y="304"/>
              </a:cxn>
              <a:cxn ang="0">
                <a:pos x="27" y="374"/>
              </a:cxn>
              <a:cxn ang="0">
                <a:pos x="52" y="524"/>
              </a:cxn>
              <a:cxn ang="0">
                <a:pos x="46" y="649"/>
              </a:cxn>
              <a:cxn ang="0">
                <a:pos x="36" y="718"/>
              </a:cxn>
              <a:cxn ang="0">
                <a:pos x="52" y="767"/>
              </a:cxn>
              <a:cxn ang="0">
                <a:pos x="64" y="871"/>
              </a:cxn>
              <a:cxn ang="0">
                <a:pos x="81" y="913"/>
              </a:cxn>
              <a:cxn ang="0">
                <a:pos x="73" y="1045"/>
              </a:cxn>
              <a:cxn ang="0">
                <a:pos x="63" y="1152"/>
              </a:cxn>
              <a:cxn ang="0">
                <a:pos x="40" y="1188"/>
              </a:cxn>
              <a:cxn ang="0">
                <a:pos x="60" y="1258"/>
              </a:cxn>
              <a:cxn ang="0">
                <a:pos x="106" y="1343"/>
              </a:cxn>
              <a:cxn ang="0">
                <a:pos x="93" y="1396"/>
              </a:cxn>
              <a:cxn ang="0">
                <a:pos x="106" y="1449"/>
              </a:cxn>
              <a:cxn ang="0">
                <a:pos x="164" y="1467"/>
              </a:cxn>
              <a:cxn ang="0">
                <a:pos x="209" y="1621"/>
              </a:cxn>
              <a:cxn ang="0">
                <a:pos x="227" y="1709"/>
              </a:cxn>
              <a:cxn ang="0">
                <a:pos x="151" y="1749"/>
              </a:cxn>
              <a:cxn ang="0">
                <a:pos x="207" y="1776"/>
              </a:cxn>
              <a:cxn ang="0">
                <a:pos x="250" y="1820"/>
              </a:cxn>
              <a:cxn ang="0">
                <a:pos x="275" y="1871"/>
              </a:cxn>
              <a:cxn ang="0">
                <a:pos x="308" y="1961"/>
              </a:cxn>
              <a:cxn ang="0">
                <a:pos x="359" y="2013"/>
              </a:cxn>
              <a:cxn ang="0">
                <a:pos x="393" y="2048"/>
              </a:cxn>
              <a:cxn ang="0">
                <a:pos x="424" y="2074"/>
              </a:cxn>
              <a:cxn ang="0">
                <a:pos x="465" y="2110"/>
              </a:cxn>
              <a:cxn ang="0">
                <a:pos x="519" y="2140"/>
              </a:cxn>
              <a:cxn ang="0">
                <a:pos x="538" y="2151"/>
              </a:cxn>
              <a:cxn ang="0">
                <a:pos x="586" y="2098"/>
              </a:cxn>
              <a:cxn ang="0">
                <a:pos x="591" y="2071"/>
              </a:cxn>
            </a:cxnLst>
            <a:rect l="0" t="0" r="r" b="b"/>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chemeClr val="accent5">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10" name="Freeform 9"/>
          <p:cNvSpPr>
            <a:spLocks/>
          </p:cNvSpPr>
          <p:nvPr>
            <p:custDataLst>
              <p:tags r:id="rId309"/>
            </p:custDataLst>
          </p:nvPr>
        </p:nvSpPr>
        <p:spPr bwMode="auto">
          <a:xfrm>
            <a:off x="6956921" y="3847151"/>
            <a:ext cx="966787" cy="1203325"/>
          </a:xfrm>
          <a:custGeom>
            <a:avLst/>
            <a:gdLst/>
            <a:ahLst/>
            <a:cxnLst>
              <a:cxn ang="0">
                <a:pos x="440" y="896"/>
              </a:cxn>
              <a:cxn ang="0">
                <a:pos x="505" y="985"/>
              </a:cxn>
              <a:cxn ang="0">
                <a:pos x="572" y="1054"/>
              </a:cxn>
              <a:cxn ang="0">
                <a:pos x="716" y="1098"/>
              </a:cxn>
              <a:cxn ang="0">
                <a:pos x="798" y="1204"/>
              </a:cxn>
              <a:cxn ang="0">
                <a:pos x="846" y="1292"/>
              </a:cxn>
              <a:cxn ang="0">
                <a:pos x="939" y="1355"/>
              </a:cxn>
              <a:cxn ang="0">
                <a:pos x="957" y="1466"/>
              </a:cxn>
              <a:cxn ang="0">
                <a:pos x="976" y="1541"/>
              </a:cxn>
              <a:cxn ang="0">
                <a:pos x="992" y="1632"/>
              </a:cxn>
              <a:cxn ang="0">
                <a:pos x="1131" y="1698"/>
              </a:cxn>
              <a:cxn ang="0">
                <a:pos x="1193" y="1805"/>
              </a:cxn>
              <a:cxn ang="0">
                <a:pos x="1243" y="1864"/>
              </a:cxn>
              <a:cxn ang="0">
                <a:pos x="1183" y="2003"/>
              </a:cxn>
              <a:cxn ang="0">
                <a:pos x="1084" y="2128"/>
              </a:cxn>
              <a:cxn ang="0">
                <a:pos x="1180" y="2161"/>
              </a:cxn>
              <a:cxn ang="0">
                <a:pos x="1296" y="2234"/>
              </a:cxn>
              <a:cxn ang="0">
                <a:pos x="1419" y="2198"/>
              </a:cxn>
              <a:cxn ang="0">
                <a:pos x="1518" y="2036"/>
              </a:cxn>
              <a:cxn ang="0">
                <a:pos x="1512" y="1918"/>
              </a:cxn>
              <a:cxn ang="0">
                <a:pos x="1561" y="1793"/>
              </a:cxn>
              <a:cxn ang="0">
                <a:pos x="1706" y="1727"/>
              </a:cxn>
              <a:cxn ang="0">
                <a:pos x="1798" y="1681"/>
              </a:cxn>
              <a:cxn ang="0">
                <a:pos x="1897" y="1641"/>
              </a:cxn>
              <a:cxn ang="0">
                <a:pos x="1982" y="1400"/>
              </a:cxn>
              <a:cxn ang="0">
                <a:pos x="2014" y="1288"/>
              </a:cxn>
              <a:cxn ang="0">
                <a:pos x="2002" y="1090"/>
              </a:cxn>
              <a:cxn ang="0">
                <a:pos x="2073" y="1009"/>
              </a:cxn>
              <a:cxn ang="0">
                <a:pos x="2190" y="877"/>
              </a:cxn>
              <a:cxn ang="0">
                <a:pos x="2222" y="732"/>
              </a:cxn>
              <a:cxn ang="0">
                <a:pos x="2157" y="599"/>
              </a:cxn>
              <a:cxn ang="0">
                <a:pos x="2059" y="563"/>
              </a:cxn>
              <a:cxn ang="0">
                <a:pos x="1921" y="462"/>
              </a:cxn>
              <a:cxn ang="0">
                <a:pos x="1742" y="450"/>
              </a:cxn>
              <a:cxn ang="0">
                <a:pos x="1670" y="447"/>
              </a:cxn>
              <a:cxn ang="0">
                <a:pos x="1636" y="394"/>
              </a:cxn>
              <a:cxn ang="0">
                <a:pos x="1512" y="348"/>
              </a:cxn>
              <a:cxn ang="0">
                <a:pos x="1411" y="409"/>
              </a:cxn>
              <a:cxn ang="0">
                <a:pos x="1338" y="405"/>
              </a:cxn>
              <a:cxn ang="0">
                <a:pos x="1247" y="384"/>
              </a:cxn>
              <a:cxn ang="0">
                <a:pos x="1317" y="268"/>
              </a:cxn>
              <a:cxn ang="0">
                <a:pos x="1338" y="184"/>
              </a:cxn>
              <a:cxn ang="0">
                <a:pos x="1291" y="68"/>
              </a:cxn>
              <a:cxn ang="0">
                <a:pos x="1124" y="135"/>
              </a:cxn>
              <a:cxn ang="0">
                <a:pos x="1003" y="170"/>
              </a:cxn>
              <a:cxn ang="0">
                <a:pos x="960" y="187"/>
              </a:cxn>
              <a:cxn ang="0">
                <a:pos x="812" y="176"/>
              </a:cxn>
              <a:cxn ang="0">
                <a:pos x="811" y="67"/>
              </a:cxn>
              <a:cxn ang="0">
                <a:pos x="745" y="0"/>
              </a:cxn>
              <a:cxn ang="0">
                <a:pos x="700" y="31"/>
              </a:cxn>
              <a:cxn ang="0">
                <a:pos x="589" y="70"/>
              </a:cxn>
              <a:cxn ang="0">
                <a:pos x="560" y="198"/>
              </a:cxn>
              <a:cxn ang="0">
                <a:pos x="453" y="258"/>
              </a:cxn>
              <a:cxn ang="0">
                <a:pos x="286" y="197"/>
              </a:cxn>
              <a:cxn ang="0">
                <a:pos x="253" y="240"/>
              </a:cxn>
              <a:cxn ang="0">
                <a:pos x="198" y="311"/>
              </a:cxn>
              <a:cxn ang="0">
                <a:pos x="246" y="388"/>
              </a:cxn>
              <a:cxn ang="0">
                <a:pos x="194" y="560"/>
              </a:cxn>
              <a:cxn ang="0">
                <a:pos x="100" y="567"/>
              </a:cxn>
              <a:cxn ang="0">
                <a:pos x="16" y="687"/>
              </a:cxn>
              <a:cxn ang="0">
                <a:pos x="22" y="824"/>
              </a:cxn>
              <a:cxn ang="0">
                <a:pos x="120" y="905"/>
              </a:cxn>
              <a:cxn ang="0">
                <a:pos x="191" y="949"/>
              </a:cxn>
            </a:cxnLst>
            <a:rect l="0" t="0" r="r" b="b"/>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11" name="Freeform 25"/>
          <p:cNvSpPr>
            <a:spLocks/>
          </p:cNvSpPr>
          <p:nvPr>
            <p:custDataLst>
              <p:tags r:id="rId310"/>
            </p:custDataLst>
          </p:nvPr>
        </p:nvSpPr>
        <p:spPr bwMode="auto">
          <a:xfrm>
            <a:off x="7317283" y="5739451"/>
            <a:ext cx="23813" cy="57150"/>
          </a:xfrm>
          <a:custGeom>
            <a:avLst/>
            <a:gdLst/>
            <a:ahLst/>
            <a:cxnLst>
              <a:cxn ang="0">
                <a:pos x="0" y="8"/>
              </a:cxn>
              <a:cxn ang="0">
                <a:pos x="7" y="13"/>
              </a:cxn>
              <a:cxn ang="0">
                <a:pos x="14" y="17"/>
              </a:cxn>
              <a:cxn ang="0">
                <a:pos x="22" y="19"/>
              </a:cxn>
              <a:cxn ang="0">
                <a:pos x="29" y="19"/>
              </a:cxn>
              <a:cxn ang="0">
                <a:pos x="35" y="18"/>
              </a:cxn>
              <a:cxn ang="0">
                <a:pos x="42" y="15"/>
              </a:cxn>
              <a:cxn ang="0">
                <a:pos x="47" y="12"/>
              </a:cxn>
              <a:cxn ang="0">
                <a:pos x="53" y="8"/>
              </a:cxn>
              <a:cxn ang="0">
                <a:pos x="47" y="5"/>
              </a:cxn>
              <a:cxn ang="0">
                <a:pos x="42" y="2"/>
              </a:cxn>
              <a:cxn ang="0">
                <a:pos x="35" y="1"/>
              </a:cxn>
              <a:cxn ang="0">
                <a:pos x="29" y="0"/>
              </a:cxn>
              <a:cxn ang="0">
                <a:pos x="22" y="0"/>
              </a:cxn>
              <a:cxn ang="0">
                <a:pos x="14" y="1"/>
              </a:cxn>
              <a:cxn ang="0">
                <a:pos x="7" y="3"/>
              </a:cxn>
              <a:cxn ang="0">
                <a:pos x="0" y="8"/>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12" name="Line 26" descr="Horizontal dunkel"/>
          <p:cNvSpPr>
            <a:spLocks noChangeShapeType="1"/>
          </p:cNvSpPr>
          <p:nvPr>
            <p:custDataLst>
              <p:tags r:id="rId311"/>
            </p:custDataLst>
          </p:nvPr>
        </p:nvSpPr>
        <p:spPr bwMode="auto">
          <a:xfrm>
            <a:off x="5778996" y="2661289"/>
            <a:ext cx="3175" cy="9525"/>
          </a:xfrm>
          <a:prstGeom prst="line">
            <a:avLst/>
          </a:prstGeom>
          <a:noFill/>
          <a:ln w="6350">
            <a:solidFill>
              <a:schemeClr val="bg1">
                <a:lumMod val="65000"/>
              </a:schemeClr>
            </a:solidFill>
            <a:round/>
            <a:headEnd/>
            <a:tailEnd/>
          </a:ln>
        </p:spPr>
        <p:txBody>
          <a:bodyPr/>
          <a:lstStyle/>
          <a:p>
            <a:endParaRPr lang="en-CA" dirty="0"/>
          </a:p>
        </p:txBody>
      </p:sp>
      <p:sp>
        <p:nvSpPr>
          <p:cNvPr id="413" name="Freeform 27"/>
          <p:cNvSpPr>
            <a:spLocks/>
          </p:cNvSpPr>
          <p:nvPr>
            <p:custDataLst>
              <p:tags r:id="rId312"/>
            </p:custDataLst>
          </p:nvPr>
        </p:nvSpPr>
        <p:spPr bwMode="auto">
          <a:xfrm>
            <a:off x="5782171" y="2658114"/>
            <a:ext cx="3175" cy="55562"/>
          </a:xfrm>
          <a:custGeom>
            <a:avLst/>
            <a:gdLst/>
            <a:ahLst/>
            <a:cxnLst>
              <a:cxn ang="0">
                <a:pos x="0" y="24"/>
              </a:cxn>
              <a:cxn ang="0">
                <a:pos x="0" y="19"/>
              </a:cxn>
              <a:cxn ang="0">
                <a:pos x="1" y="14"/>
              </a:cxn>
              <a:cxn ang="0">
                <a:pos x="3" y="8"/>
              </a:cxn>
              <a:cxn ang="0">
                <a:pos x="6" y="0"/>
              </a:cxn>
            </a:cxnLst>
            <a:rect l="0" t="0" r="r" b="b"/>
            <a:pathLst>
              <a:path w="6" h="24">
                <a:moveTo>
                  <a:pt x="0" y="24"/>
                </a:moveTo>
                <a:lnTo>
                  <a:pt x="0" y="19"/>
                </a:lnTo>
                <a:lnTo>
                  <a:pt x="1" y="14"/>
                </a:lnTo>
                <a:lnTo>
                  <a:pt x="3" y="8"/>
                </a:lnTo>
                <a:lnTo>
                  <a:pt x="6"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14" name="Freeform 28"/>
          <p:cNvSpPr>
            <a:spLocks/>
          </p:cNvSpPr>
          <p:nvPr>
            <p:custDataLst>
              <p:tags r:id="rId313"/>
            </p:custDataLst>
          </p:nvPr>
        </p:nvSpPr>
        <p:spPr bwMode="auto">
          <a:xfrm>
            <a:off x="5758358" y="2712089"/>
            <a:ext cx="23813" cy="57150"/>
          </a:xfrm>
          <a:custGeom>
            <a:avLst/>
            <a:gdLst/>
            <a:ahLst/>
            <a:cxnLst>
              <a:cxn ang="0">
                <a:pos x="0" y="24"/>
              </a:cxn>
              <a:cxn ang="0">
                <a:pos x="0" y="30"/>
              </a:cxn>
              <a:cxn ang="0">
                <a:pos x="2" y="36"/>
              </a:cxn>
              <a:cxn ang="0">
                <a:pos x="3" y="42"/>
              </a:cxn>
              <a:cxn ang="0">
                <a:pos x="5" y="47"/>
              </a:cxn>
              <a:cxn ang="0">
                <a:pos x="9" y="58"/>
              </a:cxn>
              <a:cxn ang="0">
                <a:pos x="14" y="67"/>
              </a:cxn>
              <a:cxn ang="0">
                <a:pos x="47" y="67"/>
              </a:cxn>
              <a:cxn ang="0">
                <a:pos x="47" y="0"/>
              </a:cxn>
              <a:cxn ang="0">
                <a:pos x="36" y="2"/>
              </a:cxn>
              <a:cxn ang="0">
                <a:pos x="26" y="4"/>
              </a:cxn>
              <a:cxn ang="0">
                <a:pos x="18" y="7"/>
              </a:cxn>
              <a:cxn ang="0">
                <a:pos x="11" y="9"/>
              </a:cxn>
              <a:cxn ang="0">
                <a:pos x="6" y="12"/>
              </a:cxn>
              <a:cxn ang="0">
                <a:pos x="3" y="16"/>
              </a:cxn>
              <a:cxn ang="0">
                <a:pos x="0" y="20"/>
              </a:cxn>
              <a:cxn ang="0">
                <a:pos x="0" y="24"/>
              </a:cxn>
            </a:cxnLst>
            <a:rect l="0" t="0" r="r" b="b"/>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chemeClr val="accent5">
              <a:lumMod val="75000"/>
            </a:schemeClr>
          </a:solidFill>
          <a:ln w="6350" cmpd="sng">
            <a:solidFill>
              <a:schemeClr val="bg1">
                <a:lumMod val="65000"/>
              </a:schemeClr>
            </a:solidFill>
            <a:prstDash val="solid"/>
            <a:round/>
            <a:headEnd/>
            <a:tailEnd/>
          </a:ln>
        </p:spPr>
        <p:txBody>
          <a:bodyPr/>
          <a:lstStyle/>
          <a:p>
            <a:endParaRPr lang="en-CA" dirty="0"/>
          </a:p>
        </p:txBody>
      </p:sp>
      <p:sp>
        <p:nvSpPr>
          <p:cNvPr id="415" name="Freeform 29"/>
          <p:cNvSpPr>
            <a:spLocks/>
          </p:cNvSpPr>
          <p:nvPr>
            <p:custDataLst>
              <p:tags r:id="rId314"/>
            </p:custDataLst>
          </p:nvPr>
        </p:nvSpPr>
        <p:spPr bwMode="auto">
          <a:xfrm>
            <a:off x="7083921" y="2707326"/>
            <a:ext cx="49212" cy="57150"/>
          </a:xfrm>
          <a:custGeom>
            <a:avLst/>
            <a:gdLst/>
            <a:ahLst/>
            <a:cxnLst>
              <a:cxn ang="0">
                <a:pos x="0" y="36"/>
              </a:cxn>
              <a:cxn ang="0">
                <a:pos x="59" y="36"/>
              </a:cxn>
              <a:cxn ang="0">
                <a:pos x="67" y="30"/>
              </a:cxn>
              <a:cxn ang="0">
                <a:pos x="75" y="26"/>
              </a:cxn>
              <a:cxn ang="0">
                <a:pos x="84" y="23"/>
              </a:cxn>
              <a:cxn ang="0">
                <a:pos x="91" y="20"/>
              </a:cxn>
              <a:cxn ang="0">
                <a:pos x="98" y="17"/>
              </a:cxn>
              <a:cxn ang="0">
                <a:pos x="104" y="13"/>
              </a:cxn>
              <a:cxn ang="0">
                <a:pos x="107" y="11"/>
              </a:cxn>
              <a:cxn ang="0">
                <a:pos x="109" y="8"/>
              </a:cxn>
              <a:cxn ang="0">
                <a:pos x="111" y="4"/>
              </a:cxn>
              <a:cxn ang="0">
                <a:pos x="112" y="0"/>
              </a:cxn>
              <a:cxn ang="0">
                <a:pos x="100" y="0"/>
              </a:cxn>
              <a:cxn ang="0">
                <a:pos x="85" y="1"/>
              </a:cxn>
              <a:cxn ang="0">
                <a:pos x="67" y="3"/>
              </a:cxn>
              <a:cxn ang="0">
                <a:pos x="48" y="7"/>
              </a:cxn>
              <a:cxn ang="0">
                <a:pos x="40" y="9"/>
              </a:cxn>
              <a:cxn ang="0">
                <a:pos x="31" y="11"/>
              </a:cxn>
              <a:cxn ang="0">
                <a:pos x="23" y="14"/>
              </a:cxn>
              <a:cxn ang="0">
                <a:pos x="17" y="18"/>
              </a:cxn>
              <a:cxn ang="0">
                <a:pos x="10" y="22"/>
              </a:cxn>
              <a:cxn ang="0">
                <a:pos x="6" y="26"/>
              </a:cxn>
              <a:cxn ang="0">
                <a:pos x="1" y="31"/>
              </a:cxn>
              <a:cxn ang="0">
                <a:pos x="0" y="36"/>
              </a:cxn>
            </a:cxnLst>
            <a:rect l="0" t="0" r="r" b="b"/>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chemeClr val="accent5">
              <a:lumMod val="75000"/>
            </a:schemeClr>
          </a:solidFill>
          <a:ln w="6350" cmpd="sng">
            <a:solidFill>
              <a:schemeClr val="bg1">
                <a:lumMod val="65000"/>
              </a:schemeClr>
            </a:solidFill>
            <a:prstDash val="solid"/>
            <a:round/>
            <a:headEnd/>
            <a:tailEnd/>
          </a:ln>
        </p:spPr>
        <p:txBody>
          <a:bodyPr/>
          <a:lstStyle/>
          <a:p>
            <a:endParaRPr lang="en-CA" dirty="0"/>
          </a:p>
        </p:txBody>
      </p:sp>
      <p:grpSp>
        <p:nvGrpSpPr>
          <p:cNvPr id="416" name="Group 38"/>
          <p:cNvGrpSpPr>
            <a:grpSpLocks/>
          </p:cNvGrpSpPr>
          <p:nvPr>
            <p:custDataLst>
              <p:tags r:id="rId315"/>
            </p:custDataLst>
          </p:nvPr>
        </p:nvGrpSpPr>
        <p:grpSpPr bwMode="auto">
          <a:xfrm>
            <a:off x="7487146" y="5634676"/>
            <a:ext cx="65087" cy="55563"/>
            <a:chOff x="1654" y="3671"/>
            <a:chExt cx="49" cy="17"/>
          </a:xfrm>
        </p:grpSpPr>
        <p:sp>
          <p:nvSpPr>
            <p:cNvPr id="417" name="Freeform 39"/>
            <p:cNvSpPr>
              <a:spLocks/>
            </p:cNvSpPr>
            <p:nvPr/>
          </p:nvSpPr>
          <p:spPr bwMode="auto">
            <a:xfrm>
              <a:off x="1654" y="3672"/>
              <a:ext cx="20" cy="14"/>
            </a:xfrm>
            <a:custGeom>
              <a:avLst/>
              <a:gdLst/>
              <a:ahLst/>
              <a:cxnLst>
                <a:cxn ang="0">
                  <a:pos x="26" y="43"/>
                </a:cxn>
                <a:cxn ang="0">
                  <a:pos x="59" y="18"/>
                </a:cxn>
                <a:cxn ang="0">
                  <a:pos x="55" y="14"/>
                </a:cxn>
                <a:cxn ang="0">
                  <a:pos x="51" y="9"/>
                </a:cxn>
                <a:cxn ang="0">
                  <a:pos x="47" y="5"/>
                </a:cxn>
                <a:cxn ang="0">
                  <a:pos x="46" y="0"/>
                </a:cxn>
                <a:cxn ang="0">
                  <a:pos x="41" y="1"/>
                </a:cxn>
                <a:cxn ang="0">
                  <a:pos x="34" y="4"/>
                </a:cxn>
                <a:cxn ang="0">
                  <a:pos x="31" y="6"/>
                </a:cxn>
                <a:cxn ang="0">
                  <a:pos x="29" y="8"/>
                </a:cxn>
                <a:cxn ang="0">
                  <a:pos x="26" y="10"/>
                </a:cxn>
                <a:cxn ang="0">
                  <a:pos x="26" y="12"/>
                </a:cxn>
                <a:cxn ang="0">
                  <a:pos x="20" y="13"/>
                </a:cxn>
                <a:cxn ang="0">
                  <a:pos x="13" y="16"/>
                </a:cxn>
                <a:cxn ang="0">
                  <a:pos x="6" y="20"/>
                </a:cxn>
                <a:cxn ang="0">
                  <a:pos x="0" y="24"/>
                </a:cxn>
                <a:cxn ang="0">
                  <a:pos x="5" y="29"/>
                </a:cxn>
                <a:cxn ang="0">
                  <a:pos x="10" y="34"/>
                </a:cxn>
                <a:cxn ang="0">
                  <a:pos x="18" y="39"/>
                </a:cxn>
                <a:cxn ang="0">
                  <a:pos x="26" y="43"/>
                </a:cxn>
              </a:cxnLst>
              <a:rect l="0" t="0" r="r" b="b"/>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18" name="Freeform 40"/>
            <p:cNvSpPr>
              <a:spLocks/>
            </p:cNvSpPr>
            <p:nvPr/>
          </p:nvSpPr>
          <p:spPr bwMode="auto">
            <a:xfrm>
              <a:off x="1681" y="3671"/>
              <a:ext cx="22" cy="17"/>
            </a:xfrm>
            <a:custGeom>
              <a:avLst/>
              <a:gdLst/>
              <a:ahLst/>
              <a:cxnLst>
                <a:cxn ang="0">
                  <a:pos x="0" y="2"/>
                </a:cxn>
                <a:cxn ang="0">
                  <a:pos x="24" y="1"/>
                </a:cxn>
                <a:cxn ang="0">
                  <a:pos x="39" y="0"/>
                </a:cxn>
                <a:cxn ang="0">
                  <a:pos x="45" y="1"/>
                </a:cxn>
                <a:cxn ang="0">
                  <a:pos x="51" y="2"/>
                </a:cxn>
                <a:cxn ang="0">
                  <a:pos x="58" y="4"/>
                </a:cxn>
                <a:cxn ang="0">
                  <a:pos x="67" y="8"/>
                </a:cxn>
                <a:cxn ang="0">
                  <a:pos x="55" y="13"/>
                </a:cxn>
                <a:cxn ang="0">
                  <a:pos x="46" y="19"/>
                </a:cxn>
                <a:cxn ang="0">
                  <a:pos x="42" y="22"/>
                </a:cxn>
                <a:cxn ang="0">
                  <a:pos x="36" y="24"/>
                </a:cxn>
                <a:cxn ang="0">
                  <a:pos x="29" y="26"/>
                </a:cxn>
                <a:cxn ang="0">
                  <a:pos x="20" y="26"/>
                </a:cxn>
                <a:cxn ang="0">
                  <a:pos x="24" y="26"/>
                </a:cxn>
                <a:cxn ang="0">
                  <a:pos x="34" y="26"/>
                </a:cxn>
                <a:cxn ang="0">
                  <a:pos x="29" y="34"/>
                </a:cxn>
                <a:cxn ang="0">
                  <a:pos x="25" y="40"/>
                </a:cxn>
                <a:cxn ang="0">
                  <a:pos x="22" y="44"/>
                </a:cxn>
                <a:cxn ang="0">
                  <a:pos x="20" y="46"/>
                </a:cxn>
                <a:cxn ang="0">
                  <a:pos x="12" y="48"/>
                </a:cxn>
                <a:cxn ang="0">
                  <a:pos x="0" y="51"/>
                </a:cxn>
                <a:cxn ang="0">
                  <a:pos x="0" y="2"/>
                </a:cxn>
              </a:cxnLst>
              <a:rect l="0" t="0" r="r" b="b"/>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grpSp>
      <p:sp>
        <p:nvSpPr>
          <p:cNvPr id="419" name="Freeform 41"/>
          <p:cNvSpPr>
            <a:spLocks/>
          </p:cNvSpPr>
          <p:nvPr>
            <p:custDataLst>
              <p:tags r:id="rId316"/>
            </p:custDataLst>
          </p:nvPr>
        </p:nvSpPr>
        <p:spPr bwMode="auto">
          <a:xfrm>
            <a:off x="7134721" y="3429639"/>
            <a:ext cx="31750" cy="58737"/>
          </a:xfrm>
          <a:custGeom>
            <a:avLst/>
            <a:gdLst/>
            <a:ahLst/>
            <a:cxnLst>
              <a:cxn ang="0">
                <a:pos x="0" y="15"/>
              </a:cxn>
              <a:cxn ang="0">
                <a:pos x="1" y="19"/>
              </a:cxn>
              <a:cxn ang="0">
                <a:pos x="2" y="21"/>
              </a:cxn>
              <a:cxn ang="0">
                <a:pos x="4" y="24"/>
              </a:cxn>
              <a:cxn ang="0">
                <a:pos x="7" y="26"/>
              </a:cxn>
              <a:cxn ang="0">
                <a:pos x="13" y="29"/>
              </a:cxn>
              <a:cxn ang="0">
                <a:pos x="22" y="31"/>
              </a:cxn>
              <a:cxn ang="0">
                <a:pos x="40" y="33"/>
              </a:cxn>
              <a:cxn ang="0">
                <a:pos x="54" y="34"/>
              </a:cxn>
              <a:cxn ang="0">
                <a:pos x="58" y="33"/>
              </a:cxn>
              <a:cxn ang="0">
                <a:pos x="62" y="32"/>
              </a:cxn>
              <a:cxn ang="0">
                <a:pos x="65" y="29"/>
              </a:cxn>
              <a:cxn ang="0">
                <a:pos x="67" y="27"/>
              </a:cxn>
              <a:cxn ang="0">
                <a:pos x="73" y="21"/>
              </a:cxn>
              <a:cxn ang="0">
                <a:pos x="80" y="15"/>
              </a:cxn>
              <a:cxn ang="0">
                <a:pos x="75" y="10"/>
              </a:cxn>
              <a:cxn ang="0">
                <a:pos x="70" y="7"/>
              </a:cxn>
              <a:cxn ang="0">
                <a:pos x="65" y="4"/>
              </a:cxn>
              <a:cxn ang="0">
                <a:pos x="60" y="2"/>
              </a:cxn>
              <a:cxn ang="0">
                <a:pos x="55" y="0"/>
              </a:cxn>
              <a:cxn ang="0">
                <a:pos x="51" y="0"/>
              </a:cxn>
              <a:cxn ang="0">
                <a:pos x="45" y="1"/>
              </a:cxn>
              <a:cxn ang="0">
                <a:pos x="41" y="2"/>
              </a:cxn>
              <a:cxn ang="0">
                <a:pos x="34" y="2"/>
              </a:cxn>
              <a:cxn ang="0">
                <a:pos x="21" y="2"/>
              </a:cxn>
              <a:cxn ang="0">
                <a:pos x="13" y="3"/>
              </a:cxn>
              <a:cxn ang="0">
                <a:pos x="7" y="5"/>
              </a:cxn>
              <a:cxn ang="0">
                <a:pos x="4" y="7"/>
              </a:cxn>
              <a:cxn ang="0">
                <a:pos x="2" y="9"/>
              </a:cxn>
              <a:cxn ang="0">
                <a:pos x="1" y="11"/>
              </a:cxn>
              <a:cxn ang="0">
                <a:pos x="0" y="15"/>
              </a:cxn>
            </a:cxnLst>
            <a:rect l="0" t="0" r="r" b="b"/>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420" name="Freeform 42"/>
          <p:cNvSpPr>
            <a:spLocks/>
          </p:cNvSpPr>
          <p:nvPr>
            <p:custDataLst>
              <p:tags r:id="rId317"/>
            </p:custDataLst>
          </p:nvPr>
        </p:nvSpPr>
        <p:spPr bwMode="auto">
          <a:xfrm>
            <a:off x="7190283" y="3435989"/>
            <a:ext cx="1588" cy="58737"/>
          </a:xfrm>
          <a:custGeom>
            <a:avLst/>
            <a:gdLst/>
            <a:ahLst/>
            <a:cxnLst>
              <a:cxn ang="0">
                <a:pos x="0" y="0"/>
              </a:cxn>
              <a:cxn ang="0">
                <a:pos x="7" y="13"/>
              </a:cxn>
              <a:cxn ang="0">
                <a:pos x="7" y="7"/>
              </a:cxn>
            </a:cxnLst>
            <a:rect l="0" t="0" r="r" b="b"/>
            <a:pathLst>
              <a:path w="7" h="13">
                <a:moveTo>
                  <a:pt x="0" y="0"/>
                </a:moveTo>
                <a:lnTo>
                  <a:pt x="7" y="13"/>
                </a:lnTo>
                <a:lnTo>
                  <a:pt x="7" y="7"/>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421" name="Freeform 43"/>
          <p:cNvSpPr>
            <a:spLocks/>
          </p:cNvSpPr>
          <p:nvPr>
            <p:custDataLst>
              <p:tags r:id="rId318"/>
            </p:custDataLst>
          </p:nvPr>
        </p:nvSpPr>
        <p:spPr bwMode="auto">
          <a:xfrm>
            <a:off x="7202983" y="3437576"/>
            <a:ext cx="6350" cy="58738"/>
          </a:xfrm>
          <a:custGeom>
            <a:avLst/>
            <a:gdLst/>
            <a:ahLst/>
            <a:cxnLst>
              <a:cxn ang="0">
                <a:pos x="0" y="0"/>
              </a:cxn>
              <a:cxn ang="0">
                <a:pos x="7" y="3"/>
              </a:cxn>
              <a:cxn ang="0">
                <a:pos x="20" y="6"/>
              </a:cxn>
              <a:cxn ang="0">
                <a:pos x="0" y="0"/>
              </a:cxn>
            </a:cxnLst>
            <a:rect l="0" t="0" r="r" b="b"/>
            <a:pathLst>
              <a:path w="20" h="6">
                <a:moveTo>
                  <a:pt x="0" y="0"/>
                </a:moveTo>
                <a:lnTo>
                  <a:pt x="7" y="3"/>
                </a:lnTo>
                <a:lnTo>
                  <a:pt x="20" y="6"/>
                </a:lnTo>
                <a:lnTo>
                  <a:pt x="0" y="0"/>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422" name="Freeform 44"/>
          <p:cNvSpPr>
            <a:spLocks/>
          </p:cNvSpPr>
          <p:nvPr>
            <p:custDataLst>
              <p:tags r:id="rId319"/>
            </p:custDataLst>
          </p:nvPr>
        </p:nvSpPr>
        <p:spPr bwMode="auto">
          <a:xfrm>
            <a:off x="7217271" y="3428051"/>
            <a:ext cx="7937" cy="57150"/>
          </a:xfrm>
          <a:custGeom>
            <a:avLst/>
            <a:gdLst/>
            <a:ahLst/>
            <a:cxnLst>
              <a:cxn ang="0">
                <a:pos x="0" y="12"/>
              </a:cxn>
              <a:cxn ang="0">
                <a:pos x="14" y="0"/>
              </a:cxn>
              <a:cxn ang="0">
                <a:pos x="0" y="12"/>
              </a:cxn>
            </a:cxnLst>
            <a:rect l="0" t="0" r="r" b="b"/>
            <a:pathLst>
              <a:path w="14" h="12">
                <a:moveTo>
                  <a:pt x="0" y="12"/>
                </a:moveTo>
                <a:lnTo>
                  <a:pt x="14" y="0"/>
                </a:lnTo>
                <a:lnTo>
                  <a:pt x="0" y="12"/>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423" name="Freeform 45"/>
          <p:cNvSpPr>
            <a:spLocks/>
          </p:cNvSpPr>
          <p:nvPr>
            <p:custDataLst>
              <p:tags r:id="rId320"/>
            </p:custDataLst>
          </p:nvPr>
        </p:nvSpPr>
        <p:spPr bwMode="auto">
          <a:xfrm>
            <a:off x="7196633" y="3420114"/>
            <a:ext cx="11113" cy="58737"/>
          </a:xfrm>
          <a:custGeom>
            <a:avLst/>
            <a:gdLst/>
            <a:ahLst/>
            <a:cxnLst>
              <a:cxn ang="0">
                <a:pos x="0" y="0"/>
              </a:cxn>
              <a:cxn ang="0">
                <a:pos x="0" y="4"/>
              </a:cxn>
              <a:cxn ang="0">
                <a:pos x="2" y="6"/>
              </a:cxn>
              <a:cxn ang="0">
                <a:pos x="7" y="7"/>
              </a:cxn>
              <a:cxn ang="0">
                <a:pos x="10" y="7"/>
              </a:cxn>
              <a:cxn ang="0">
                <a:pos x="15" y="6"/>
              </a:cxn>
              <a:cxn ang="0">
                <a:pos x="19" y="4"/>
              </a:cxn>
              <a:cxn ang="0">
                <a:pos x="23" y="2"/>
              </a:cxn>
              <a:cxn ang="0">
                <a:pos x="27" y="0"/>
              </a:cxn>
              <a:cxn ang="0">
                <a:pos x="0" y="0"/>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424" name="Freeform 46"/>
          <p:cNvSpPr>
            <a:spLocks/>
          </p:cNvSpPr>
          <p:nvPr>
            <p:custDataLst>
              <p:tags r:id="rId321"/>
            </p:custDataLst>
          </p:nvPr>
        </p:nvSpPr>
        <p:spPr bwMode="auto">
          <a:xfrm>
            <a:off x="7245846" y="3448689"/>
            <a:ext cx="14287" cy="60325"/>
          </a:xfrm>
          <a:custGeom>
            <a:avLst/>
            <a:gdLst/>
            <a:ahLst/>
            <a:cxnLst>
              <a:cxn ang="0">
                <a:pos x="0" y="0"/>
              </a:cxn>
              <a:cxn ang="0">
                <a:pos x="11" y="3"/>
              </a:cxn>
              <a:cxn ang="0">
                <a:pos x="27" y="6"/>
              </a:cxn>
            </a:cxnLst>
            <a:rect l="0" t="0" r="r" b="b"/>
            <a:pathLst>
              <a:path w="27" h="6">
                <a:moveTo>
                  <a:pt x="0" y="0"/>
                </a:moveTo>
                <a:lnTo>
                  <a:pt x="11" y="3"/>
                </a:lnTo>
                <a:lnTo>
                  <a:pt x="27" y="6"/>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425" name="Line 47"/>
          <p:cNvSpPr>
            <a:spLocks noChangeShapeType="1"/>
          </p:cNvSpPr>
          <p:nvPr>
            <p:custDataLst>
              <p:tags r:id="rId322"/>
            </p:custDataLst>
          </p:nvPr>
        </p:nvSpPr>
        <p:spPr bwMode="auto">
          <a:xfrm flipH="1" flipV="1">
            <a:off x="7253783" y="3445514"/>
            <a:ext cx="6350" cy="9525"/>
          </a:xfrm>
          <a:prstGeom prst="line">
            <a:avLst/>
          </a:prstGeom>
          <a:noFill/>
          <a:ln w="6350">
            <a:solidFill>
              <a:schemeClr val="bg1">
                <a:lumMod val="65000"/>
              </a:schemeClr>
            </a:solidFill>
            <a:round/>
            <a:headEnd/>
            <a:tailEnd/>
          </a:ln>
        </p:spPr>
        <p:txBody>
          <a:bodyPr/>
          <a:lstStyle/>
          <a:p>
            <a:endParaRPr lang="en-CA" dirty="0"/>
          </a:p>
        </p:txBody>
      </p:sp>
      <p:sp>
        <p:nvSpPr>
          <p:cNvPr id="426" name="Line 48"/>
          <p:cNvSpPr>
            <a:spLocks noChangeShapeType="1"/>
          </p:cNvSpPr>
          <p:nvPr>
            <p:custDataLst>
              <p:tags r:id="rId323"/>
            </p:custDataLst>
          </p:nvPr>
        </p:nvSpPr>
        <p:spPr bwMode="auto">
          <a:xfrm flipH="1">
            <a:off x="7253783" y="3470914"/>
            <a:ext cx="6350" cy="11112"/>
          </a:xfrm>
          <a:prstGeom prst="line">
            <a:avLst/>
          </a:prstGeom>
          <a:noFill/>
          <a:ln w="6350">
            <a:solidFill>
              <a:schemeClr val="bg1">
                <a:lumMod val="65000"/>
              </a:schemeClr>
            </a:solidFill>
            <a:round/>
            <a:headEnd/>
            <a:tailEnd/>
          </a:ln>
        </p:spPr>
        <p:txBody>
          <a:bodyPr/>
          <a:lstStyle/>
          <a:p>
            <a:endParaRPr lang="en-CA" dirty="0"/>
          </a:p>
        </p:txBody>
      </p:sp>
      <p:sp>
        <p:nvSpPr>
          <p:cNvPr id="427" name="Freeform 49"/>
          <p:cNvSpPr>
            <a:spLocks/>
          </p:cNvSpPr>
          <p:nvPr>
            <p:custDataLst>
              <p:tags r:id="rId324"/>
            </p:custDataLst>
          </p:nvPr>
        </p:nvSpPr>
        <p:spPr bwMode="auto">
          <a:xfrm>
            <a:off x="7253783" y="3466151"/>
            <a:ext cx="11113" cy="58738"/>
          </a:xfrm>
          <a:custGeom>
            <a:avLst/>
            <a:gdLst/>
            <a:ahLst/>
            <a:cxnLst>
              <a:cxn ang="0">
                <a:pos x="0" y="24"/>
              </a:cxn>
              <a:cxn ang="0">
                <a:pos x="2" y="24"/>
              </a:cxn>
              <a:cxn ang="0">
                <a:pos x="6" y="22"/>
              </a:cxn>
              <a:cxn ang="0">
                <a:pos x="9" y="20"/>
              </a:cxn>
              <a:cxn ang="0">
                <a:pos x="12" y="16"/>
              </a:cxn>
              <a:cxn ang="0">
                <a:pos x="15" y="13"/>
              </a:cxn>
              <a:cxn ang="0">
                <a:pos x="18" y="9"/>
              </a:cxn>
              <a:cxn ang="0">
                <a:pos x="19" y="4"/>
              </a:cxn>
              <a:cxn ang="0">
                <a:pos x="20" y="0"/>
              </a:cxn>
            </a:cxnLst>
            <a:rect l="0" t="0" r="r" b="b"/>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428" name="Freeform 50"/>
          <p:cNvSpPr>
            <a:spLocks/>
          </p:cNvSpPr>
          <p:nvPr>
            <p:custDataLst>
              <p:tags r:id="rId325"/>
            </p:custDataLst>
          </p:nvPr>
        </p:nvSpPr>
        <p:spPr bwMode="auto">
          <a:xfrm>
            <a:off x="7260133" y="3494726"/>
            <a:ext cx="17463" cy="55563"/>
          </a:xfrm>
          <a:custGeom>
            <a:avLst/>
            <a:gdLst/>
            <a:ahLst/>
            <a:cxnLst>
              <a:cxn ang="0">
                <a:pos x="13" y="7"/>
              </a:cxn>
              <a:cxn ang="0">
                <a:pos x="0" y="19"/>
              </a:cxn>
              <a:cxn ang="0">
                <a:pos x="10" y="20"/>
              </a:cxn>
              <a:cxn ang="0">
                <a:pos x="19" y="22"/>
              </a:cxn>
              <a:cxn ang="0">
                <a:pos x="27" y="25"/>
              </a:cxn>
              <a:cxn ang="0">
                <a:pos x="33" y="25"/>
              </a:cxn>
              <a:cxn ang="0">
                <a:pos x="33" y="0"/>
              </a:cxn>
              <a:cxn ang="0">
                <a:pos x="27" y="0"/>
              </a:cxn>
              <a:cxn ang="0">
                <a:pos x="13" y="7"/>
              </a:cxn>
            </a:cxnLst>
            <a:rect l="0" t="0" r="r" b="b"/>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429" name="Freeform 51"/>
          <p:cNvSpPr>
            <a:spLocks/>
          </p:cNvSpPr>
          <p:nvPr>
            <p:custDataLst>
              <p:tags r:id="rId326"/>
            </p:custDataLst>
          </p:nvPr>
        </p:nvSpPr>
        <p:spPr bwMode="auto">
          <a:xfrm>
            <a:off x="7266483" y="3542351"/>
            <a:ext cx="15875" cy="57150"/>
          </a:xfrm>
          <a:custGeom>
            <a:avLst/>
            <a:gdLst/>
            <a:ahLst/>
            <a:cxnLst>
              <a:cxn ang="0">
                <a:pos x="0" y="0"/>
              </a:cxn>
              <a:cxn ang="0">
                <a:pos x="3" y="6"/>
              </a:cxn>
              <a:cxn ang="0">
                <a:pos x="6" y="11"/>
              </a:cxn>
              <a:cxn ang="0">
                <a:pos x="10" y="14"/>
              </a:cxn>
              <a:cxn ang="0">
                <a:pos x="15" y="16"/>
              </a:cxn>
              <a:cxn ang="0">
                <a:pos x="27" y="18"/>
              </a:cxn>
              <a:cxn ang="0">
                <a:pos x="40" y="18"/>
              </a:cxn>
              <a:cxn ang="0">
                <a:pos x="40" y="0"/>
              </a:cxn>
              <a:cxn ang="0">
                <a:pos x="30" y="0"/>
              </a:cxn>
              <a:cxn ang="0">
                <a:pos x="20" y="0"/>
              </a:cxn>
              <a:cxn ang="0">
                <a:pos x="10" y="0"/>
              </a:cxn>
              <a:cxn ang="0">
                <a:pos x="0" y="0"/>
              </a:cxn>
            </a:cxnLst>
            <a:rect l="0" t="0" r="r" b="b"/>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430" name="Freeform 52"/>
          <p:cNvSpPr>
            <a:spLocks/>
          </p:cNvSpPr>
          <p:nvPr>
            <p:custDataLst>
              <p:tags r:id="rId327"/>
            </p:custDataLst>
          </p:nvPr>
        </p:nvSpPr>
        <p:spPr bwMode="auto">
          <a:xfrm>
            <a:off x="7276008" y="3567751"/>
            <a:ext cx="3175" cy="57150"/>
          </a:xfrm>
          <a:custGeom>
            <a:avLst/>
            <a:gdLst/>
            <a:ahLst/>
            <a:cxnLst>
              <a:cxn ang="0">
                <a:pos x="4" y="32"/>
              </a:cxn>
              <a:cxn ang="0">
                <a:pos x="6" y="28"/>
              </a:cxn>
              <a:cxn ang="0">
                <a:pos x="8" y="25"/>
              </a:cxn>
              <a:cxn ang="0">
                <a:pos x="9" y="22"/>
              </a:cxn>
              <a:cxn ang="0">
                <a:pos x="10" y="18"/>
              </a:cxn>
              <a:cxn ang="0">
                <a:pos x="11" y="9"/>
              </a:cxn>
              <a:cxn ang="0">
                <a:pos x="11" y="0"/>
              </a:cxn>
              <a:cxn ang="0">
                <a:pos x="6" y="3"/>
              </a:cxn>
              <a:cxn ang="0">
                <a:pos x="3" y="7"/>
              </a:cxn>
              <a:cxn ang="0">
                <a:pos x="1" y="11"/>
              </a:cxn>
              <a:cxn ang="0">
                <a:pos x="0" y="16"/>
              </a:cxn>
              <a:cxn ang="0">
                <a:pos x="0" y="20"/>
              </a:cxn>
              <a:cxn ang="0">
                <a:pos x="1" y="24"/>
              </a:cxn>
              <a:cxn ang="0">
                <a:pos x="2" y="28"/>
              </a:cxn>
              <a:cxn ang="0">
                <a:pos x="4" y="32"/>
              </a:cxn>
            </a:cxnLst>
            <a:rect l="0" t="0" r="r" b="b"/>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431" name="Freeform 53"/>
          <p:cNvSpPr>
            <a:spLocks/>
          </p:cNvSpPr>
          <p:nvPr>
            <p:custDataLst>
              <p:tags r:id="rId328"/>
            </p:custDataLst>
          </p:nvPr>
        </p:nvSpPr>
        <p:spPr bwMode="auto">
          <a:xfrm>
            <a:off x="7298233" y="3597914"/>
            <a:ext cx="1588" cy="55562"/>
          </a:xfrm>
          <a:custGeom>
            <a:avLst/>
            <a:gdLst/>
            <a:ahLst/>
            <a:cxnLst>
              <a:cxn ang="0">
                <a:pos x="0" y="0"/>
              </a:cxn>
              <a:cxn ang="0">
                <a:pos x="0" y="24"/>
              </a:cxn>
              <a:cxn ang="0">
                <a:pos x="14" y="12"/>
              </a:cxn>
              <a:cxn ang="0">
                <a:pos x="0" y="0"/>
              </a:cxn>
            </a:cxnLst>
            <a:rect l="0" t="0" r="r" b="b"/>
            <a:pathLst>
              <a:path w="14" h="24">
                <a:moveTo>
                  <a:pt x="0" y="0"/>
                </a:moveTo>
                <a:lnTo>
                  <a:pt x="0" y="24"/>
                </a:lnTo>
                <a:lnTo>
                  <a:pt x="14" y="12"/>
                </a:lnTo>
                <a:lnTo>
                  <a:pt x="0" y="0"/>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432" name="Freeform 54"/>
          <p:cNvSpPr>
            <a:spLocks/>
          </p:cNvSpPr>
          <p:nvPr>
            <p:custDataLst>
              <p:tags r:id="rId329"/>
            </p:custDataLst>
          </p:nvPr>
        </p:nvSpPr>
        <p:spPr bwMode="auto">
          <a:xfrm>
            <a:off x="7260133" y="3610614"/>
            <a:ext cx="15875" cy="58737"/>
          </a:xfrm>
          <a:custGeom>
            <a:avLst/>
            <a:gdLst/>
            <a:ahLst/>
            <a:cxnLst>
              <a:cxn ang="0">
                <a:pos x="0" y="12"/>
              </a:cxn>
              <a:cxn ang="0">
                <a:pos x="7" y="15"/>
              </a:cxn>
              <a:cxn ang="0">
                <a:pos x="13" y="18"/>
              </a:cxn>
              <a:cxn ang="0">
                <a:pos x="22" y="7"/>
              </a:cxn>
              <a:cxn ang="0">
                <a:pos x="27" y="0"/>
              </a:cxn>
              <a:cxn ang="0">
                <a:pos x="22" y="0"/>
              </a:cxn>
              <a:cxn ang="0">
                <a:pos x="18" y="1"/>
              </a:cxn>
              <a:cxn ang="0">
                <a:pos x="13" y="2"/>
              </a:cxn>
              <a:cxn ang="0">
                <a:pos x="10" y="4"/>
              </a:cxn>
              <a:cxn ang="0">
                <a:pos x="5" y="8"/>
              </a:cxn>
              <a:cxn ang="0">
                <a:pos x="0" y="12"/>
              </a:cxn>
            </a:cxnLst>
            <a:rect l="0" t="0" r="r" b="b"/>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433" name="Freeform 55"/>
          <p:cNvSpPr>
            <a:spLocks/>
          </p:cNvSpPr>
          <p:nvPr>
            <p:custDataLst>
              <p:tags r:id="rId330"/>
            </p:custDataLst>
          </p:nvPr>
        </p:nvSpPr>
        <p:spPr bwMode="auto">
          <a:xfrm>
            <a:off x="7245846" y="3675701"/>
            <a:ext cx="23812" cy="57150"/>
          </a:xfrm>
          <a:custGeom>
            <a:avLst/>
            <a:gdLst/>
            <a:ahLst/>
            <a:cxnLst>
              <a:cxn ang="0">
                <a:pos x="0" y="36"/>
              </a:cxn>
              <a:cxn ang="0">
                <a:pos x="1" y="39"/>
              </a:cxn>
              <a:cxn ang="0">
                <a:pos x="2" y="41"/>
              </a:cxn>
              <a:cxn ang="0">
                <a:pos x="4" y="43"/>
              </a:cxn>
              <a:cxn ang="0">
                <a:pos x="6" y="45"/>
              </a:cxn>
              <a:cxn ang="0">
                <a:pos x="12" y="48"/>
              </a:cxn>
              <a:cxn ang="0">
                <a:pos x="14" y="49"/>
              </a:cxn>
              <a:cxn ang="0">
                <a:pos x="18" y="49"/>
              </a:cxn>
              <a:cxn ang="0">
                <a:pos x="24" y="46"/>
              </a:cxn>
              <a:cxn ang="0">
                <a:pos x="29" y="42"/>
              </a:cxn>
              <a:cxn ang="0">
                <a:pos x="35" y="39"/>
              </a:cxn>
              <a:cxn ang="0">
                <a:pos x="39" y="35"/>
              </a:cxn>
              <a:cxn ang="0">
                <a:pos x="44" y="31"/>
              </a:cxn>
              <a:cxn ang="0">
                <a:pos x="46" y="27"/>
              </a:cxn>
              <a:cxn ang="0">
                <a:pos x="47" y="24"/>
              </a:cxn>
              <a:cxn ang="0">
                <a:pos x="47" y="12"/>
              </a:cxn>
              <a:cxn ang="0">
                <a:pos x="47" y="0"/>
              </a:cxn>
              <a:cxn ang="0">
                <a:pos x="27" y="0"/>
              </a:cxn>
              <a:cxn ang="0">
                <a:pos x="17" y="8"/>
              </a:cxn>
              <a:cxn ang="0">
                <a:pos x="9" y="16"/>
              </a:cxn>
              <a:cxn ang="0">
                <a:pos x="5" y="20"/>
              </a:cxn>
              <a:cxn ang="0">
                <a:pos x="2" y="25"/>
              </a:cxn>
              <a:cxn ang="0">
                <a:pos x="1" y="30"/>
              </a:cxn>
              <a:cxn ang="0">
                <a:pos x="0" y="36"/>
              </a:cxn>
            </a:cxnLst>
            <a:rect l="0" t="0" r="r" b="b"/>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434" name="Freeform 56"/>
          <p:cNvSpPr>
            <a:spLocks/>
          </p:cNvSpPr>
          <p:nvPr>
            <p:custDataLst>
              <p:tags r:id="rId331"/>
            </p:custDataLst>
          </p:nvPr>
        </p:nvSpPr>
        <p:spPr bwMode="auto">
          <a:xfrm>
            <a:off x="7264896" y="3651889"/>
            <a:ext cx="12700" cy="57150"/>
          </a:xfrm>
          <a:custGeom>
            <a:avLst/>
            <a:gdLst/>
            <a:ahLst/>
            <a:cxnLst>
              <a:cxn ang="0">
                <a:pos x="0" y="0"/>
              </a:cxn>
              <a:cxn ang="0">
                <a:pos x="0" y="4"/>
              </a:cxn>
              <a:cxn ang="0">
                <a:pos x="3" y="7"/>
              </a:cxn>
              <a:cxn ang="0">
                <a:pos x="6" y="8"/>
              </a:cxn>
              <a:cxn ang="0">
                <a:pos x="11" y="9"/>
              </a:cxn>
              <a:cxn ang="0">
                <a:pos x="15" y="8"/>
              </a:cxn>
              <a:cxn ang="0">
                <a:pos x="20" y="7"/>
              </a:cxn>
              <a:cxn ang="0">
                <a:pos x="23" y="4"/>
              </a:cxn>
              <a:cxn ang="0">
                <a:pos x="26" y="0"/>
              </a:cxn>
              <a:cxn ang="0">
                <a:pos x="0" y="0"/>
              </a:cxn>
            </a:cxnLst>
            <a:rect l="0" t="0" r="r" b="b"/>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435" name="Freeform 57"/>
          <p:cNvSpPr>
            <a:spLocks/>
          </p:cNvSpPr>
          <p:nvPr>
            <p:custDataLst>
              <p:tags r:id="rId332"/>
            </p:custDataLst>
          </p:nvPr>
        </p:nvSpPr>
        <p:spPr bwMode="auto">
          <a:xfrm>
            <a:off x="6747371" y="3323276"/>
            <a:ext cx="15875" cy="57150"/>
          </a:xfrm>
          <a:custGeom>
            <a:avLst/>
            <a:gdLst/>
            <a:ahLst/>
            <a:cxnLst>
              <a:cxn ang="0">
                <a:pos x="0" y="0"/>
              </a:cxn>
              <a:cxn ang="0">
                <a:pos x="0" y="18"/>
              </a:cxn>
              <a:cxn ang="0">
                <a:pos x="6" y="18"/>
              </a:cxn>
              <a:cxn ang="0">
                <a:pos x="13" y="18"/>
              </a:cxn>
              <a:cxn ang="0">
                <a:pos x="23" y="17"/>
              </a:cxn>
              <a:cxn ang="0">
                <a:pos x="30" y="14"/>
              </a:cxn>
              <a:cxn ang="0">
                <a:pos x="34" y="12"/>
              </a:cxn>
              <a:cxn ang="0">
                <a:pos x="37" y="10"/>
              </a:cxn>
              <a:cxn ang="0">
                <a:pos x="38" y="8"/>
              </a:cxn>
              <a:cxn ang="0">
                <a:pos x="39" y="6"/>
              </a:cxn>
              <a:cxn ang="0">
                <a:pos x="29" y="5"/>
              </a:cxn>
              <a:cxn ang="0">
                <a:pos x="19" y="3"/>
              </a:cxn>
              <a:cxn ang="0">
                <a:pos x="10" y="0"/>
              </a:cxn>
              <a:cxn ang="0">
                <a:pos x="0" y="0"/>
              </a:cxn>
            </a:cxnLst>
            <a:rect l="0" t="0" r="r" b="b"/>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grpSp>
        <p:nvGrpSpPr>
          <p:cNvPr id="436" name="Group 58"/>
          <p:cNvGrpSpPr>
            <a:grpSpLocks/>
          </p:cNvGrpSpPr>
          <p:nvPr>
            <p:custDataLst>
              <p:tags r:id="rId333"/>
            </p:custDataLst>
          </p:nvPr>
        </p:nvGrpSpPr>
        <p:grpSpPr bwMode="auto">
          <a:xfrm>
            <a:off x="6872783" y="3156589"/>
            <a:ext cx="131763" cy="195262"/>
            <a:chOff x="1199" y="2121"/>
            <a:chExt cx="97" cy="123"/>
          </a:xfrm>
          <a:solidFill>
            <a:schemeClr val="accent3">
              <a:lumMod val="75000"/>
            </a:schemeClr>
          </a:solidFill>
        </p:grpSpPr>
        <p:sp>
          <p:nvSpPr>
            <p:cNvPr id="437" name="Freeform 59"/>
            <p:cNvSpPr>
              <a:spLocks/>
            </p:cNvSpPr>
            <p:nvPr/>
          </p:nvSpPr>
          <p:spPr bwMode="auto">
            <a:xfrm>
              <a:off x="1274" y="2236"/>
              <a:ext cx="16" cy="8"/>
            </a:xfrm>
            <a:custGeom>
              <a:avLst/>
              <a:gdLst/>
              <a:ahLst/>
              <a:cxnLst>
                <a:cxn ang="0">
                  <a:pos x="0" y="25"/>
                </a:cxn>
                <a:cxn ang="0">
                  <a:pos x="7" y="25"/>
                </a:cxn>
                <a:cxn ang="0">
                  <a:pos x="15" y="24"/>
                </a:cxn>
                <a:cxn ang="0">
                  <a:pos x="23" y="22"/>
                </a:cxn>
                <a:cxn ang="0">
                  <a:pos x="30" y="19"/>
                </a:cxn>
                <a:cxn ang="0">
                  <a:pos x="38" y="15"/>
                </a:cxn>
                <a:cxn ang="0">
                  <a:pos x="43" y="11"/>
                </a:cxn>
                <a:cxn ang="0">
                  <a:pos x="49" y="6"/>
                </a:cxn>
                <a:cxn ang="0">
                  <a:pos x="52" y="0"/>
                </a:cxn>
                <a:cxn ang="0">
                  <a:pos x="40" y="0"/>
                </a:cxn>
                <a:cxn ang="0">
                  <a:pos x="31" y="0"/>
                </a:cxn>
                <a:cxn ang="0">
                  <a:pos x="23" y="1"/>
                </a:cxn>
                <a:cxn ang="0">
                  <a:pos x="16" y="3"/>
                </a:cxn>
                <a:cxn ang="0">
                  <a:pos x="11" y="6"/>
                </a:cxn>
                <a:cxn ang="0">
                  <a:pos x="5" y="10"/>
                </a:cxn>
                <a:cxn ang="0">
                  <a:pos x="2" y="16"/>
                </a:cxn>
                <a:cxn ang="0">
                  <a:pos x="0" y="25"/>
                </a:cxn>
              </a:cxnLst>
              <a:rect l="0" t="0" r="r" b="b"/>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grpFill/>
            <a:ln w="6350" cmpd="sng">
              <a:solidFill>
                <a:schemeClr val="bg1">
                  <a:lumMod val="65000"/>
                </a:schemeClr>
              </a:solidFill>
              <a:prstDash val="solid"/>
              <a:round/>
              <a:headEnd/>
              <a:tailEnd/>
            </a:ln>
          </p:spPr>
          <p:txBody>
            <a:bodyPr/>
            <a:lstStyle/>
            <a:p>
              <a:endParaRPr lang="en-CA" dirty="0"/>
            </a:p>
          </p:txBody>
        </p:sp>
        <p:sp>
          <p:nvSpPr>
            <p:cNvPr id="438" name="Freeform 60"/>
            <p:cNvSpPr>
              <a:spLocks/>
            </p:cNvSpPr>
            <p:nvPr/>
          </p:nvSpPr>
          <p:spPr bwMode="auto">
            <a:xfrm>
              <a:off x="1199" y="2131"/>
              <a:ext cx="11" cy="4"/>
            </a:xfrm>
            <a:custGeom>
              <a:avLst/>
              <a:gdLst/>
              <a:ahLst/>
              <a:cxnLst>
                <a:cxn ang="0">
                  <a:pos x="0" y="0"/>
                </a:cxn>
                <a:cxn ang="0">
                  <a:pos x="0" y="6"/>
                </a:cxn>
                <a:cxn ang="0">
                  <a:pos x="0" y="13"/>
                </a:cxn>
                <a:cxn ang="0">
                  <a:pos x="9" y="13"/>
                </a:cxn>
                <a:cxn ang="0">
                  <a:pos x="16" y="13"/>
                </a:cxn>
                <a:cxn ang="0">
                  <a:pos x="24" y="11"/>
                </a:cxn>
                <a:cxn ang="0">
                  <a:pos x="33" y="6"/>
                </a:cxn>
                <a:cxn ang="0">
                  <a:pos x="24" y="3"/>
                </a:cxn>
                <a:cxn ang="0">
                  <a:pos x="16" y="1"/>
                </a:cxn>
                <a:cxn ang="0">
                  <a:pos x="9" y="0"/>
                </a:cxn>
                <a:cxn ang="0">
                  <a:pos x="0" y="0"/>
                </a:cxn>
              </a:cxnLst>
              <a:rect l="0" t="0" r="r" b="b"/>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grpFill/>
            <a:ln w="6350" cmpd="sng">
              <a:solidFill>
                <a:schemeClr val="bg1">
                  <a:lumMod val="65000"/>
                </a:schemeClr>
              </a:solidFill>
              <a:prstDash val="solid"/>
              <a:round/>
              <a:headEnd/>
              <a:tailEnd/>
            </a:ln>
          </p:spPr>
          <p:txBody>
            <a:bodyPr/>
            <a:lstStyle/>
            <a:p>
              <a:endParaRPr lang="en-CA" dirty="0"/>
            </a:p>
          </p:txBody>
        </p:sp>
        <p:sp>
          <p:nvSpPr>
            <p:cNvPr id="439" name="Freeform 61"/>
            <p:cNvSpPr>
              <a:spLocks/>
            </p:cNvSpPr>
            <p:nvPr/>
          </p:nvSpPr>
          <p:spPr bwMode="auto">
            <a:xfrm>
              <a:off x="1210" y="2121"/>
              <a:ext cx="20" cy="28"/>
            </a:xfrm>
            <a:custGeom>
              <a:avLst/>
              <a:gdLst/>
              <a:ahLst/>
              <a:cxnLst>
                <a:cxn ang="0">
                  <a:pos x="26" y="18"/>
                </a:cxn>
                <a:cxn ang="0">
                  <a:pos x="0" y="0"/>
                </a:cxn>
                <a:cxn ang="0">
                  <a:pos x="26" y="0"/>
                </a:cxn>
                <a:cxn ang="0">
                  <a:pos x="29" y="4"/>
                </a:cxn>
                <a:cxn ang="0">
                  <a:pos x="33" y="8"/>
                </a:cxn>
                <a:cxn ang="0">
                  <a:pos x="36" y="11"/>
                </a:cxn>
                <a:cxn ang="0">
                  <a:pos x="39" y="14"/>
                </a:cxn>
                <a:cxn ang="0">
                  <a:pos x="47" y="17"/>
                </a:cxn>
                <a:cxn ang="0">
                  <a:pos x="54" y="18"/>
                </a:cxn>
                <a:cxn ang="0">
                  <a:pos x="58" y="30"/>
                </a:cxn>
                <a:cxn ang="0">
                  <a:pos x="62" y="40"/>
                </a:cxn>
                <a:cxn ang="0">
                  <a:pos x="63" y="45"/>
                </a:cxn>
                <a:cxn ang="0">
                  <a:pos x="66" y="50"/>
                </a:cxn>
                <a:cxn ang="0">
                  <a:pos x="66" y="55"/>
                </a:cxn>
                <a:cxn ang="0">
                  <a:pos x="67" y="61"/>
                </a:cxn>
                <a:cxn ang="0">
                  <a:pos x="63" y="74"/>
                </a:cxn>
                <a:cxn ang="0">
                  <a:pos x="60" y="86"/>
                </a:cxn>
                <a:cxn ang="0">
                  <a:pos x="55" y="69"/>
                </a:cxn>
                <a:cxn ang="0">
                  <a:pos x="51" y="54"/>
                </a:cxn>
                <a:cxn ang="0">
                  <a:pos x="50" y="47"/>
                </a:cxn>
                <a:cxn ang="0">
                  <a:pos x="50" y="41"/>
                </a:cxn>
                <a:cxn ang="0">
                  <a:pos x="51" y="35"/>
                </a:cxn>
                <a:cxn ang="0">
                  <a:pos x="54" y="30"/>
                </a:cxn>
                <a:cxn ang="0">
                  <a:pos x="44" y="30"/>
                </a:cxn>
                <a:cxn ang="0">
                  <a:pos x="35" y="29"/>
                </a:cxn>
                <a:cxn ang="0">
                  <a:pos x="32" y="27"/>
                </a:cxn>
                <a:cxn ang="0">
                  <a:pos x="28" y="25"/>
                </a:cxn>
                <a:cxn ang="0">
                  <a:pos x="27" y="22"/>
                </a:cxn>
                <a:cxn ang="0">
                  <a:pos x="26" y="18"/>
                </a:cxn>
              </a:cxnLst>
              <a:rect l="0" t="0" r="r" b="b"/>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grpFill/>
            <a:ln w="6350" cmpd="sng">
              <a:solidFill>
                <a:schemeClr val="bg1">
                  <a:lumMod val="65000"/>
                </a:schemeClr>
              </a:solidFill>
              <a:prstDash val="solid"/>
              <a:round/>
              <a:headEnd/>
              <a:tailEnd/>
            </a:ln>
          </p:spPr>
          <p:txBody>
            <a:bodyPr/>
            <a:lstStyle/>
            <a:p>
              <a:endParaRPr lang="en-CA" dirty="0"/>
            </a:p>
          </p:txBody>
        </p:sp>
        <p:sp>
          <p:nvSpPr>
            <p:cNvPr id="440" name="Freeform 62"/>
            <p:cNvSpPr>
              <a:spLocks/>
            </p:cNvSpPr>
            <p:nvPr/>
          </p:nvSpPr>
          <p:spPr bwMode="auto">
            <a:xfrm>
              <a:off x="1201" y="2159"/>
              <a:ext cx="16" cy="28"/>
            </a:xfrm>
            <a:custGeom>
              <a:avLst/>
              <a:gdLst/>
              <a:ahLst/>
              <a:cxnLst>
                <a:cxn ang="0">
                  <a:pos x="27" y="12"/>
                </a:cxn>
                <a:cxn ang="0">
                  <a:pos x="20" y="6"/>
                </a:cxn>
                <a:cxn ang="0">
                  <a:pos x="14" y="0"/>
                </a:cxn>
                <a:cxn ang="0">
                  <a:pos x="9" y="5"/>
                </a:cxn>
                <a:cxn ang="0">
                  <a:pos x="5" y="13"/>
                </a:cxn>
                <a:cxn ang="0">
                  <a:pos x="1" y="21"/>
                </a:cxn>
                <a:cxn ang="0">
                  <a:pos x="0" y="30"/>
                </a:cxn>
                <a:cxn ang="0">
                  <a:pos x="0" y="36"/>
                </a:cxn>
                <a:cxn ang="0">
                  <a:pos x="3" y="43"/>
                </a:cxn>
                <a:cxn ang="0">
                  <a:pos x="5" y="50"/>
                </a:cxn>
                <a:cxn ang="0">
                  <a:pos x="8" y="58"/>
                </a:cxn>
                <a:cxn ang="0">
                  <a:pos x="12" y="66"/>
                </a:cxn>
                <a:cxn ang="0">
                  <a:pos x="17" y="74"/>
                </a:cxn>
                <a:cxn ang="0">
                  <a:pos x="22" y="80"/>
                </a:cxn>
                <a:cxn ang="0">
                  <a:pos x="27" y="86"/>
                </a:cxn>
                <a:cxn ang="0">
                  <a:pos x="31" y="79"/>
                </a:cxn>
                <a:cxn ang="0">
                  <a:pos x="37" y="69"/>
                </a:cxn>
                <a:cxn ang="0">
                  <a:pos x="42" y="57"/>
                </a:cxn>
                <a:cxn ang="0">
                  <a:pos x="46" y="45"/>
                </a:cxn>
                <a:cxn ang="0">
                  <a:pos x="49" y="39"/>
                </a:cxn>
                <a:cxn ang="0">
                  <a:pos x="49" y="33"/>
                </a:cxn>
                <a:cxn ang="0">
                  <a:pos x="49" y="26"/>
                </a:cxn>
                <a:cxn ang="0">
                  <a:pos x="48" y="22"/>
                </a:cxn>
                <a:cxn ang="0">
                  <a:pos x="44" y="18"/>
                </a:cxn>
                <a:cxn ang="0">
                  <a:pos x="40" y="15"/>
                </a:cxn>
                <a:cxn ang="0">
                  <a:pos x="34" y="13"/>
                </a:cxn>
                <a:cxn ang="0">
                  <a:pos x="27" y="12"/>
                </a:cxn>
              </a:cxnLst>
              <a:rect l="0" t="0" r="r" b="b"/>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grpFill/>
            <a:ln w="6350" cmpd="sng">
              <a:solidFill>
                <a:schemeClr val="bg1">
                  <a:lumMod val="65000"/>
                </a:schemeClr>
              </a:solidFill>
              <a:prstDash val="solid"/>
              <a:round/>
              <a:headEnd/>
              <a:tailEnd/>
            </a:ln>
          </p:spPr>
          <p:txBody>
            <a:bodyPr/>
            <a:lstStyle/>
            <a:p>
              <a:endParaRPr lang="en-CA" dirty="0"/>
            </a:p>
          </p:txBody>
        </p:sp>
        <p:sp>
          <p:nvSpPr>
            <p:cNvPr id="441" name="Freeform 63"/>
            <p:cNvSpPr>
              <a:spLocks/>
            </p:cNvSpPr>
            <p:nvPr/>
          </p:nvSpPr>
          <p:spPr bwMode="auto">
            <a:xfrm>
              <a:off x="1226" y="2161"/>
              <a:ext cx="2" cy="4"/>
            </a:xfrm>
            <a:custGeom>
              <a:avLst/>
              <a:gdLst/>
              <a:ahLst/>
              <a:cxnLst>
                <a:cxn ang="0">
                  <a:pos x="0" y="12"/>
                </a:cxn>
                <a:cxn ang="0">
                  <a:pos x="6" y="0"/>
                </a:cxn>
                <a:cxn ang="0">
                  <a:pos x="4" y="0"/>
                </a:cxn>
                <a:cxn ang="0">
                  <a:pos x="2" y="2"/>
                </a:cxn>
                <a:cxn ang="0">
                  <a:pos x="1" y="4"/>
                </a:cxn>
                <a:cxn ang="0">
                  <a:pos x="0" y="6"/>
                </a:cxn>
                <a:cxn ang="0">
                  <a:pos x="0" y="10"/>
                </a:cxn>
                <a:cxn ang="0">
                  <a:pos x="0" y="12"/>
                </a:cxn>
              </a:cxnLst>
              <a:rect l="0" t="0" r="r" b="b"/>
              <a:pathLst>
                <a:path w="6" h="12">
                  <a:moveTo>
                    <a:pt x="0" y="12"/>
                  </a:moveTo>
                  <a:lnTo>
                    <a:pt x="6" y="0"/>
                  </a:lnTo>
                  <a:lnTo>
                    <a:pt x="4" y="0"/>
                  </a:lnTo>
                  <a:lnTo>
                    <a:pt x="2" y="2"/>
                  </a:lnTo>
                  <a:lnTo>
                    <a:pt x="1" y="4"/>
                  </a:lnTo>
                  <a:lnTo>
                    <a:pt x="0" y="6"/>
                  </a:lnTo>
                  <a:lnTo>
                    <a:pt x="0" y="10"/>
                  </a:lnTo>
                  <a:lnTo>
                    <a:pt x="0" y="12"/>
                  </a:lnTo>
                </a:path>
              </a:pathLst>
            </a:custGeom>
            <a:grpFill/>
            <a:ln w="6350" cmpd="sng">
              <a:solidFill>
                <a:schemeClr val="bg1">
                  <a:lumMod val="65000"/>
                </a:schemeClr>
              </a:solidFill>
              <a:prstDash val="solid"/>
              <a:round/>
              <a:headEnd/>
              <a:tailEnd/>
            </a:ln>
          </p:spPr>
          <p:txBody>
            <a:bodyPr/>
            <a:lstStyle/>
            <a:p>
              <a:endParaRPr lang="en-CA" dirty="0"/>
            </a:p>
          </p:txBody>
        </p:sp>
        <p:sp>
          <p:nvSpPr>
            <p:cNvPr id="442" name="Freeform 64"/>
            <p:cNvSpPr>
              <a:spLocks/>
            </p:cNvSpPr>
            <p:nvPr/>
          </p:nvSpPr>
          <p:spPr bwMode="auto">
            <a:xfrm>
              <a:off x="1230" y="2154"/>
              <a:ext cx="13" cy="15"/>
            </a:xfrm>
            <a:custGeom>
              <a:avLst/>
              <a:gdLst/>
              <a:ahLst/>
              <a:cxnLst>
                <a:cxn ang="0">
                  <a:pos x="0" y="0"/>
                </a:cxn>
                <a:cxn ang="0">
                  <a:pos x="11" y="9"/>
                </a:cxn>
                <a:cxn ang="0">
                  <a:pos x="22" y="17"/>
                </a:cxn>
                <a:cxn ang="0">
                  <a:pos x="32" y="24"/>
                </a:cxn>
                <a:cxn ang="0">
                  <a:pos x="39" y="30"/>
                </a:cxn>
                <a:cxn ang="0">
                  <a:pos x="36" y="39"/>
                </a:cxn>
                <a:cxn ang="0">
                  <a:pos x="33" y="48"/>
                </a:cxn>
                <a:cxn ang="0">
                  <a:pos x="18" y="36"/>
                </a:cxn>
                <a:cxn ang="0">
                  <a:pos x="8" y="26"/>
                </a:cxn>
                <a:cxn ang="0">
                  <a:pos x="4" y="21"/>
                </a:cxn>
                <a:cxn ang="0">
                  <a:pos x="2" y="15"/>
                </a:cxn>
                <a:cxn ang="0">
                  <a:pos x="0" y="8"/>
                </a:cxn>
                <a:cxn ang="0">
                  <a:pos x="0" y="0"/>
                </a:cxn>
              </a:cxnLst>
              <a:rect l="0" t="0" r="r" b="b"/>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grpFill/>
            <a:ln w="6350" cmpd="sng">
              <a:solidFill>
                <a:schemeClr val="bg1">
                  <a:lumMod val="65000"/>
                </a:schemeClr>
              </a:solidFill>
              <a:prstDash val="solid"/>
              <a:round/>
              <a:headEnd/>
              <a:tailEnd/>
            </a:ln>
          </p:spPr>
          <p:txBody>
            <a:bodyPr/>
            <a:lstStyle/>
            <a:p>
              <a:endParaRPr lang="en-CA" dirty="0"/>
            </a:p>
          </p:txBody>
        </p:sp>
        <p:sp>
          <p:nvSpPr>
            <p:cNvPr id="443" name="Freeform 65"/>
            <p:cNvSpPr>
              <a:spLocks/>
            </p:cNvSpPr>
            <p:nvPr/>
          </p:nvSpPr>
          <p:spPr bwMode="auto">
            <a:xfrm>
              <a:off x="1247" y="2167"/>
              <a:ext cx="6" cy="14"/>
            </a:xfrm>
            <a:custGeom>
              <a:avLst/>
              <a:gdLst/>
              <a:ahLst/>
              <a:cxnLst>
                <a:cxn ang="0">
                  <a:pos x="7" y="0"/>
                </a:cxn>
                <a:cxn ang="0">
                  <a:pos x="11" y="9"/>
                </a:cxn>
                <a:cxn ang="0">
                  <a:pos x="15" y="16"/>
                </a:cxn>
                <a:cxn ang="0">
                  <a:pos x="16" y="22"/>
                </a:cxn>
                <a:cxn ang="0">
                  <a:pos x="16" y="27"/>
                </a:cxn>
                <a:cxn ang="0">
                  <a:pos x="15" y="31"/>
                </a:cxn>
                <a:cxn ang="0">
                  <a:pos x="11" y="35"/>
                </a:cxn>
                <a:cxn ang="0">
                  <a:pos x="7" y="39"/>
                </a:cxn>
                <a:cxn ang="0">
                  <a:pos x="0" y="43"/>
                </a:cxn>
                <a:cxn ang="0">
                  <a:pos x="2" y="28"/>
                </a:cxn>
                <a:cxn ang="0">
                  <a:pos x="4" y="18"/>
                </a:cxn>
                <a:cxn ang="0">
                  <a:pos x="6" y="9"/>
                </a:cxn>
                <a:cxn ang="0">
                  <a:pos x="7" y="0"/>
                </a:cxn>
              </a:cxnLst>
              <a:rect l="0" t="0" r="r" b="b"/>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grpFill/>
            <a:ln w="6350" cmpd="sng">
              <a:solidFill>
                <a:schemeClr val="bg1">
                  <a:lumMod val="65000"/>
                </a:schemeClr>
              </a:solidFill>
              <a:prstDash val="solid"/>
              <a:round/>
              <a:headEnd/>
              <a:tailEnd/>
            </a:ln>
          </p:spPr>
          <p:txBody>
            <a:bodyPr/>
            <a:lstStyle/>
            <a:p>
              <a:endParaRPr lang="en-CA" dirty="0"/>
            </a:p>
          </p:txBody>
        </p:sp>
        <p:sp>
          <p:nvSpPr>
            <p:cNvPr id="444" name="Freeform 66"/>
            <p:cNvSpPr>
              <a:spLocks/>
            </p:cNvSpPr>
            <p:nvPr/>
          </p:nvSpPr>
          <p:spPr bwMode="auto">
            <a:xfrm>
              <a:off x="1248" y="2190"/>
              <a:ext cx="8" cy="12"/>
            </a:xfrm>
            <a:custGeom>
              <a:avLst/>
              <a:gdLst/>
              <a:ahLst/>
              <a:cxnLst>
                <a:cxn ang="0">
                  <a:pos x="24" y="36"/>
                </a:cxn>
                <a:cxn ang="0">
                  <a:pos x="19" y="27"/>
                </a:cxn>
                <a:cxn ang="0">
                  <a:pos x="15" y="18"/>
                </a:cxn>
                <a:cxn ang="0">
                  <a:pos x="12" y="9"/>
                </a:cxn>
                <a:cxn ang="0">
                  <a:pos x="11" y="0"/>
                </a:cxn>
                <a:cxn ang="0">
                  <a:pos x="6" y="10"/>
                </a:cxn>
                <a:cxn ang="0">
                  <a:pos x="3" y="19"/>
                </a:cxn>
                <a:cxn ang="0">
                  <a:pos x="1" y="26"/>
                </a:cxn>
                <a:cxn ang="0">
                  <a:pos x="0" y="31"/>
                </a:cxn>
                <a:cxn ang="0">
                  <a:pos x="1" y="33"/>
                </a:cxn>
                <a:cxn ang="0">
                  <a:pos x="2" y="35"/>
                </a:cxn>
                <a:cxn ang="0">
                  <a:pos x="4" y="36"/>
                </a:cxn>
                <a:cxn ang="0">
                  <a:pos x="6" y="37"/>
                </a:cxn>
                <a:cxn ang="0">
                  <a:pos x="14" y="37"/>
                </a:cxn>
                <a:cxn ang="0">
                  <a:pos x="24" y="36"/>
                </a:cxn>
              </a:cxnLst>
              <a:rect l="0" t="0" r="r" b="b"/>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grpFill/>
            <a:ln w="6350" cmpd="sng">
              <a:solidFill>
                <a:schemeClr val="bg1">
                  <a:lumMod val="65000"/>
                </a:schemeClr>
              </a:solidFill>
              <a:prstDash val="solid"/>
              <a:round/>
              <a:headEnd/>
              <a:tailEnd/>
            </a:ln>
          </p:spPr>
          <p:txBody>
            <a:bodyPr/>
            <a:lstStyle/>
            <a:p>
              <a:endParaRPr lang="en-CA" dirty="0"/>
            </a:p>
          </p:txBody>
        </p:sp>
        <p:sp>
          <p:nvSpPr>
            <p:cNvPr id="445" name="Freeform 67"/>
            <p:cNvSpPr>
              <a:spLocks/>
            </p:cNvSpPr>
            <p:nvPr/>
          </p:nvSpPr>
          <p:spPr bwMode="auto">
            <a:xfrm>
              <a:off x="1265" y="2204"/>
              <a:ext cx="11" cy="17"/>
            </a:xfrm>
            <a:custGeom>
              <a:avLst/>
              <a:gdLst/>
              <a:ahLst/>
              <a:cxnLst>
                <a:cxn ang="0">
                  <a:pos x="34" y="0"/>
                </a:cxn>
                <a:cxn ang="0">
                  <a:pos x="34" y="13"/>
                </a:cxn>
                <a:cxn ang="0">
                  <a:pos x="34" y="25"/>
                </a:cxn>
                <a:cxn ang="0">
                  <a:pos x="33" y="32"/>
                </a:cxn>
                <a:cxn ang="0">
                  <a:pos x="31" y="38"/>
                </a:cxn>
                <a:cxn ang="0">
                  <a:pos x="29" y="43"/>
                </a:cxn>
                <a:cxn ang="0">
                  <a:pos x="24" y="47"/>
                </a:cxn>
                <a:cxn ang="0">
                  <a:pos x="20" y="51"/>
                </a:cxn>
                <a:cxn ang="0">
                  <a:pos x="14" y="53"/>
                </a:cxn>
                <a:cxn ang="0">
                  <a:pos x="8" y="55"/>
                </a:cxn>
                <a:cxn ang="0">
                  <a:pos x="0" y="55"/>
                </a:cxn>
                <a:cxn ang="0">
                  <a:pos x="9" y="36"/>
                </a:cxn>
                <a:cxn ang="0">
                  <a:pos x="14" y="21"/>
                </a:cxn>
                <a:cxn ang="0">
                  <a:pos x="18" y="16"/>
                </a:cxn>
                <a:cxn ang="0">
                  <a:pos x="22" y="10"/>
                </a:cxn>
                <a:cxn ang="0">
                  <a:pos x="28" y="5"/>
                </a:cxn>
                <a:cxn ang="0">
                  <a:pos x="34" y="0"/>
                </a:cxn>
              </a:cxnLst>
              <a:rect l="0" t="0" r="r" b="b"/>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grpFill/>
            <a:ln w="6350" cmpd="sng">
              <a:solidFill>
                <a:schemeClr val="bg1">
                  <a:lumMod val="65000"/>
                </a:schemeClr>
              </a:solidFill>
              <a:prstDash val="solid"/>
              <a:round/>
              <a:headEnd/>
              <a:tailEnd/>
            </a:ln>
          </p:spPr>
          <p:txBody>
            <a:bodyPr/>
            <a:lstStyle/>
            <a:p>
              <a:endParaRPr lang="en-CA" dirty="0"/>
            </a:p>
          </p:txBody>
        </p:sp>
        <p:sp>
          <p:nvSpPr>
            <p:cNvPr id="446" name="Freeform 68"/>
            <p:cNvSpPr>
              <a:spLocks/>
            </p:cNvSpPr>
            <p:nvPr/>
          </p:nvSpPr>
          <p:spPr bwMode="auto">
            <a:xfrm>
              <a:off x="1285" y="2215"/>
              <a:ext cx="11" cy="4"/>
            </a:xfrm>
            <a:custGeom>
              <a:avLst/>
              <a:gdLst/>
              <a:ahLst/>
              <a:cxnLst>
                <a:cxn ang="0">
                  <a:pos x="0" y="0"/>
                </a:cxn>
                <a:cxn ang="0">
                  <a:pos x="2" y="4"/>
                </a:cxn>
                <a:cxn ang="0">
                  <a:pos x="6" y="7"/>
                </a:cxn>
                <a:cxn ang="0">
                  <a:pos x="10" y="9"/>
                </a:cxn>
                <a:cxn ang="0">
                  <a:pos x="14" y="11"/>
                </a:cxn>
                <a:cxn ang="0">
                  <a:pos x="23" y="12"/>
                </a:cxn>
                <a:cxn ang="0">
                  <a:pos x="33" y="12"/>
                </a:cxn>
                <a:cxn ang="0">
                  <a:pos x="28" y="8"/>
                </a:cxn>
                <a:cxn ang="0">
                  <a:pos x="19" y="4"/>
                </a:cxn>
                <a:cxn ang="0">
                  <a:pos x="10" y="1"/>
                </a:cxn>
                <a:cxn ang="0">
                  <a:pos x="0" y="0"/>
                </a:cxn>
              </a:cxnLst>
              <a:rect l="0" t="0" r="r" b="b"/>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grpFill/>
            <a:ln w="6350" cmpd="sng">
              <a:solidFill>
                <a:schemeClr val="bg1">
                  <a:lumMod val="65000"/>
                </a:schemeClr>
              </a:solidFill>
              <a:prstDash val="solid"/>
              <a:round/>
              <a:headEnd/>
              <a:tailEnd/>
            </a:ln>
          </p:spPr>
          <p:txBody>
            <a:bodyPr/>
            <a:lstStyle/>
            <a:p>
              <a:endParaRPr lang="en-CA" dirty="0"/>
            </a:p>
          </p:txBody>
        </p:sp>
      </p:grpSp>
      <p:sp>
        <p:nvSpPr>
          <p:cNvPr id="447" name="Freeform 105"/>
          <p:cNvSpPr>
            <a:spLocks/>
          </p:cNvSpPr>
          <p:nvPr>
            <p:custDataLst>
              <p:tags r:id="rId334"/>
            </p:custDataLst>
          </p:nvPr>
        </p:nvSpPr>
        <p:spPr bwMode="auto">
          <a:xfrm>
            <a:off x="7990383" y="5707701"/>
            <a:ext cx="53975" cy="58738"/>
          </a:xfrm>
          <a:custGeom>
            <a:avLst/>
            <a:gdLst/>
            <a:ahLst/>
            <a:cxnLst>
              <a:cxn ang="0">
                <a:pos x="0" y="19"/>
              </a:cxn>
              <a:cxn ang="0">
                <a:pos x="11" y="20"/>
              </a:cxn>
              <a:cxn ang="0">
                <a:pos x="21" y="21"/>
              </a:cxn>
              <a:cxn ang="0">
                <a:pos x="29" y="23"/>
              </a:cxn>
              <a:cxn ang="0">
                <a:pos x="36" y="26"/>
              </a:cxn>
              <a:cxn ang="0">
                <a:pos x="50" y="33"/>
              </a:cxn>
              <a:cxn ang="0">
                <a:pos x="61" y="40"/>
              </a:cxn>
              <a:cxn ang="0">
                <a:pos x="70" y="48"/>
              </a:cxn>
              <a:cxn ang="0">
                <a:pos x="79" y="55"/>
              </a:cxn>
              <a:cxn ang="0">
                <a:pos x="84" y="58"/>
              </a:cxn>
              <a:cxn ang="0">
                <a:pos x="89" y="60"/>
              </a:cxn>
              <a:cxn ang="0">
                <a:pos x="95" y="61"/>
              </a:cxn>
              <a:cxn ang="0">
                <a:pos x="100" y="62"/>
              </a:cxn>
              <a:cxn ang="0">
                <a:pos x="105" y="61"/>
              </a:cxn>
              <a:cxn ang="0">
                <a:pos x="109" y="60"/>
              </a:cxn>
              <a:cxn ang="0">
                <a:pos x="113" y="58"/>
              </a:cxn>
              <a:cxn ang="0">
                <a:pos x="117" y="56"/>
              </a:cxn>
              <a:cxn ang="0">
                <a:pos x="122" y="51"/>
              </a:cxn>
              <a:cxn ang="0">
                <a:pos x="126" y="49"/>
              </a:cxn>
              <a:cxn ang="0">
                <a:pos x="110" y="33"/>
              </a:cxn>
              <a:cxn ang="0">
                <a:pos x="96" y="21"/>
              </a:cxn>
              <a:cxn ang="0">
                <a:pos x="89" y="15"/>
              </a:cxn>
              <a:cxn ang="0">
                <a:pos x="81" y="9"/>
              </a:cxn>
              <a:cxn ang="0">
                <a:pos x="72" y="5"/>
              </a:cxn>
              <a:cxn ang="0">
                <a:pos x="61" y="0"/>
              </a:cxn>
              <a:cxn ang="0">
                <a:pos x="0" y="0"/>
              </a:cxn>
              <a:cxn ang="0">
                <a:pos x="0" y="9"/>
              </a:cxn>
              <a:cxn ang="0">
                <a:pos x="0" y="19"/>
              </a:cxn>
            </a:cxnLst>
            <a:rect l="0" t="0" r="r" b="b"/>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48" name="Freeform 162"/>
          <p:cNvSpPr>
            <a:spLocks/>
          </p:cNvSpPr>
          <p:nvPr>
            <p:custDataLst>
              <p:tags r:id="rId335"/>
            </p:custDataLst>
          </p:nvPr>
        </p:nvSpPr>
        <p:spPr bwMode="auto">
          <a:xfrm>
            <a:off x="7045821" y="4320226"/>
            <a:ext cx="328612" cy="415925"/>
          </a:xfrm>
          <a:custGeom>
            <a:avLst/>
            <a:gdLst/>
            <a:ahLst/>
            <a:cxnLst>
              <a:cxn ang="0">
                <a:pos x="26" y="80"/>
              </a:cxn>
              <a:cxn ang="0">
                <a:pos x="49" y="88"/>
              </a:cxn>
              <a:cxn ang="0">
                <a:pos x="72" y="108"/>
              </a:cxn>
              <a:cxn ang="0">
                <a:pos x="88" y="134"/>
              </a:cxn>
              <a:cxn ang="0">
                <a:pos x="93" y="169"/>
              </a:cxn>
              <a:cxn ang="0">
                <a:pos x="84" y="186"/>
              </a:cxn>
              <a:cxn ang="0">
                <a:pos x="81" y="205"/>
              </a:cxn>
              <a:cxn ang="0">
                <a:pos x="88" y="240"/>
              </a:cxn>
              <a:cxn ang="0">
                <a:pos x="95" y="278"/>
              </a:cxn>
              <a:cxn ang="0">
                <a:pos x="83" y="308"/>
              </a:cxn>
              <a:cxn ang="0">
                <a:pos x="81" y="352"/>
              </a:cxn>
              <a:cxn ang="0">
                <a:pos x="93" y="390"/>
              </a:cxn>
              <a:cxn ang="0">
                <a:pos x="99" y="415"/>
              </a:cxn>
              <a:cxn ang="0">
                <a:pos x="78" y="457"/>
              </a:cxn>
              <a:cxn ang="0">
                <a:pos x="113" y="529"/>
              </a:cxn>
              <a:cxn ang="0">
                <a:pos x="138" y="577"/>
              </a:cxn>
              <a:cxn ang="0">
                <a:pos x="146" y="622"/>
              </a:cxn>
              <a:cxn ang="0">
                <a:pos x="152" y="659"/>
              </a:cxn>
              <a:cxn ang="0">
                <a:pos x="187" y="738"/>
              </a:cxn>
              <a:cxn ang="0">
                <a:pos x="214" y="782"/>
              </a:cxn>
              <a:cxn ang="0">
                <a:pos x="230" y="794"/>
              </a:cxn>
              <a:cxn ang="0">
                <a:pos x="251" y="790"/>
              </a:cxn>
              <a:cxn ang="0">
                <a:pos x="289" y="761"/>
              </a:cxn>
              <a:cxn ang="0">
                <a:pos x="324" y="746"/>
              </a:cxn>
              <a:cxn ang="0">
                <a:pos x="355" y="748"/>
              </a:cxn>
              <a:cxn ang="0">
                <a:pos x="388" y="770"/>
              </a:cxn>
              <a:cxn ang="0">
                <a:pos x="418" y="780"/>
              </a:cxn>
              <a:cxn ang="0">
                <a:pos x="437" y="758"/>
              </a:cxn>
              <a:cxn ang="0">
                <a:pos x="478" y="745"/>
              </a:cxn>
              <a:cxn ang="0">
                <a:pos x="525" y="622"/>
              </a:cxn>
              <a:cxn ang="0">
                <a:pos x="539" y="600"/>
              </a:cxn>
              <a:cxn ang="0">
                <a:pos x="575" y="584"/>
              </a:cxn>
              <a:cxn ang="0">
                <a:pos x="665" y="573"/>
              </a:cxn>
              <a:cxn ang="0">
                <a:pos x="687" y="579"/>
              </a:cxn>
              <a:cxn ang="0">
                <a:pos x="704" y="585"/>
              </a:cxn>
              <a:cxn ang="0">
                <a:pos x="744" y="573"/>
              </a:cxn>
              <a:cxn ang="0">
                <a:pos x="757" y="541"/>
              </a:cxn>
              <a:cxn ang="0">
                <a:pos x="752" y="499"/>
              </a:cxn>
              <a:cxn ang="0">
                <a:pos x="726" y="462"/>
              </a:cxn>
              <a:cxn ang="0">
                <a:pos x="710" y="435"/>
              </a:cxn>
              <a:cxn ang="0">
                <a:pos x="671" y="401"/>
              </a:cxn>
              <a:cxn ang="0">
                <a:pos x="633" y="399"/>
              </a:cxn>
              <a:cxn ang="0">
                <a:pos x="605" y="378"/>
              </a:cxn>
              <a:cxn ang="0">
                <a:pos x="590" y="349"/>
              </a:cxn>
              <a:cxn ang="0">
                <a:pos x="585" y="311"/>
              </a:cxn>
              <a:cxn ang="0">
                <a:pos x="583" y="269"/>
              </a:cxn>
              <a:cxn ang="0">
                <a:pos x="560" y="242"/>
              </a:cxn>
              <a:cxn ang="0">
                <a:pos x="503" y="205"/>
              </a:cxn>
              <a:cxn ang="0">
                <a:pos x="440" y="178"/>
              </a:cxn>
              <a:cxn ang="0">
                <a:pos x="392" y="167"/>
              </a:cxn>
              <a:cxn ang="0">
                <a:pos x="359" y="161"/>
              </a:cxn>
              <a:cxn ang="0">
                <a:pos x="330" y="145"/>
              </a:cxn>
              <a:cxn ang="0">
                <a:pos x="307" y="122"/>
              </a:cxn>
              <a:cxn ang="0">
                <a:pos x="292" y="92"/>
              </a:cxn>
              <a:cxn ang="0">
                <a:pos x="279" y="19"/>
              </a:cxn>
              <a:cxn ang="0">
                <a:pos x="261" y="3"/>
              </a:cxn>
              <a:cxn ang="0">
                <a:pos x="227" y="3"/>
              </a:cxn>
              <a:cxn ang="0">
                <a:pos x="173" y="30"/>
              </a:cxn>
              <a:cxn ang="0">
                <a:pos x="119" y="66"/>
              </a:cxn>
              <a:cxn ang="0">
                <a:pos x="0" y="80"/>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chemeClr val="bg1">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49" name="Freeform 163"/>
          <p:cNvSpPr>
            <a:spLocks/>
          </p:cNvSpPr>
          <p:nvPr>
            <p:custDataLst>
              <p:tags r:id="rId336"/>
            </p:custDataLst>
          </p:nvPr>
        </p:nvSpPr>
        <p:spPr bwMode="auto">
          <a:xfrm>
            <a:off x="7260133" y="3750314"/>
            <a:ext cx="119063" cy="215900"/>
          </a:xfrm>
          <a:custGeom>
            <a:avLst/>
            <a:gdLst/>
            <a:ahLst/>
            <a:cxnLst>
              <a:cxn ang="0">
                <a:pos x="225" y="140"/>
              </a:cxn>
              <a:cxn ang="0">
                <a:pos x="213" y="133"/>
              </a:cxn>
              <a:cxn ang="0">
                <a:pos x="201" y="121"/>
              </a:cxn>
              <a:cxn ang="0">
                <a:pos x="190" y="105"/>
              </a:cxn>
              <a:cxn ang="0">
                <a:pos x="183" y="96"/>
              </a:cxn>
              <a:cxn ang="0">
                <a:pos x="176" y="93"/>
              </a:cxn>
              <a:cxn ang="0">
                <a:pos x="167" y="94"/>
              </a:cxn>
              <a:cxn ang="0">
                <a:pos x="161" y="101"/>
              </a:cxn>
              <a:cxn ang="0">
                <a:pos x="153" y="86"/>
              </a:cxn>
              <a:cxn ang="0">
                <a:pos x="142" y="54"/>
              </a:cxn>
              <a:cxn ang="0">
                <a:pos x="132" y="36"/>
              </a:cxn>
              <a:cxn ang="0">
                <a:pos x="123" y="25"/>
              </a:cxn>
              <a:cxn ang="0">
                <a:pos x="111" y="14"/>
              </a:cxn>
              <a:cxn ang="0">
                <a:pos x="96" y="5"/>
              </a:cxn>
              <a:cxn ang="0">
                <a:pos x="80" y="7"/>
              </a:cxn>
              <a:cxn ang="0">
                <a:pos x="69" y="19"/>
              </a:cxn>
              <a:cxn ang="0">
                <a:pos x="63" y="25"/>
              </a:cxn>
              <a:cxn ang="0">
                <a:pos x="57" y="32"/>
              </a:cxn>
              <a:cxn ang="0">
                <a:pos x="56" y="42"/>
              </a:cxn>
              <a:cxn ang="0">
                <a:pos x="58" y="59"/>
              </a:cxn>
              <a:cxn ang="0">
                <a:pos x="52" y="78"/>
              </a:cxn>
              <a:cxn ang="0">
                <a:pos x="33" y="90"/>
              </a:cxn>
              <a:cxn ang="0">
                <a:pos x="17" y="104"/>
              </a:cxn>
              <a:cxn ang="0">
                <a:pos x="4" y="118"/>
              </a:cxn>
              <a:cxn ang="0">
                <a:pos x="40" y="198"/>
              </a:cxn>
              <a:cxn ang="0">
                <a:pos x="73" y="205"/>
              </a:cxn>
              <a:cxn ang="0">
                <a:pos x="84" y="210"/>
              </a:cxn>
              <a:cxn ang="0">
                <a:pos x="93" y="218"/>
              </a:cxn>
              <a:cxn ang="0">
                <a:pos x="99" y="226"/>
              </a:cxn>
              <a:cxn ang="0">
                <a:pos x="103" y="237"/>
              </a:cxn>
              <a:cxn ang="0">
                <a:pos x="106" y="265"/>
              </a:cxn>
              <a:cxn ang="0">
                <a:pos x="103" y="279"/>
              </a:cxn>
              <a:cxn ang="0">
                <a:pos x="96" y="293"/>
              </a:cxn>
              <a:cxn ang="0">
                <a:pos x="89" y="307"/>
              </a:cxn>
              <a:cxn ang="0">
                <a:pos x="86" y="321"/>
              </a:cxn>
              <a:cxn ang="0">
                <a:pos x="91" y="343"/>
              </a:cxn>
              <a:cxn ang="0">
                <a:pos x="107" y="374"/>
              </a:cxn>
              <a:cxn ang="0">
                <a:pos x="117" y="389"/>
              </a:cxn>
              <a:cxn ang="0">
                <a:pos x="129" y="401"/>
              </a:cxn>
              <a:cxn ang="0">
                <a:pos x="141" y="411"/>
              </a:cxn>
              <a:cxn ang="0">
                <a:pos x="153" y="414"/>
              </a:cxn>
              <a:cxn ang="0">
                <a:pos x="215" y="398"/>
              </a:cxn>
              <a:cxn ang="0">
                <a:pos x="255" y="385"/>
              </a:cxn>
              <a:cxn ang="0">
                <a:pos x="267" y="377"/>
              </a:cxn>
              <a:cxn ang="0">
                <a:pos x="273" y="370"/>
              </a:cxn>
              <a:cxn ang="0">
                <a:pos x="269" y="352"/>
              </a:cxn>
              <a:cxn ang="0">
                <a:pos x="263" y="335"/>
              </a:cxn>
              <a:cxn ang="0">
                <a:pos x="242" y="309"/>
              </a:cxn>
              <a:cxn ang="0">
                <a:pos x="222" y="282"/>
              </a:cxn>
              <a:cxn ang="0">
                <a:pos x="215" y="266"/>
              </a:cxn>
              <a:cxn ang="0">
                <a:pos x="212" y="247"/>
              </a:cxn>
              <a:cxn ang="0">
                <a:pos x="215" y="215"/>
              </a:cxn>
              <a:cxn ang="0">
                <a:pos x="222" y="190"/>
              </a:cxn>
              <a:cxn ang="0">
                <a:pos x="230" y="167"/>
              </a:cxn>
              <a:cxn ang="0">
                <a:pos x="232" y="142"/>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grpSp>
        <p:nvGrpSpPr>
          <p:cNvPr id="450" name="Group 164"/>
          <p:cNvGrpSpPr>
            <a:grpSpLocks/>
          </p:cNvGrpSpPr>
          <p:nvPr>
            <p:custDataLst>
              <p:tags r:id="rId337"/>
            </p:custDataLst>
          </p:nvPr>
        </p:nvGrpSpPr>
        <p:grpSpPr bwMode="auto">
          <a:xfrm>
            <a:off x="6974383" y="3585214"/>
            <a:ext cx="323850" cy="401637"/>
            <a:chOff x="1486" y="2412"/>
            <a:chExt cx="244" cy="256"/>
          </a:xfrm>
          <a:solidFill>
            <a:schemeClr val="accent3">
              <a:lumMod val="75000"/>
            </a:schemeClr>
          </a:solidFill>
        </p:grpSpPr>
        <p:sp>
          <p:nvSpPr>
            <p:cNvPr id="451" name="Freeform 165"/>
            <p:cNvSpPr>
              <a:spLocks/>
            </p:cNvSpPr>
            <p:nvPr/>
          </p:nvSpPr>
          <p:spPr bwMode="auto">
            <a:xfrm>
              <a:off x="1639" y="2457"/>
              <a:ext cx="18" cy="7"/>
            </a:xfrm>
            <a:custGeom>
              <a:avLst/>
              <a:gdLst/>
              <a:ahLst/>
              <a:cxnLst>
                <a:cxn ang="0">
                  <a:pos x="0" y="0"/>
                </a:cxn>
                <a:cxn ang="0">
                  <a:pos x="0" y="18"/>
                </a:cxn>
                <a:cxn ang="0">
                  <a:pos x="6" y="20"/>
                </a:cxn>
                <a:cxn ang="0">
                  <a:pos x="10" y="21"/>
                </a:cxn>
                <a:cxn ang="0">
                  <a:pos x="14" y="22"/>
                </a:cxn>
                <a:cxn ang="0">
                  <a:pos x="20" y="22"/>
                </a:cxn>
                <a:cxn ang="0">
                  <a:pos x="23" y="22"/>
                </a:cxn>
                <a:cxn ang="0">
                  <a:pos x="27" y="21"/>
                </a:cxn>
                <a:cxn ang="0">
                  <a:pos x="31" y="20"/>
                </a:cxn>
                <a:cxn ang="0">
                  <a:pos x="33" y="18"/>
                </a:cxn>
                <a:cxn ang="0">
                  <a:pos x="35" y="16"/>
                </a:cxn>
                <a:cxn ang="0">
                  <a:pos x="41" y="12"/>
                </a:cxn>
                <a:cxn ang="0">
                  <a:pos x="47" y="8"/>
                </a:cxn>
                <a:cxn ang="0">
                  <a:pos x="54" y="6"/>
                </a:cxn>
                <a:cxn ang="0">
                  <a:pos x="36" y="5"/>
                </a:cxn>
                <a:cxn ang="0">
                  <a:pos x="20" y="3"/>
                </a:cxn>
                <a:cxn ang="0">
                  <a:pos x="6" y="1"/>
                </a:cxn>
                <a:cxn ang="0">
                  <a:pos x="0" y="0"/>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52" name="Freeform 166"/>
            <p:cNvSpPr>
              <a:spLocks/>
            </p:cNvSpPr>
            <p:nvPr/>
          </p:nvSpPr>
          <p:spPr bwMode="auto">
            <a:xfrm>
              <a:off x="1526" y="2412"/>
              <a:ext cx="2" cy="8"/>
            </a:xfrm>
            <a:custGeom>
              <a:avLst/>
              <a:gdLst/>
              <a:ahLst/>
              <a:cxnLst>
                <a:cxn ang="0">
                  <a:pos x="6" y="24"/>
                </a:cxn>
                <a:cxn ang="0">
                  <a:pos x="6" y="0"/>
                </a:cxn>
                <a:cxn ang="0">
                  <a:pos x="4" y="1"/>
                </a:cxn>
                <a:cxn ang="0">
                  <a:pos x="1" y="3"/>
                </a:cxn>
                <a:cxn ang="0">
                  <a:pos x="0" y="7"/>
                </a:cxn>
                <a:cxn ang="0">
                  <a:pos x="0" y="12"/>
                </a:cxn>
                <a:cxn ang="0">
                  <a:pos x="0" y="16"/>
                </a:cxn>
                <a:cxn ang="0">
                  <a:pos x="1" y="20"/>
                </a:cxn>
                <a:cxn ang="0">
                  <a:pos x="4" y="23"/>
                </a:cxn>
                <a:cxn ang="0">
                  <a:pos x="6" y="24"/>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53" name="Freeform 167"/>
            <p:cNvSpPr>
              <a:spLocks/>
            </p:cNvSpPr>
            <p:nvPr/>
          </p:nvSpPr>
          <p:spPr bwMode="auto">
            <a:xfrm>
              <a:off x="1557" y="2438"/>
              <a:ext cx="8" cy="4"/>
            </a:xfrm>
            <a:custGeom>
              <a:avLst/>
              <a:gdLst/>
              <a:ahLst/>
              <a:cxnLst>
                <a:cxn ang="0">
                  <a:pos x="0" y="12"/>
                </a:cxn>
                <a:cxn ang="0">
                  <a:pos x="27" y="12"/>
                </a:cxn>
                <a:cxn ang="0">
                  <a:pos x="14" y="0"/>
                </a:cxn>
                <a:cxn ang="0">
                  <a:pos x="0" y="12"/>
                </a:cxn>
              </a:cxnLst>
              <a:rect l="0" t="0" r="r" b="b"/>
              <a:pathLst>
                <a:path w="27" h="12">
                  <a:moveTo>
                    <a:pt x="0" y="12"/>
                  </a:moveTo>
                  <a:lnTo>
                    <a:pt x="27" y="12"/>
                  </a:lnTo>
                  <a:lnTo>
                    <a:pt x="14" y="0"/>
                  </a:lnTo>
                  <a:lnTo>
                    <a:pt x="0" y="12"/>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54" name="Freeform 168"/>
            <p:cNvSpPr>
              <a:spLocks/>
            </p:cNvSpPr>
            <p:nvPr/>
          </p:nvSpPr>
          <p:spPr bwMode="auto">
            <a:xfrm>
              <a:off x="1486" y="2444"/>
              <a:ext cx="244" cy="224"/>
            </a:xfrm>
            <a:custGeom>
              <a:avLst/>
              <a:gdLst/>
              <a:ahLst/>
              <a:cxnLst>
                <a:cxn ang="0">
                  <a:pos x="9" y="208"/>
                </a:cxn>
                <a:cxn ang="0">
                  <a:pos x="50" y="266"/>
                </a:cxn>
                <a:cxn ang="0">
                  <a:pos x="121" y="294"/>
                </a:cxn>
                <a:cxn ang="0">
                  <a:pos x="166" y="316"/>
                </a:cxn>
                <a:cxn ang="0">
                  <a:pos x="198" y="346"/>
                </a:cxn>
                <a:cxn ang="0">
                  <a:pos x="296" y="379"/>
                </a:cxn>
                <a:cxn ang="0">
                  <a:pos x="286" y="420"/>
                </a:cxn>
                <a:cxn ang="0">
                  <a:pos x="311" y="513"/>
                </a:cxn>
                <a:cxn ang="0">
                  <a:pos x="303" y="535"/>
                </a:cxn>
                <a:cxn ang="0">
                  <a:pos x="302" y="566"/>
                </a:cxn>
                <a:cxn ang="0">
                  <a:pos x="328" y="617"/>
                </a:cxn>
                <a:cxn ang="0">
                  <a:pos x="371" y="659"/>
                </a:cxn>
                <a:cxn ang="0">
                  <a:pos x="415" y="671"/>
                </a:cxn>
                <a:cxn ang="0">
                  <a:pos x="465" y="653"/>
                </a:cxn>
                <a:cxn ang="0">
                  <a:pos x="507" y="619"/>
                </a:cxn>
                <a:cxn ang="0">
                  <a:pos x="524" y="586"/>
                </a:cxn>
                <a:cxn ang="0">
                  <a:pos x="477" y="469"/>
                </a:cxn>
                <a:cxn ang="0">
                  <a:pos x="577" y="500"/>
                </a:cxn>
                <a:cxn ang="0">
                  <a:pos x="600" y="477"/>
                </a:cxn>
                <a:cxn ang="0">
                  <a:pos x="652" y="445"/>
                </a:cxn>
                <a:cxn ang="0">
                  <a:pos x="669" y="441"/>
                </a:cxn>
                <a:cxn ang="0">
                  <a:pos x="685" y="435"/>
                </a:cxn>
                <a:cxn ang="0">
                  <a:pos x="666" y="327"/>
                </a:cxn>
                <a:cxn ang="0">
                  <a:pos x="709" y="294"/>
                </a:cxn>
                <a:cxn ang="0">
                  <a:pos x="714" y="253"/>
                </a:cxn>
                <a:cxn ang="0">
                  <a:pos x="726" y="235"/>
                </a:cxn>
                <a:cxn ang="0">
                  <a:pos x="728" y="213"/>
                </a:cxn>
                <a:cxn ang="0">
                  <a:pos x="700" y="196"/>
                </a:cxn>
                <a:cxn ang="0">
                  <a:pos x="686" y="168"/>
                </a:cxn>
                <a:cxn ang="0">
                  <a:pos x="670" y="145"/>
                </a:cxn>
                <a:cxn ang="0">
                  <a:pos x="639" y="152"/>
                </a:cxn>
                <a:cxn ang="0">
                  <a:pos x="630" y="134"/>
                </a:cxn>
                <a:cxn ang="0">
                  <a:pos x="602" y="115"/>
                </a:cxn>
                <a:cxn ang="0">
                  <a:pos x="584" y="97"/>
                </a:cxn>
                <a:cxn ang="0">
                  <a:pos x="536" y="75"/>
                </a:cxn>
                <a:cxn ang="0">
                  <a:pos x="490" y="87"/>
                </a:cxn>
                <a:cxn ang="0">
                  <a:pos x="472" y="101"/>
                </a:cxn>
                <a:cxn ang="0">
                  <a:pos x="434" y="116"/>
                </a:cxn>
                <a:cxn ang="0">
                  <a:pos x="418" y="104"/>
                </a:cxn>
                <a:cxn ang="0">
                  <a:pos x="393" y="102"/>
                </a:cxn>
                <a:cxn ang="0">
                  <a:pos x="359" y="83"/>
                </a:cxn>
                <a:cxn ang="0">
                  <a:pos x="317" y="85"/>
                </a:cxn>
                <a:cxn ang="0">
                  <a:pos x="291" y="92"/>
                </a:cxn>
                <a:cxn ang="0">
                  <a:pos x="252" y="93"/>
                </a:cxn>
                <a:cxn ang="0">
                  <a:pos x="233" y="52"/>
                </a:cxn>
                <a:cxn ang="0">
                  <a:pos x="179" y="22"/>
                </a:cxn>
                <a:cxn ang="0">
                  <a:pos x="148" y="10"/>
                </a:cxn>
                <a:cxn ang="0">
                  <a:pos x="136" y="46"/>
                </a:cxn>
                <a:cxn ang="0">
                  <a:pos x="119" y="69"/>
                </a:cxn>
                <a:cxn ang="0">
                  <a:pos x="119" y="137"/>
                </a:cxn>
                <a:cxn ang="0">
                  <a:pos x="104" y="194"/>
                </a:cxn>
                <a:cxn ang="0">
                  <a:pos x="87" y="190"/>
                </a:cxn>
                <a:cxn ang="0">
                  <a:pos x="70" y="184"/>
                </a:cxn>
                <a:cxn ang="0">
                  <a:pos x="57" y="169"/>
                </a:cxn>
                <a:cxn ang="0">
                  <a:pos x="52" y="119"/>
                </a:cxn>
                <a:cxn ang="0">
                  <a:pos x="73" y="61"/>
                </a:cxn>
                <a:cxn ang="0">
                  <a:pos x="97" y="15"/>
                </a:cxn>
                <a:cxn ang="0">
                  <a:pos x="52" y="30"/>
                </a:cxn>
                <a:cxn ang="0">
                  <a:pos x="16" y="70"/>
                </a:cxn>
                <a:cxn ang="0">
                  <a:pos x="1" y="120"/>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grpSp>
      <p:sp>
        <p:nvSpPr>
          <p:cNvPr id="455" name="Freeform 193"/>
          <p:cNvSpPr>
            <a:spLocks/>
          </p:cNvSpPr>
          <p:nvPr>
            <p:custDataLst>
              <p:tags r:id="rId338"/>
            </p:custDataLst>
          </p:nvPr>
        </p:nvSpPr>
        <p:spPr bwMode="auto">
          <a:xfrm>
            <a:off x="5991721" y="2981964"/>
            <a:ext cx="668337" cy="581025"/>
          </a:xfrm>
          <a:custGeom>
            <a:avLst/>
            <a:gdLst/>
            <a:ahLst/>
            <a:cxnLst>
              <a:cxn ang="0">
                <a:pos x="1243" y="925"/>
              </a:cxn>
              <a:cxn ang="0">
                <a:pos x="1299" y="982"/>
              </a:cxn>
              <a:cxn ang="0">
                <a:pos x="1220" y="999"/>
              </a:cxn>
              <a:cxn ang="0">
                <a:pos x="1177" y="1095"/>
              </a:cxn>
              <a:cxn ang="0">
                <a:pos x="1065" y="1006"/>
              </a:cxn>
              <a:cxn ang="0">
                <a:pos x="994" y="1012"/>
              </a:cxn>
              <a:cxn ang="0">
                <a:pos x="913" y="1039"/>
              </a:cxn>
              <a:cxn ang="0">
                <a:pos x="786" y="971"/>
              </a:cxn>
              <a:cxn ang="0">
                <a:pos x="648" y="917"/>
              </a:cxn>
              <a:cxn ang="0">
                <a:pos x="588" y="883"/>
              </a:cxn>
              <a:cxn ang="0">
                <a:pos x="537" y="835"/>
              </a:cxn>
              <a:cxn ang="0">
                <a:pos x="485" y="826"/>
              </a:cxn>
              <a:cxn ang="0">
                <a:pos x="439" y="757"/>
              </a:cxn>
              <a:cxn ang="0">
                <a:pos x="467" y="705"/>
              </a:cxn>
              <a:cxn ang="0">
                <a:pos x="450" y="601"/>
              </a:cxn>
              <a:cxn ang="0">
                <a:pos x="352" y="468"/>
              </a:cxn>
              <a:cxn ang="0">
                <a:pos x="304" y="426"/>
              </a:cxn>
              <a:cxn ang="0">
                <a:pos x="293" y="369"/>
              </a:cxn>
              <a:cxn ang="0">
                <a:pos x="217" y="248"/>
              </a:cxn>
              <a:cxn ang="0">
                <a:pos x="167" y="74"/>
              </a:cxn>
              <a:cxn ang="0">
                <a:pos x="84" y="104"/>
              </a:cxn>
              <a:cxn ang="0">
                <a:pos x="113" y="222"/>
              </a:cxn>
              <a:cxn ang="0">
                <a:pos x="150" y="326"/>
              </a:cxn>
              <a:cxn ang="0">
                <a:pos x="196" y="402"/>
              </a:cxn>
              <a:cxn ang="0">
                <a:pos x="200" y="465"/>
              </a:cxn>
              <a:cxn ang="0">
                <a:pos x="213" y="524"/>
              </a:cxn>
              <a:cxn ang="0">
                <a:pos x="259" y="571"/>
              </a:cxn>
              <a:cxn ang="0">
                <a:pos x="214" y="596"/>
              </a:cxn>
              <a:cxn ang="0">
                <a:pos x="193" y="542"/>
              </a:cxn>
              <a:cxn ang="0">
                <a:pos x="120" y="474"/>
              </a:cxn>
              <a:cxn ang="0">
                <a:pos x="146" y="420"/>
              </a:cxn>
              <a:cxn ang="0">
                <a:pos x="89" y="366"/>
              </a:cxn>
              <a:cxn ang="0">
                <a:pos x="27" y="307"/>
              </a:cxn>
              <a:cxn ang="0">
                <a:pos x="65" y="289"/>
              </a:cxn>
              <a:cxn ang="0">
                <a:pos x="64" y="225"/>
              </a:cxn>
              <a:cxn ang="0">
                <a:pos x="6" y="117"/>
              </a:cxn>
              <a:cxn ang="0">
                <a:pos x="38" y="5"/>
              </a:cxn>
              <a:cxn ang="0">
                <a:pos x="211" y="18"/>
              </a:cxn>
              <a:cxn ang="0">
                <a:pos x="361" y="76"/>
              </a:cxn>
              <a:cxn ang="0">
                <a:pos x="498" y="55"/>
              </a:cxn>
              <a:cxn ang="0">
                <a:pos x="593" y="54"/>
              </a:cxn>
              <a:cxn ang="0">
                <a:pos x="633" y="110"/>
              </a:cxn>
              <a:cxn ang="0">
                <a:pos x="700" y="215"/>
              </a:cxn>
              <a:cxn ang="0">
                <a:pos x="750" y="192"/>
              </a:cxn>
              <a:cxn ang="0">
                <a:pos x="822" y="176"/>
              </a:cxn>
              <a:cxn ang="0">
                <a:pos x="879" y="244"/>
              </a:cxn>
              <a:cxn ang="0">
                <a:pos x="905" y="362"/>
              </a:cxn>
              <a:cxn ang="0">
                <a:pos x="964" y="405"/>
              </a:cxn>
              <a:cxn ang="0">
                <a:pos x="977" y="456"/>
              </a:cxn>
              <a:cxn ang="0">
                <a:pos x="931" y="492"/>
              </a:cxn>
              <a:cxn ang="0">
                <a:pos x="917" y="634"/>
              </a:cxn>
              <a:cxn ang="0">
                <a:pos x="956" y="791"/>
              </a:cxn>
              <a:cxn ang="0">
                <a:pos x="1054" y="877"/>
              </a:cxn>
              <a:cxn ang="0">
                <a:pos x="1166" y="849"/>
              </a:cxn>
              <a:cxn ang="0">
                <a:pos x="1249" y="850"/>
              </a:cxn>
              <a:cxn ang="0">
                <a:pos x="1296" y="742"/>
              </a:cxn>
              <a:cxn ang="0">
                <a:pos x="1336" y="693"/>
              </a:cxn>
              <a:cxn ang="0">
                <a:pos x="1506" y="678"/>
              </a:cxn>
              <a:cxn ang="0">
                <a:pos x="1503" y="729"/>
              </a:cxn>
              <a:cxn ang="0">
                <a:pos x="1468" y="821"/>
              </a:cxn>
              <a:cxn ang="0">
                <a:pos x="1369" y="888"/>
              </a:cxn>
            </a:cxnLst>
            <a:rect l="0" t="0" r="r" b="b"/>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chemeClr val="accent5">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56" name="Freeform 194"/>
          <p:cNvSpPr>
            <a:spLocks/>
          </p:cNvSpPr>
          <p:nvPr>
            <p:custDataLst>
              <p:tags r:id="rId339"/>
            </p:custDataLst>
          </p:nvPr>
        </p:nvSpPr>
        <p:spPr bwMode="auto">
          <a:xfrm>
            <a:off x="7266483" y="4621851"/>
            <a:ext cx="211138" cy="265113"/>
          </a:xfrm>
          <a:custGeom>
            <a:avLst/>
            <a:gdLst/>
            <a:ahLst/>
            <a:cxnLst>
              <a:cxn ang="0">
                <a:pos x="14" y="176"/>
              </a:cxn>
              <a:cxn ang="0">
                <a:pos x="31" y="198"/>
              </a:cxn>
              <a:cxn ang="0">
                <a:pos x="51" y="232"/>
              </a:cxn>
              <a:cxn ang="0">
                <a:pos x="82" y="266"/>
              </a:cxn>
              <a:cxn ang="0">
                <a:pos x="126" y="293"/>
              </a:cxn>
              <a:cxn ang="0">
                <a:pos x="170" y="310"/>
              </a:cxn>
              <a:cxn ang="0">
                <a:pos x="246" y="328"/>
              </a:cxn>
              <a:cxn ang="0">
                <a:pos x="295" y="344"/>
              </a:cxn>
              <a:cxn ang="0">
                <a:pos x="299" y="381"/>
              </a:cxn>
              <a:cxn ang="0">
                <a:pos x="277" y="418"/>
              </a:cxn>
              <a:cxn ang="0">
                <a:pos x="267" y="443"/>
              </a:cxn>
              <a:cxn ang="0">
                <a:pos x="266" y="463"/>
              </a:cxn>
              <a:cxn ang="0">
                <a:pos x="278" y="482"/>
              </a:cxn>
              <a:cxn ang="0">
                <a:pos x="299" y="494"/>
              </a:cxn>
              <a:cxn ang="0">
                <a:pos x="344" y="504"/>
              </a:cxn>
              <a:cxn ang="0">
                <a:pos x="387" y="504"/>
              </a:cxn>
              <a:cxn ang="0">
                <a:pos x="415" y="494"/>
              </a:cxn>
              <a:cxn ang="0">
                <a:pos x="446" y="474"/>
              </a:cxn>
              <a:cxn ang="0">
                <a:pos x="473" y="447"/>
              </a:cxn>
              <a:cxn ang="0">
                <a:pos x="485" y="418"/>
              </a:cxn>
              <a:cxn ang="0">
                <a:pos x="484" y="397"/>
              </a:cxn>
              <a:cxn ang="0">
                <a:pos x="478" y="358"/>
              </a:cxn>
              <a:cxn ang="0">
                <a:pos x="471" y="316"/>
              </a:cxn>
              <a:cxn ang="0">
                <a:pos x="465" y="270"/>
              </a:cxn>
              <a:cxn ang="0">
                <a:pos x="456" y="252"/>
              </a:cxn>
              <a:cxn ang="0">
                <a:pos x="439" y="239"/>
              </a:cxn>
              <a:cxn ang="0">
                <a:pos x="413" y="232"/>
              </a:cxn>
              <a:cxn ang="0">
                <a:pos x="392" y="222"/>
              </a:cxn>
              <a:cxn ang="0">
                <a:pos x="370" y="207"/>
              </a:cxn>
              <a:cxn ang="0">
                <a:pos x="330" y="188"/>
              </a:cxn>
              <a:cxn ang="0">
                <a:pos x="290" y="172"/>
              </a:cxn>
              <a:cxn ang="0">
                <a:pos x="273" y="160"/>
              </a:cxn>
              <a:cxn ang="0">
                <a:pos x="264" y="151"/>
              </a:cxn>
              <a:cxn ang="0">
                <a:pos x="261" y="125"/>
              </a:cxn>
              <a:cxn ang="0">
                <a:pos x="261" y="90"/>
              </a:cxn>
              <a:cxn ang="0">
                <a:pos x="255" y="71"/>
              </a:cxn>
              <a:cxn ang="0">
                <a:pos x="241" y="55"/>
              </a:cxn>
              <a:cxn ang="0">
                <a:pos x="234" y="37"/>
              </a:cxn>
              <a:cxn ang="0">
                <a:pos x="199" y="12"/>
              </a:cxn>
              <a:cxn ang="0">
                <a:pos x="186" y="8"/>
              </a:cxn>
              <a:cxn ang="0">
                <a:pos x="173" y="2"/>
              </a:cxn>
              <a:cxn ang="0">
                <a:pos x="139" y="1"/>
              </a:cxn>
              <a:cxn ang="0">
                <a:pos x="70" y="11"/>
              </a:cxn>
              <a:cxn ang="0">
                <a:pos x="42" y="21"/>
              </a:cxn>
              <a:cxn ang="0">
                <a:pos x="24" y="37"/>
              </a:cxn>
              <a:cxn ang="0">
                <a:pos x="20" y="64"/>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57" name="Freeform 195"/>
          <p:cNvSpPr>
            <a:spLocks/>
          </p:cNvSpPr>
          <p:nvPr>
            <p:custDataLst>
              <p:tags r:id="rId340"/>
            </p:custDataLst>
          </p:nvPr>
        </p:nvSpPr>
        <p:spPr bwMode="auto">
          <a:xfrm>
            <a:off x="7436346" y="3826514"/>
            <a:ext cx="73025" cy="109537"/>
          </a:xfrm>
          <a:custGeom>
            <a:avLst/>
            <a:gdLst/>
            <a:ahLst/>
            <a:cxnLst>
              <a:cxn ang="0">
                <a:pos x="7" y="183"/>
              </a:cxn>
              <a:cxn ang="0">
                <a:pos x="79" y="208"/>
              </a:cxn>
              <a:cxn ang="0">
                <a:pos x="85" y="207"/>
              </a:cxn>
              <a:cxn ang="0">
                <a:pos x="90" y="204"/>
              </a:cxn>
              <a:cxn ang="0">
                <a:pos x="97" y="198"/>
              </a:cxn>
              <a:cxn ang="0">
                <a:pos x="104" y="192"/>
              </a:cxn>
              <a:cxn ang="0">
                <a:pos x="117" y="176"/>
              </a:cxn>
              <a:cxn ang="0">
                <a:pos x="130" y="158"/>
              </a:cxn>
              <a:cxn ang="0">
                <a:pos x="154" y="122"/>
              </a:cxn>
              <a:cxn ang="0">
                <a:pos x="166" y="103"/>
              </a:cxn>
              <a:cxn ang="0">
                <a:pos x="144" y="94"/>
              </a:cxn>
              <a:cxn ang="0">
                <a:pos x="126" y="84"/>
              </a:cxn>
              <a:cxn ang="0">
                <a:pos x="108" y="74"/>
              </a:cxn>
              <a:cxn ang="0">
                <a:pos x="93" y="64"/>
              </a:cxn>
              <a:cxn ang="0">
                <a:pos x="86" y="58"/>
              </a:cxn>
              <a:cxn ang="0">
                <a:pos x="81" y="53"/>
              </a:cxn>
              <a:cxn ang="0">
                <a:pos x="75" y="47"/>
              </a:cxn>
              <a:cxn ang="0">
                <a:pos x="71" y="40"/>
              </a:cxn>
              <a:cxn ang="0">
                <a:pos x="67" y="33"/>
              </a:cxn>
              <a:cxn ang="0">
                <a:pos x="64" y="26"/>
              </a:cxn>
              <a:cxn ang="0">
                <a:pos x="62" y="18"/>
              </a:cxn>
              <a:cxn ang="0">
                <a:pos x="60" y="11"/>
              </a:cxn>
              <a:cxn ang="0">
                <a:pos x="50" y="10"/>
              </a:cxn>
              <a:cxn ang="0">
                <a:pos x="43" y="8"/>
              </a:cxn>
              <a:cxn ang="0">
                <a:pos x="40" y="5"/>
              </a:cxn>
              <a:cxn ang="0">
                <a:pos x="39" y="3"/>
              </a:cxn>
              <a:cxn ang="0">
                <a:pos x="38" y="1"/>
              </a:cxn>
              <a:cxn ang="0">
                <a:pos x="36" y="0"/>
              </a:cxn>
              <a:cxn ang="0">
                <a:pos x="32" y="1"/>
              </a:cxn>
              <a:cxn ang="0">
                <a:pos x="27" y="5"/>
              </a:cxn>
              <a:cxn ang="0">
                <a:pos x="20" y="11"/>
              </a:cxn>
              <a:cxn ang="0">
                <a:pos x="11" y="22"/>
              </a:cxn>
              <a:cxn ang="0">
                <a:pos x="7" y="29"/>
              </a:cxn>
              <a:cxn ang="0">
                <a:pos x="4" y="37"/>
              </a:cxn>
              <a:cxn ang="0">
                <a:pos x="2" y="45"/>
              </a:cxn>
              <a:cxn ang="0">
                <a:pos x="0" y="54"/>
              </a:cxn>
              <a:cxn ang="0">
                <a:pos x="0" y="60"/>
              </a:cxn>
              <a:cxn ang="0">
                <a:pos x="2" y="65"/>
              </a:cxn>
              <a:cxn ang="0">
                <a:pos x="3" y="70"/>
              </a:cxn>
              <a:cxn ang="0">
                <a:pos x="5" y="76"/>
              </a:cxn>
              <a:cxn ang="0">
                <a:pos x="10" y="86"/>
              </a:cxn>
              <a:cxn ang="0">
                <a:pos x="17" y="98"/>
              </a:cxn>
              <a:cxn ang="0">
                <a:pos x="22" y="109"/>
              </a:cxn>
              <a:cxn ang="0">
                <a:pos x="28" y="120"/>
              </a:cxn>
              <a:cxn ang="0">
                <a:pos x="30" y="126"/>
              </a:cxn>
              <a:cxn ang="0">
                <a:pos x="32" y="133"/>
              </a:cxn>
              <a:cxn ang="0">
                <a:pos x="33" y="139"/>
              </a:cxn>
              <a:cxn ang="0">
                <a:pos x="33" y="147"/>
              </a:cxn>
              <a:cxn ang="0">
                <a:pos x="32" y="153"/>
              </a:cxn>
              <a:cxn ang="0">
                <a:pos x="31" y="159"/>
              </a:cxn>
              <a:cxn ang="0">
                <a:pos x="28" y="165"/>
              </a:cxn>
              <a:cxn ang="0">
                <a:pos x="25" y="169"/>
              </a:cxn>
              <a:cxn ang="0">
                <a:pos x="21" y="174"/>
              </a:cxn>
              <a:cxn ang="0">
                <a:pos x="17" y="177"/>
              </a:cxn>
              <a:cxn ang="0">
                <a:pos x="11" y="180"/>
              </a:cxn>
              <a:cxn ang="0">
                <a:pos x="7" y="183"/>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58" name="Freeform 196"/>
          <p:cNvSpPr>
            <a:spLocks/>
          </p:cNvSpPr>
          <p:nvPr>
            <p:custDataLst>
              <p:tags r:id="rId341"/>
            </p:custDataLst>
          </p:nvPr>
        </p:nvSpPr>
        <p:spPr bwMode="auto">
          <a:xfrm>
            <a:off x="6950571" y="3385189"/>
            <a:ext cx="69850" cy="58737"/>
          </a:xfrm>
          <a:custGeom>
            <a:avLst/>
            <a:gdLst/>
            <a:ahLst/>
            <a:cxnLst>
              <a:cxn ang="0">
                <a:pos x="153" y="104"/>
              </a:cxn>
              <a:cxn ang="0">
                <a:pos x="134" y="102"/>
              </a:cxn>
              <a:cxn ang="0">
                <a:pos x="110" y="97"/>
              </a:cxn>
              <a:cxn ang="0">
                <a:pos x="96" y="94"/>
              </a:cxn>
              <a:cxn ang="0">
                <a:pos x="80" y="93"/>
              </a:cxn>
              <a:cxn ang="0">
                <a:pos x="73" y="93"/>
              </a:cxn>
              <a:cxn ang="0">
                <a:pos x="64" y="94"/>
              </a:cxn>
              <a:cxn ang="0">
                <a:pos x="55" y="96"/>
              </a:cxn>
              <a:cxn ang="0">
                <a:pos x="47" y="98"/>
              </a:cxn>
              <a:cxn ang="0">
                <a:pos x="41" y="100"/>
              </a:cxn>
              <a:cxn ang="0">
                <a:pos x="34" y="100"/>
              </a:cxn>
              <a:cxn ang="0">
                <a:pos x="27" y="99"/>
              </a:cxn>
              <a:cxn ang="0">
                <a:pos x="19" y="96"/>
              </a:cxn>
              <a:cxn ang="0">
                <a:pos x="11" y="92"/>
              </a:cxn>
              <a:cxn ang="0">
                <a:pos x="6" y="88"/>
              </a:cxn>
              <a:cxn ang="0">
                <a:pos x="3" y="86"/>
              </a:cxn>
              <a:cxn ang="0">
                <a:pos x="1" y="84"/>
              </a:cxn>
              <a:cxn ang="0">
                <a:pos x="0" y="81"/>
              </a:cxn>
              <a:cxn ang="0">
                <a:pos x="0" y="79"/>
              </a:cxn>
              <a:cxn ang="0">
                <a:pos x="0" y="76"/>
              </a:cxn>
              <a:cxn ang="0">
                <a:pos x="1" y="74"/>
              </a:cxn>
              <a:cxn ang="0">
                <a:pos x="3" y="71"/>
              </a:cxn>
              <a:cxn ang="0">
                <a:pos x="6" y="70"/>
              </a:cxn>
              <a:cxn ang="0">
                <a:pos x="12" y="67"/>
              </a:cxn>
              <a:cxn ang="0">
                <a:pos x="20" y="66"/>
              </a:cxn>
              <a:cxn ang="0">
                <a:pos x="40" y="66"/>
              </a:cxn>
              <a:cxn ang="0">
                <a:pos x="61" y="67"/>
              </a:cxn>
              <a:cxn ang="0">
                <a:pos x="70" y="67"/>
              </a:cxn>
              <a:cxn ang="0">
                <a:pos x="79" y="67"/>
              </a:cxn>
              <a:cxn ang="0">
                <a:pos x="87" y="67"/>
              </a:cxn>
              <a:cxn ang="0">
                <a:pos x="94" y="67"/>
              </a:cxn>
              <a:cxn ang="0">
                <a:pos x="94" y="56"/>
              </a:cxn>
              <a:cxn ang="0">
                <a:pos x="94" y="43"/>
              </a:cxn>
              <a:cxn ang="0">
                <a:pos x="94" y="29"/>
              </a:cxn>
              <a:cxn ang="0">
                <a:pos x="94" y="18"/>
              </a:cxn>
              <a:cxn ang="0">
                <a:pos x="79" y="17"/>
              </a:cxn>
              <a:cxn ang="0">
                <a:pos x="67" y="15"/>
              </a:cxn>
              <a:cxn ang="0">
                <a:pos x="62" y="13"/>
              </a:cxn>
              <a:cxn ang="0">
                <a:pos x="57" y="10"/>
              </a:cxn>
              <a:cxn ang="0">
                <a:pos x="52" y="6"/>
              </a:cxn>
              <a:cxn ang="0">
                <a:pos x="47" y="0"/>
              </a:cxn>
              <a:cxn ang="0">
                <a:pos x="146" y="0"/>
              </a:cxn>
              <a:cxn ang="0">
                <a:pos x="147" y="6"/>
              </a:cxn>
              <a:cxn ang="0">
                <a:pos x="148" y="13"/>
              </a:cxn>
              <a:cxn ang="0">
                <a:pos x="150" y="19"/>
              </a:cxn>
              <a:cxn ang="0">
                <a:pos x="152" y="25"/>
              </a:cxn>
              <a:cxn ang="0">
                <a:pos x="156" y="35"/>
              </a:cxn>
              <a:cxn ang="0">
                <a:pos x="159" y="46"/>
              </a:cxn>
              <a:cxn ang="0">
                <a:pos x="163" y="54"/>
              </a:cxn>
              <a:cxn ang="0">
                <a:pos x="164" y="62"/>
              </a:cxn>
              <a:cxn ang="0">
                <a:pos x="163" y="65"/>
              </a:cxn>
              <a:cxn ang="0">
                <a:pos x="160" y="68"/>
              </a:cxn>
              <a:cxn ang="0">
                <a:pos x="157" y="71"/>
              </a:cxn>
              <a:cxn ang="0">
                <a:pos x="153" y="73"/>
              </a:cxn>
              <a:cxn ang="0">
                <a:pos x="153" y="104"/>
              </a:cxn>
            </a:cxnLst>
            <a:rect l="0" t="0" r="r" b="b"/>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459" name="Freeform 197"/>
          <p:cNvSpPr>
            <a:spLocks/>
          </p:cNvSpPr>
          <p:nvPr>
            <p:custDataLst>
              <p:tags r:id="rId342"/>
            </p:custDataLst>
          </p:nvPr>
        </p:nvSpPr>
        <p:spPr bwMode="auto">
          <a:xfrm>
            <a:off x="7317283" y="5739451"/>
            <a:ext cx="23813" cy="57150"/>
          </a:xfrm>
          <a:custGeom>
            <a:avLst/>
            <a:gdLst/>
            <a:ahLst/>
            <a:cxnLst>
              <a:cxn ang="0">
                <a:pos x="0" y="8"/>
              </a:cxn>
              <a:cxn ang="0">
                <a:pos x="7" y="13"/>
              </a:cxn>
              <a:cxn ang="0">
                <a:pos x="14" y="17"/>
              </a:cxn>
              <a:cxn ang="0">
                <a:pos x="22" y="19"/>
              </a:cxn>
              <a:cxn ang="0">
                <a:pos x="29" y="19"/>
              </a:cxn>
              <a:cxn ang="0">
                <a:pos x="35" y="18"/>
              </a:cxn>
              <a:cxn ang="0">
                <a:pos x="42" y="15"/>
              </a:cxn>
              <a:cxn ang="0">
                <a:pos x="47" y="12"/>
              </a:cxn>
              <a:cxn ang="0">
                <a:pos x="53" y="8"/>
              </a:cxn>
              <a:cxn ang="0">
                <a:pos x="47" y="5"/>
              </a:cxn>
              <a:cxn ang="0">
                <a:pos x="42" y="2"/>
              </a:cxn>
              <a:cxn ang="0">
                <a:pos x="35" y="1"/>
              </a:cxn>
              <a:cxn ang="0">
                <a:pos x="29" y="0"/>
              </a:cxn>
              <a:cxn ang="0">
                <a:pos x="22" y="0"/>
              </a:cxn>
              <a:cxn ang="0">
                <a:pos x="14" y="1"/>
              </a:cxn>
              <a:cxn ang="0">
                <a:pos x="7" y="3"/>
              </a:cxn>
              <a:cxn ang="0">
                <a:pos x="0" y="8"/>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60" name="Freeform 198"/>
          <p:cNvSpPr>
            <a:spLocks/>
          </p:cNvSpPr>
          <p:nvPr>
            <p:custDataLst>
              <p:tags r:id="rId343"/>
            </p:custDataLst>
          </p:nvPr>
        </p:nvSpPr>
        <p:spPr bwMode="auto">
          <a:xfrm>
            <a:off x="7282358" y="5718814"/>
            <a:ext cx="34925" cy="58737"/>
          </a:xfrm>
          <a:custGeom>
            <a:avLst/>
            <a:gdLst/>
            <a:ahLst/>
            <a:cxnLst>
              <a:cxn ang="0">
                <a:pos x="0" y="0"/>
              </a:cxn>
              <a:cxn ang="0">
                <a:pos x="1" y="6"/>
              </a:cxn>
              <a:cxn ang="0">
                <a:pos x="5" y="12"/>
              </a:cxn>
              <a:cxn ang="0">
                <a:pos x="8" y="14"/>
              </a:cxn>
              <a:cxn ang="0">
                <a:pos x="11" y="16"/>
              </a:cxn>
              <a:cxn ang="0">
                <a:pos x="15" y="18"/>
              </a:cxn>
              <a:cxn ang="0">
                <a:pos x="20" y="18"/>
              </a:cxn>
              <a:cxn ang="0">
                <a:pos x="22" y="15"/>
              </a:cxn>
              <a:cxn ang="0">
                <a:pos x="24" y="13"/>
              </a:cxn>
              <a:cxn ang="0">
                <a:pos x="26" y="11"/>
              </a:cxn>
              <a:cxn ang="0">
                <a:pos x="31" y="10"/>
              </a:cxn>
              <a:cxn ang="0">
                <a:pos x="38" y="8"/>
              </a:cxn>
              <a:cxn ang="0">
                <a:pos x="47" y="7"/>
              </a:cxn>
              <a:cxn ang="0">
                <a:pos x="57" y="7"/>
              </a:cxn>
              <a:cxn ang="0">
                <a:pos x="66" y="6"/>
              </a:cxn>
              <a:cxn ang="0">
                <a:pos x="70" y="5"/>
              </a:cxn>
              <a:cxn ang="0">
                <a:pos x="74" y="4"/>
              </a:cxn>
              <a:cxn ang="0">
                <a:pos x="77" y="2"/>
              </a:cxn>
              <a:cxn ang="0">
                <a:pos x="80" y="0"/>
              </a:cxn>
              <a:cxn ang="0">
                <a:pos x="0" y="0"/>
              </a:cxn>
            </a:cxnLst>
            <a:rect l="0" t="0" r="r" b="b"/>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61" name="Freeform 199"/>
          <p:cNvSpPr>
            <a:spLocks/>
          </p:cNvSpPr>
          <p:nvPr>
            <p:custDataLst>
              <p:tags r:id="rId344"/>
            </p:custDataLst>
          </p:nvPr>
        </p:nvSpPr>
        <p:spPr bwMode="auto">
          <a:xfrm>
            <a:off x="7282358" y="5698176"/>
            <a:ext cx="22225" cy="60325"/>
          </a:xfrm>
          <a:custGeom>
            <a:avLst/>
            <a:gdLst/>
            <a:ahLst/>
            <a:cxnLst>
              <a:cxn ang="0">
                <a:pos x="20" y="0"/>
              </a:cxn>
              <a:cxn ang="0">
                <a:pos x="0" y="18"/>
              </a:cxn>
              <a:cxn ang="0">
                <a:pos x="9" y="22"/>
              </a:cxn>
              <a:cxn ang="0">
                <a:pos x="16" y="25"/>
              </a:cxn>
              <a:cxn ang="0">
                <a:pos x="23" y="27"/>
              </a:cxn>
              <a:cxn ang="0">
                <a:pos x="29" y="27"/>
              </a:cxn>
              <a:cxn ang="0">
                <a:pos x="33" y="27"/>
              </a:cxn>
              <a:cxn ang="0">
                <a:pos x="37" y="25"/>
              </a:cxn>
              <a:cxn ang="0">
                <a:pos x="42" y="22"/>
              </a:cxn>
              <a:cxn ang="0">
                <a:pos x="46" y="18"/>
              </a:cxn>
              <a:cxn ang="0">
                <a:pos x="41" y="16"/>
              </a:cxn>
              <a:cxn ang="0">
                <a:pos x="33" y="11"/>
              </a:cxn>
              <a:cxn ang="0">
                <a:pos x="26" y="5"/>
              </a:cxn>
              <a:cxn ang="0">
                <a:pos x="20" y="0"/>
              </a:cxn>
            </a:cxnLst>
            <a:rect l="0" t="0" r="r" b="b"/>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62" name="Freeform 200"/>
          <p:cNvSpPr>
            <a:spLocks/>
          </p:cNvSpPr>
          <p:nvPr>
            <p:custDataLst>
              <p:tags r:id="rId345"/>
            </p:custDataLst>
          </p:nvPr>
        </p:nvSpPr>
        <p:spPr bwMode="auto">
          <a:xfrm>
            <a:off x="7252196" y="5691826"/>
            <a:ext cx="25400" cy="60325"/>
          </a:xfrm>
          <a:custGeom>
            <a:avLst/>
            <a:gdLst/>
            <a:ahLst/>
            <a:cxnLst>
              <a:cxn ang="0">
                <a:pos x="34" y="0"/>
              </a:cxn>
              <a:cxn ang="0">
                <a:pos x="20" y="4"/>
              </a:cxn>
              <a:cxn ang="0">
                <a:pos x="10" y="10"/>
              </a:cxn>
              <a:cxn ang="0">
                <a:pos x="6" y="13"/>
              </a:cxn>
              <a:cxn ang="0">
                <a:pos x="4" y="16"/>
              </a:cxn>
              <a:cxn ang="0">
                <a:pos x="2" y="20"/>
              </a:cxn>
              <a:cxn ang="0">
                <a:pos x="0" y="24"/>
              </a:cxn>
              <a:cxn ang="0">
                <a:pos x="2" y="28"/>
              </a:cxn>
              <a:cxn ang="0">
                <a:pos x="3" y="32"/>
              </a:cxn>
              <a:cxn ang="0">
                <a:pos x="5" y="35"/>
              </a:cxn>
              <a:cxn ang="0">
                <a:pos x="8" y="37"/>
              </a:cxn>
              <a:cxn ang="0">
                <a:pos x="11" y="38"/>
              </a:cxn>
              <a:cxn ang="0">
                <a:pos x="16" y="39"/>
              </a:cxn>
              <a:cxn ang="0">
                <a:pos x="20" y="39"/>
              </a:cxn>
              <a:cxn ang="0">
                <a:pos x="25" y="39"/>
              </a:cxn>
              <a:cxn ang="0">
                <a:pos x="30" y="38"/>
              </a:cxn>
              <a:cxn ang="0">
                <a:pos x="34" y="37"/>
              </a:cxn>
              <a:cxn ang="0">
                <a:pos x="39" y="35"/>
              </a:cxn>
              <a:cxn ang="0">
                <a:pos x="43" y="33"/>
              </a:cxn>
              <a:cxn ang="0">
                <a:pos x="47" y="30"/>
              </a:cxn>
              <a:cxn ang="0">
                <a:pos x="50" y="26"/>
              </a:cxn>
              <a:cxn ang="0">
                <a:pos x="52" y="22"/>
              </a:cxn>
              <a:cxn ang="0">
                <a:pos x="54" y="18"/>
              </a:cxn>
              <a:cxn ang="0">
                <a:pos x="51" y="17"/>
              </a:cxn>
              <a:cxn ang="0">
                <a:pos x="48" y="16"/>
              </a:cxn>
              <a:cxn ang="0">
                <a:pos x="44" y="14"/>
              </a:cxn>
              <a:cxn ang="0">
                <a:pos x="42" y="11"/>
              </a:cxn>
              <a:cxn ang="0">
                <a:pos x="39" y="8"/>
              </a:cxn>
              <a:cxn ang="0">
                <a:pos x="37" y="5"/>
              </a:cxn>
              <a:cxn ang="0">
                <a:pos x="34" y="2"/>
              </a:cxn>
              <a:cxn ang="0">
                <a:pos x="34" y="0"/>
              </a:cxn>
            </a:cxnLst>
            <a:rect l="0" t="0" r="r" b="b"/>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63" name="Freeform 201"/>
          <p:cNvSpPr>
            <a:spLocks/>
          </p:cNvSpPr>
          <p:nvPr>
            <p:custDataLst>
              <p:tags r:id="rId346"/>
            </p:custDataLst>
          </p:nvPr>
        </p:nvSpPr>
        <p:spPr bwMode="auto">
          <a:xfrm>
            <a:off x="7226796" y="5682301"/>
            <a:ext cx="28575" cy="58738"/>
          </a:xfrm>
          <a:custGeom>
            <a:avLst/>
            <a:gdLst/>
            <a:ahLst/>
            <a:cxnLst>
              <a:cxn ang="0">
                <a:pos x="0" y="11"/>
              </a:cxn>
              <a:cxn ang="0">
                <a:pos x="10" y="13"/>
              </a:cxn>
              <a:cxn ang="0">
                <a:pos x="18" y="14"/>
              </a:cxn>
              <a:cxn ang="0">
                <a:pos x="27" y="15"/>
              </a:cxn>
              <a:cxn ang="0">
                <a:pos x="35" y="15"/>
              </a:cxn>
              <a:cxn ang="0">
                <a:pos x="41" y="14"/>
              </a:cxn>
              <a:cxn ang="0">
                <a:pos x="48" y="12"/>
              </a:cxn>
              <a:cxn ang="0">
                <a:pos x="55" y="9"/>
              </a:cxn>
              <a:cxn ang="0">
                <a:pos x="60" y="5"/>
              </a:cxn>
              <a:cxn ang="0">
                <a:pos x="57" y="3"/>
              </a:cxn>
              <a:cxn ang="0">
                <a:pos x="54" y="0"/>
              </a:cxn>
              <a:cxn ang="0">
                <a:pos x="51" y="0"/>
              </a:cxn>
              <a:cxn ang="0">
                <a:pos x="47" y="0"/>
              </a:cxn>
              <a:cxn ang="0">
                <a:pos x="40" y="0"/>
              </a:cxn>
              <a:cxn ang="0">
                <a:pos x="33" y="3"/>
              </a:cxn>
              <a:cxn ang="0">
                <a:pos x="24" y="6"/>
              </a:cxn>
              <a:cxn ang="0">
                <a:pos x="16" y="8"/>
              </a:cxn>
              <a:cxn ang="0">
                <a:pos x="7" y="10"/>
              </a:cxn>
              <a:cxn ang="0">
                <a:pos x="0" y="11"/>
              </a:cxn>
            </a:cxnLst>
            <a:rect l="0" t="0" r="r" b="b"/>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64" name="Freeform 202"/>
          <p:cNvSpPr>
            <a:spLocks/>
          </p:cNvSpPr>
          <p:nvPr>
            <p:custDataLst>
              <p:tags r:id="rId347"/>
            </p:custDataLst>
          </p:nvPr>
        </p:nvSpPr>
        <p:spPr bwMode="auto">
          <a:xfrm>
            <a:off x="7202983" y="5669601"/>
            <a:ext cx="33338" cy="57150"/>
          </a:xfrm>
          <a:custGeom>
            <a:avLst/>
            <a:gdLst/>
            <a:ahLst/>
            <a:cxnLst>
              <a:cxn ang="0">
                <a:pos x="40" y="0"/>
              </a:cxn>
              <a:cxn ang="0">
                <a:pos x="34" y="1"/>
              </a:cxn>
              <a:cxn ang="0">
                <a:pos x="30" y="2"/>
              </a:cxn>
              <a:cxn ang="0">
                <a:pos x="25" y="4"/>
              </a:cxn>
              <a:cxn ang="0">
                <a:pos x="20" y="6"/>
              </a:cxn>
              <a:cxn ang="0">
                <a:pos x="15" y="9"/>
              </a:cxn>
              <a:cxn ang="0">
                <a:pos x="10" y="11"/>
              </a:cxn>
              <a:cxn ang="0">
                <a:pos x="5" y="12"/>
              </a:cxn>
              <a:cxn ang="0">
                <a:pos x="0" y="13"/>
              </a:cxn>
              <a:cxn ang="0">
                <a:pos x="5" y="21"/>
              </a:cxn>
              <a:cxn ang="0">
                <a:pos x="10" y="26"/>
              </a:cxn>
              <a:cxn ang="0">
                <a:pos x="12" y="29"/>
              </a:cxn>
              <a:cxn ang="0">
                <a:pos x="15" y="31"/>
              </a:cxn>
              <a:cxn ang="0">
                <a:pos x="18" y="31"/>
              </a:cxn>
              <a:cxn ang="0">
                <a:pos x="20" y="32"/>
              </a:cxn>
              <a:cxn ang="0">
                <a:pos x="27" y="31"/>
              </a:cxn>
              <a:cxn ang="0">
                <a:pos x="34" y="30"/>
              </a:cxn>
              <a:cxn ang="0">
                <a:pos x="41" y="27"/>
              </a:cxn>
              <a:cxn ang="0">
                <a:pos x="48" y="24"/>
              </a:cxn>
              <a:cxn ang="0">
                <a:pos x="62" y="18"/>
              </a:cxn>
              <a:cxn ang="0">
                <a:pos x="79" y="13"/>
              </a:cxn>
              <a:cxn ang="0">
                <a:pos x="67" y="6"/>
              </a:cxn>
              <a:cxn ang="0">
                <a:pos x="58" y="2"/>
              </a:cxn>
              <a:cxn ang="0">
                <a:pos x="49" y="1"/>
              </a:cxn>
              <a:cxn ang="0">
                <a:pos x="40" y="0"/>
              </a:cxn>
            </a:cxnLst>
            <a:rect l="0" t="0" r="r" b="b"/>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65" name="Freeform 203"/>
          <p:cNvSpPr>
            <a:spLocks/>
          </p:cNvSpPr>
          <p:nvPr>
            <p:custDataLst>
              <p:tags r:id="rId348"/>
            </p:custDataLst>
          </p:nvPr>
        </p:nvSpPr>
        <p:spPr bwMode="auto">
          <a:xfrm>
            <a:off x="7196633" y="5650551"/>
            <a:ext cx="30163" cy="57150"/>
          </a:xfrm>
          <a:custGeom>
            <a:avLst/>
            <a:gdLst/>
            <a:ahLst/>
            <a:cxnLst>
              <a:cxn ang="0">
                <a:pos x="33" y="0"/>
              </a:cxn>
              <a:cxn ang="0">
                <a:pos x="25" y="1"/>
              </a:cxn>
              <a:cxn ang="0">
                <a:pos x="19" y="2"/>
              </a:cxn>
              <a:cxn ang="0">
                <a:pos x="13" y="4"/>
              </a:cxn>
              <a:cxn ang="0">
                <a:pos x="9" y="7"/>
              </a:cxn>
              <a:cxn ang="0">
                <a:pos x="5" y="11"/>
              </a:cxn>
              <a:cxn ang="0">
                <a:pos x="2" y="14"/>
              </a:cxn>
              <a:cxn ang="0">
                <a:pos x="0" y="17"/>
              </a:cxn>
              <a:cxn ang="0">
                <a:pos x="0" y="19"/>
              </a:cxn>
              <a:cxn ang="0">
                <a:pos x="19" y="19"/>
              </a:cxn>
              <a:cxn ang="0">
                <a:pos x="38" y="19"/>
              </a:cxn>
              <a:cxn ang="0">
                <a:pos x="46" y="18"/>
              </a:cxn>
              <a:cxn ang="0">
                <a:pos x="54" y="17"/>
              </a:cxn>
              <a:cxn ang="0">
                <a:pos x="61" y="15"/>
              </a:cxn>
              <a:cxn ang="0">
                <a:pos x="66" y="13"/>
              </a:cxn>
              <a:cxn ang="0">
                <a:pos x="57" y="8"/>
              </a:cxn>
              <a:cxn ang="0">
                <a:pos x="50" y="4"/>
              </a:cxn>
              <a:cxn ang="0">
                <a:pos x="42" y="1"/>
              </a:cxn>
              <a:cxn ang="0">
                <a:pos x="33" y="0"/>
              </a:cxn>
            </a:cxnLst>
            <a:rect l="0" t="0" r="r" b="b"/>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66" name="Freeform 204"/>
          <p:cNvSpPr>
            <a:spLocks/>
          </p:cNvSpPr>
          <p:nvPr>
            <p:custDataLst>
              <p:tags r:id="rId349"/>
            </p:custDataLst>
          </p:nvPr>
        </p:nvSpPr>
        <p:spPr bwMode="auto">
          <a:xfrm>
            <a:off x="7096621" y="5340989"/>
            <a:ext cx="25400" cy="60325"/>
          </a:xfrm>
          <a:custGeom>
            <a:avLst/>
            <a:gdLst/>
            <a:ahLst/>
            <a:cxnLst>
              <a:cxn ang="0">
                <a:pos x="13" y="0"/>
              </a:cxn>
              <a:cxn ang="0">
                <a:pos x="8" y="5"/>
              </a:cxn>
              <a:cxn ang="0">
                <a:pos x="4" y="10"/>
              </a:cxn>
              <a:cxn ang="0">
                <a:pos x="2" y="13"/>
              </a:cxn>
              <a:cxn ang="0">
                <a:pos x="1" y="16"/>
              </a:cxn>
              <a:cxn ang="0">
                <a:pos x="0" y="20"/>
              </a:cxn>
              <a:cxn ang="0">
                <a:pos x="0" y="25"/>
              </a:cxn>
              <a:cxn ang="0">
                <a:pos x="0" y="30"/>
              </a:cxn>
              <a:cxn ang="0">
                <a:pos x="2" y="39"/>
              </a:cxn>
              <a:cxn ang="0">
                <a:pos x="6" y="48"/>
              </a:cxn>
              <a:cxn ang="0">
                <a:pos x="9" y="57"/>
              </a:cxn>
              <a:cxn ang="0">
                <a:pos x="13" y="66"/>
              </a:cxn>
              <a:cxn ang="0">
                <a:pos x="20" y="73"/>
              </a:cxn>
              <a:cxn ang="0">
                <a:pos x="22" y="76"/>
              </a:cxn>
              <a:cxn ang="0">
                <a:pos x="26" y="78"/>
              </a:cxn>
              <a:cxn ang="0">
                <a:pos x="30" y="80"/>
              </a:cxn>
              <a:cxn ang="0">
                <a:pos x="33" y="80"/>
              </a:cxn>
              <a:cxn ang="0">
                <a:pos x="36" y="79"/>
              </a:cxn>
              <a:cxn ang="0">
                <a:pos x="38" y="78"/>
              </a:cxn>
              <a:cxn ang="0">
                <a:pos x="42" y="76"/>
              </a:cxn>
              <a:cxn ang="0">
                <a:pos x="45" y="73"/>
              </a:cxn>
              <a:cxn ang="0">
                <a:pos x="48" y="70"/>
              </a:cxn>
              <a:cxn ang="0">
                <a:pos x="51" y="67"/>
              </a:cxn>
              <a:cxn ang="0">
                <a:pos x="53" y="64"/>
              </a:cxn>
              <a:cxn ang="0">
                <a:pos x="53" y="62"/>
              </a:cxn>
              <a:cxn ang="0">
                <a:pos x="52" y="54"/>
              </a:cxn>
              <a:cxn ang="0">
                <a:pos x="49" y="47"/>
              </a:cxn>
              <a:cxn ang="0">
                <a:pos x="46" y="42"/>
              </a:cxn>
              <a:cxn ang="0">
                <a:pos x="43" y="37"/>
              </a:cxn>
              <a:cxn ang="0">
                <a:pos x="40" y="32"/>
              </a:cxn>
              <a:cxn ang="0">
                <a:pos x="36" y="27"/>
              </a:cxn>
              <a:cxn ang="0">
                <a:pos x="34" y="20"/>
              </a:cxn>
              <a:cxn ang="0">
                <a:pos x="33" y="12"/>
              </a:cxn>
              <a:cxn ang="0">
                <a:pos x="33" y="10"/>
              </a:cxn>
              <a:cxn ang="0">
                <a:pos x="31" y="8"/>
              </a:cxn>
              <a:cxn ang="0">
                <a:pos x="29" y="6"/>
              </a:cxn>
              <a:cxn ang="0">
                <a:pos x="25" y="4"/>
              </a:cxn>
              <a:cxn ang="0">
                <a:pos x="19" y="1"/>
              </a:cxn>
              <a:cxn ang="0">
                <a:pos x="13" y="0"/>
              </a:cxn>
            </a:cxnLst>
            <a:rect l="0" t="0" r="r" b="b"/>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67" name="Freeform 205"/>
          <p:cNvSpPr>
            <a:spLocks/>
          </p:cNvSpPr>
          <p:nvPr>
            <p:custDataLst>
              <p:tags r:id="rId350"/>
            </p:custDataLst>
          </p:nvPr>
        </p:nvSpPr>
        <p:spPr bwMode="auto">
          <a:xfrm>
            <a:off x="7126783" y="5436239"/>
            <a:ext cx="17463" cy="53975"/>
          </a:xfrm>
          <a:custGeom>
            <a:avLst/>
            <a:gdLst/>
            <a:ahLst/>
            <a:cxnLst>
              <a:cxn ang="0">
                <a:pos x="0" y="43"/>
              </a:cxn>
              <a:cxn ang="0">
                <a:pos x="27" y="43"/>
              </a:cxn>
              <a:cxn ang="0">
                <a:pos x="41" y="24"/>
              </a:cxn>
              <a:cxn ang="0">
                <a:pos x="38" y="12"/>
              </a:cxn>
              <a:cxn ang="0">
                <a:pos x="34" y="0"/>
              </a:cxn>
              <a:cxn ang="0">
                <a:pos x="27" y="4"/>
              </a:cxn>
              <a:cxn ang="0">
                <a:pos x="20" y="9"/>
              </a:cxn>
              <a:cxn ang="0">
                <a:pos x="15" y="14"/>
              </a:cxn>
              <a:cxn ang="0">
                <a:pos x="10" y="19"/>
              </a:cxn>
              <a:cxn ang="0">
                <a:pos x="6" y="24"/>
              </a:cxn>
              <a:cxn ang="0">
                <a:pos x="3" y="30"/>
              </a:cxn>
              <a:cxn ang="0">
                <a:pos x="1" y="37"/>
              </a:cxn>
              <a:cxn ang="0">
                <a:pos x="0" y="43"/>
              </a:cxn>
            </a:cxnLst>
            <a:rect l="0" t="0" r="r" b="b"/>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68" name="Freeform 206"/>
          <p:cNvSpPr>
            <a:spLocks/>
          </p:cNvSpPr>
          <p:nvPr>
            <p:custDataLst>
              <p:tags r:id="rId351"/>
            </p:custDataLst>
          </p:nvPr>
        </p:nvSpPr>
        <p:spPr bwMode="auto">
          <a:xfrm>
            <a:off x="7131546" y="5458464"/>
            <a:ext cx="7937" cy="58737"/>
          </a:xfrm>
          <a:custGeom>
            <a:avLst/>
            <a:gdLst/>
            <a:ahLst/>
            <a:cxnLst>
              <a:cxn ang="0">
                <a:pos x="20" y="0"/>
              </a:cxn>
              <a:cxn ang="0">
                <a:pos x="0" y="0"/>
              </a:cxn>
              <a:cxn ang="0">
                <a:pos x="1" y="5"/>
              </a:cxn>
              <a:cxn ang="0">
                <a:pos x="2" y="9"/>
              </a:cxn>
              <a:cxn ang="0">
                <a:pos x="4" y="13"/>
              </a:cxn>
              <a:cxn ang="0">
                <a:pos x="7" y="17"/>
              </a:cxn>
              <a:cxn ang="0">
                <a:pos x="10" y="20"/>
              </a:cxn>
              <a:cxn ang="0">
                <a:pos x="14" y="22"/>
              </a:cxn>
              <a:cxn ang="0">
                <a:pos x="17" y="24"/>
              </a:cxn>
              <a:cxn ang="0">
                <a:pos x="20" y="24"/>
              </a:cxn>
              <a:cxn ang="0">
                <a:pos x="20" y="0"/>
              </a:cxn>
            </a:cxnLst>
            <a:rect l="0" t="0" r="r" b="b"/>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69" name="Freeform 207"/>
          <p:cNvSpPr>
            <a:spLocks/>
          </p:cNvSpPr>
          <p:nvPr>
            <p:custDataLst>
              <p:tags r:id="rId352"/>
            </p:custDataLst>
          </p:nvPr>
        </p:nvSpPr>
        <p:spPr bwMode="auto">
          <a:xfrm>
            <a:off x="7145833" y="5520376"/>
            <a:ext cx="17463" cy="60325"/>
          </a:xfrm>
          <a:custGeom>
            <a:avLst/>
            <a:gdLst/>
            <a:ahLst/>
            <a:cxnLst>
              <a:cxn ang="0">
                <a:pos x="0" y="12"/>
              </a:cxn>
              <a:cxn ang="0">
                <a:pos x="2" y="17"/>
              </a:cxn>
              <a:cxn ang="0">
                <a:pos x="6" y="22"/>
              </a:cxn>
              <a:cxn ang="0">
                <a:pos x="12" y="27"/>
              </a:cxn>
              <a:cxn ang="0">
                <a:pos x="16" y="32"/>
              </a:cxn>
              <a:cxn ang="0">
                <a:pos x="23" y="37"/>
              </a:cxn>
              <a:cxn ang="0">
                <a:pos x="28" y="40"/>
              </a:cxn>
              <a:cxn ang="0">
                <a:pos x="34" y="43"/>
              </a:cxn>
              <a:cxn ang="0">
                <a:pos x="39" y="43"/>
              </a:cxn>
              <a:cxn ang="0">
                <a:pos x="38" y="32"/>
              </a:cxn>
              <a:cxn ang="0">
                <a:pos x="36" y="19"/>
              </a:cxn>
              <a:cxn ang="0">
                <a:pos x="34" y="8"/>
              </a:cxn>
              <a:cxn ang="0">
                <a:pos x="32" y="0"/>
              </a:cxn>
              <a:cxn ang="0">
                <a:pos x="19" y="3"/>
              </a:cxn>
              <a:cxn ang="0">
                <a:pos x="6" y="6"/>
              </a:cxn>
              <a:cxn ang="0">
                <a:pos x="0" y="12"/>
              </a:cxn>
            </a:cxnLst>
            <a:rect l="0" t="0" r="r" b="b"/>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70" name="Freeform 208"/>
          <p:cNvSpPr>
            <a:spLocks/>
          </p:cNvSpPr>
          <p:nvPr>
            <p:custDataLst>
              <p:tags r:id="rId353"/>
            </p:custDataLst>
          </p:nvPr>
        </p:nvSpPr>
        <p:spPr bwMode="auto">
          <a:xfrm>
            <a:off x="7133133" y="5533076"/>
            <a:ext cx="26988" cy="58738"/>
          </a:xfrm>
          <a:custGeom>
            <a:avLst/>
            <a:gdLst/>
            <a:ahLst/>
            <a:cxnLst>
              <a:cxn ang="0">
                <a:pos x="29" y="26"/>
              </a:cxn>
              <a:cxn ang="0">
                <a:pos x="8" y="0"/>
              </a:cxn>
              <a:cxn ang="0">
                <a:pos x="4" y="5"/>
              </a:cxn>
              <a:cxn ang="0">
                <a:pos x="1" y="11"/>
              </a:cxn>
              <a:cxn ang="0">
                <a:pos x="0" y="16"/>
              </a:cxn>
              <a:cxn ang="0">
                <a:pos x="0" y="21"/>
              </a:cxn>
              <a:cxn ang="0">
                <a:pos x="2" y="26"/>
              </a:cxn>
              <a:cxn ang="0">
                <a:pos x="4" y="31"/>
              </a:cxn>
              <a:cxn ang="0">
                <a:pos x="8" y="36"/>
              </a:cxn>
              <a:cxn ang="0">
                <a:pos x="11" y="41"/>
              </a:cxn>
              <a:cxn ang="0">
                <a:pos x="16" y="45"/>
              </a:cxn>
              <a:cxn ang="0">
                <a:pos x="21" y="49"/>
              </a:cxn>
              <a:cxn ang="0">
                <a:pos x="26" y="53"/>
              </a:cxn>
              <a:cxn ang="0">
                <a:pos x="33" y="56"/>
              </a:cxn>
              <a:cxn ang="0">
                <a:pos x="38" y="58"/>
              </a:cxn>
              <a:cxn ang="0">
                <a:pos x="44" y="60"/>
              </a:cxn>
              <a:cxn ang="0">
                <a:pos x="49" y="61"/>
              </a:cxn>
              <a:cxn ang="0">
                <a:pos x="55" y="62"/>
              </a:cxn>
              <a:cxn ang="0">
                <a:pos x="54" y="53"/>
              </a:cxn>
              <a:cxn ang="0">
                <a:pos x="53" y="46"/>
              </a:cxn>
              <a:cxn ang="0">
                <a:pos x="49" y="40"/>
              </a:cxn>
              <a:cxn ang="0">
                <a:pos x="46" y="35"/>
              </a:cxn>
              <a:cxn ang="0">
                <a:pos x="43" y="31"/>
              </a:cxn>
              <a:cxn ang="0">
                <a:pos x="38" y="28"/>
              </a:cxn>
              <a:cxn ang="0">
                <a:pos x="33" y="26"/>
              </a:cxn>
              <a:cxn ang="0">
                <a:pos x="29" y="26"/>
              </a:cxn>
            </a:cxnLst>
            <a:rect l="0" t="0" r="r" b="b"/>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71" name="Freeform 209"/>
          <p:cNvSpPr>
            <a:spLocks/>
          </p:cNvSpPr>
          <p:nvPr>
            <p:custDataLst>
              <p:tags r:id="rId354"/>
            </p:custDataLst>
          </p:nvPr>
        </p:nvSpPr>
        <p:spPr bwMode="auto">
          <a:xfrm>
            <a:off x="7163296" y="5566414"/>
            <a:ext cx="11112" cy="58737"/>
          </a:xfrm>
          <a:custGeom>
            <a:avLst/>
            <a:gdLst/>
            <a:ahLst/>
            <a:cxnLst>
              <a:cxn ang="0">
                <a:pos x="33" y="13"/>
              </a:cxn>
              <a:cxn ang="0">
                <a:pos x="7" y="0"/>
              </a:cxn>
              <a:cxn ang="0">
                <a:pos x="4" y="8"/>
              </a:cxn>
              <a:cxn ang="0">
                <a:pos x="0" y="19"/>
              </a:cxn>
              <a:cxn ang="0">
                <a:pos x="2" y="28"/>
              </a:cxn>
              <a:cxn ang="0">
                <a:pos x="5" y="36"/>
              </a:cxn>
              <a:cxn ang="0">
                <a:pos x="6" y="39"/>
              </a:cxn>
              <a:cxn ang="0">
                <a:pos x="8" y="41"/>
              </a:cxn>
              <a:cxn ang="0">
                <a:pos x="11" y="43"/>
              </a:cxn>
              <a:cxn ang="0">
                <a:pos x="14" y="43"/>
              </a:cxn>
              <a:cxn ang="0">
                <a:pos x="18" y="43"/>
              </a:cxn>
              <a:cxn ang="0">
                <a:pos x="22" y="42"/>
              </a:cxn>
              <a:cxn ang="0">
                <a:pos x="26" y="41"/>
              </a:cxn>
              <a:cxn ang="0">
                <a:pos x="28" y="39"/>
              </a:cxn>
              <a:cxn ang="0">
                <a:pos x="31" y="35"/>
              </a:cxn>
              <a:cxn ang="0">
                <a:pos x="33" y="30"/>
              </a:cxn>
              <a:cxn ang="0">
                <a:pos x="35" y="20"/>
              </a:cxn>
              <a:cxn ang="0">
                <a:pos x="33" y="13"/>
              </a:cxn>
            </a:cxnLst>
            <a:rect l="0" t="0" r="r" b="b"/>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72" name="Freeform 210"/>
          <p:cNvSpPr>
            <a:spLocks/>
          </p:cNvSpPr>
          <p:nvPr>
            <p:custDataLst>
              <p:tags r:id="rId355"/>
            </p:custDataLst>
          </p:nvPr>
        </p:nvSpPr>
        <p:spPr bwMode="auto">
          <a:xfrm>
            <a:off x="7160121" y="5599751"/>
            <a:ext cx="20637" cy="55563"/>
          </a:xfrm>
          <a:custGeom>
            <a:avLst/>
            <a:gdLst/>
            <a:ahLst/>
            <a:cxnLst>
              <a:cxn ang="0">
                <a:pos x="53" y="0"/>
              </a:cxn>
              <a:cxn ang="0">
                <a:pos x="41" y="1"/>
              </a:cxn>
              <a:cxn ang="0">
                <a:pos x="32" y="2"/>
              </a:cxn>
              <a:cxn ang="0">
                <a:pos x="25" y="5"/>
              </a:cxn>
              <a:cxn ang="0">
                <a:pos x="21" y="7"/>
              </a:cxn>
              <a:cxn ang="0">
                <a:pos x="17" y="10"/>
              </a:cxn>
              <a:cxn ang="0">
                <a:pos x="13" y="13"/>
              </a:cxn>
              <a:cxn ang="0">
                <a:pos x="8" y="16"/>
              </a:cxn>
              <a:cxn ang="0">
                <a:pos x="0" y="18"/>
              </a:cxn>
              <a:cxn ang="0">
                <a:pos x="5" y="20"/>
              </a:cxn>
              <a:cxn ang="0">
                <a:pos x="11" y="21"/>
              </a:cxn>
              <a:cxn ang="0">
                <a:pos x="17" y="21"/>
              </a:cxn>
              <a:cxn ang="0">
                <a:pos x="24" y="21"/>
              </a:cxn>
              <a:cxn ang="0">
                <a:pos x="38" y="19"/>
              </a:cxn>
              <a:cxn ang="0">
                <a:pos x="53" y="18"/>
              </a:cxn>
              <a:cxn ang="0">
                <a:pos x="53" y="0"/>
              </a:cxn>
            </a:cxnLst>
            <a:rect l="0" t="0" r="r" b="b"/>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73" name="Freeform 211"/>
          <p:cNvSpPr>
            <a:spLocks/>
          </p:cNvSpPr>
          <p:nvPr>
            <p:custDataLst>
              <p:tags r:id="rId356"/>
            </p:custDataLst>
          </p:nvPr>
        </p:nvSpPr>
        <p:spPr bwMode="auto">
          <a:xfrm>
            <a:off x="7183933" y="5614039"/>
            <a:ext cx="17463" cy="57150"/>
          </a:xfrm>
          <a:custGeom>
            <a:avLst/>
            <a:gdLst/>
            <a:ahLst/>
            <a:cxnLst>
              <a:cxn ang="0">
                <a:pos x="22" y="0"/>
              </a:cxn>
              <a:cxn ang="0">
                <a:pos x="12" y="0"/>
              </a:cxn>
              <a:cxn ang="0">
                <a:pos x="2" y="0"/>
              </a:cxn>
              <a:cxn ang="0">
                <a:pos x="1" y="0"/>
              </a:cxn>
              <a:cxn ang="0">
                <a:pos x="0" y="1"/>
              </a:cxn>
              <a:cxn ang="0">
                <a:pos x="0" y="3"/>
              </a:cxn>
              <a:cxn ang="0">
                <a:pos x="0" y="6"/>
              </a:cxn>
              <a:cxn ang="0">
                <a:pos x="1" y="10"/>
              </a:cxn>
              <a:cxn ang="0">
                <a:pos x="2" y="12"/>
              </a:cxn>
              <a:cxn ang="0">
                <a:pos x="3" y="18"/>
              </a:cxn>
              <a:cxn ang="0">
                <a:pos x="5" y="25"/>
              </a:cxn>
              <a:cxn ang="0">
                <a:pos x="10" y="30"/>
              </a:cxn>
              <a:cxn ang="0">
                <a:pos x="15" y="34"/>
              </a:cxn>
              <a:cxn ang="0">
                <a:pos x="21" y="37"/>
              </a:cxn>
              <a:cxn ang="0">
                <a:pos x="27" y="38"/>
              </a:cxn>
              <a:cxn ang="0">
                <a:pos x="35" y="38"/>
              </a:cxn>
              <a:cxn ang="0">
                <a:pos x="43" y="37"/>
              </a:cxn>
              <a:cxn ang="0">
                <a:pos x="40" y="29"/>
              </a:cxn>
              <a:cxn ang="0">
                <a:pos x="36" y="23"/>
              </a:cxn>
              <a:cxn ang="0">
                <a:pos x="33" y="17"/>
              </a:cxn>
              <a:cxn ang="0">
                <a:pos x="30" y="13"/>
              </a:cxn>
              <a:cxn ang="0">
                <a:pos x="27" y="10"/>
              </a:cxn>
              <a:cxn ang="0">
                <a:pos x="24" y="7"/>
              </a:cxn>
              <a:cxn ang="0">
                <a:pos x="23" y="4"/>
              </a:cxn>
              <a:cxn ang="0">
                <a:pos x="22" y="0"/>
              </a:cxn>
            </a:cxnLst>
            <a:rect l="0" t="0" r="r" b="b"/>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74" name="Freeform 212"/>
          <p:cNvSpPr>
            <a:spLocks/>
          </p:cNvSpPr>
          <p:nvPr>
            <p:custDataLst>
              <p:tags r:id="rId357"/>
            </p:custDataLst>
          </p:nvPr>
        </p:nvSpPr>
        <p:spPr bwMode="auto">
          <a:xfrm>
            <a:off x="7185521" y="5642614"/>
            <a:ext cx="6350" cy="57150"/>
          </a:xfrm>
          <a:custGeom>
            <a:avLst/>
            <a:gdLst/>
            <a:ahLst/>
            <a:cxnLst>
              <a:cxn ang="0">
                <a:pos x="0" y="0"/>
              </a:cxn>
              <a:cxn ang="0">
                <a:pos x="1" y="2"/>
              </a:cxn>
              <a:cxn ang="0">
                <a:pos x="2" y="3"/>
              </a:cxn>
              <a:cxn ang="0">
                <a:pos x="4" y="4"/>
              </a:cxn>
              <a:cxn ang="0">
                <a:pos x="7" y="5"/>
              </a:cxn>
              <a:cxn ang="0">
                <a:pos x="11" y="4"/>
              </a:cxn>
              <a:cxn ang="0">
                <a:pos x="14" y="3"/>
              </a:cxn>
              <a:cxn ang="0">
                <a:pos x="17" y="2"/>
              </a:cxn>
              <a:cxn ang="0">
                <a:pos x="20" y="0"/>
              </a:cxn>
              <a:cxn ang="0">
                <a:pos x="0" y="0"/>
              </a:cxn>
            </a:cxnLst>
            <a:rect l="0" t="0" r="r" b="b"/>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75" name="Freeform 213"/>
          <p:cNvSpPr>
            <a:spLocks/>
          </p:cNvSpPr>
          <p:nvPr>
            <p:custDataLst>
              <p:tags r:id="rId358"/>
            </p:custDataLst>
          </p:nvPr>
        </p:nvSpPr>
        <p:spPr bwMode="auto">
          <a:xfrm>
            <a:off x="7260133" y="5712464"/>
            <a:ext cx="34925" cy="57150"/>
          </a:xfrm>
          <a:custGeom>
            <a:avLst/>
            <a:gdLst/>
            <a:ahLst/>
            <a:cxnLst>
              <a:cxn ang="0">
                <a:pos x="40" y="0"/>
              </a:cxn>
              <a:cxn ang="0">
                <a:pos x="32" y="1"/>
              </a:cxn>
              <a:cxn ang="0">
                <a:pos x="26" y="2"/>
              </a:cxn>
              <a:cxn ang="0">
                <a:pos x="20" y="5"/>
              </a:cxn>
              <a:cxn ang="0">
                <a:pos x="15" y="8"/>
              </a:cxn>
              <a:cxn ang="0">
                <a:pos x="6" y="14"/>
              </a:cxn>
              <a:cxn ang="0">
                <a:pos x="0" y="19"/>
              </a:cxn>
              <a:cxn ang="0">
                <a:pos x="20" y="20"/>
              </a:cxn>
              <a:cxn ang="0">
                <a:pos x="39" y="22"/>
              </a:cxn>
              <a:cxn ang="0">
                <a:pos x="49" y="22"/>
              </a:cxn>
              <a:cxn ang="0">
                <a:pos x="57" y="22"/>
              </a:cxn>
              <a:cxn ang="0">
                <a:pos x="65" y="21"/>
              </a:cxn>
              <a:cxn ang="0">
                <a:pos x="73" y="19"/>
              </a:cxn>
              <a:cxn ang="0">
                <a:pos x="64" y="14"/>
              </a:cxn>
              <a:cxn ang="0">
                <a:pos x="56" y="8"/>
              </a:cxn>
              <a:cxn ang="0">
                <a:pos x="53" y="5"/>
              </a:cxn>
              <a:cxn ang="0">
                <a:pos x="49" y="2"/>
              </a:cxn>
              <a:cxn ang="0">
                <a:pos x="44" y="1"/>
              </a:cxn>
              <a:cxn ang="0">
                <a:pos x="40" y="0"/>
              </a:cxn>
            </a:cxnLst>
            <a:rect l="0" t="0" r="r" b="b"/>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76" name="Freeform 214"/>
          <p:cNvSpPr>
            <a:spLocks/>
          </p:cNvSpPr>
          <p:nvPr>
            <p:custDataLst>
              <p:tags r:id="rId359"/>
            </p:custDataLst>
          </p:nvPr>
        </p:nvSpPr>
        <p:spPr bwMode="auto">
          <a:xfrm>
            <a:off x="7298233" y="5653726"/>
            <a:ext cx="123825" cy="100013"/>
          </a:xfrm>
          <a:custGeom>
            <a:avLst/>
            <a:gdLst/>
            <a:ahLst/>
            <a:cxnLst>
              <a:cxn ang="0">
                <a:pos x="235" y="168"/>
              </a:cxn>
              <a:cxn ang="0">
                <a:pos x="188" y="171"/>
              </a:cxn>
              <a:cxn ang="0">
                <a:pos x="168" y="168"/>
              </a:cxn>
              <a:cxn ang="0">
                <a:pos x="155" y="164"/>
              </a:cxn>
              <a:cxn ang="0">
                <a:pos x="130" y="135"/>
              </a:cxn>
              <a:cxn ang="0">
                <a:pos x="104" y="94"/>
              </a:cxn>
              <a:cxn ang="0">
                <a:pos x="94" y="74"/>
              </a:cxn>
              <a:cxn ang="0">
                <a:pos x="87" y="51"/>
              </a:cxn>
              <a:cxn ang="0">
                <a:pos x="83" y="27"/>
              </a:cxn>
              <a:cxn ang="0">
                <a:pos x="43" y="0"/>
              </a:cxn>
              <a:cxn ang="0">
                <a:pos x="28" y="52"/>
              </a:cxn>
              <a:cxn ang="0">
                <a:pos x="18" y="61"/>
              </a:cxn>
              <a:cxn ang="0">
                <a:pos x="6" y="69"/>
              </a:cxn>
              <a:cxn ang="0">
                <a:pos x="0" y="73"/>
              </a:cxn>
              <a:cxn ang="0">
                <a:pos x="1" y="75"/>
              </a:cxn>
              <a:cxn ang="0">
                <a:pos x="9" y="81"/>
              </a:cxn>
              <a:cxn ang="0">
                <a:pos x="37" y="111"/>
              </a:cxn>
              <a:cxn ang="0">
                <a:pos x="45" y="122"/>
              </a:cxn>
              <a:cxn ang="0">
                <a:pos x="53" y="129"/>
              </a:cxn>
              <a:cxn ang="0">
                <a:pos x="62" y="134"/>
              </a:cxn>
              <a:cxn ang="0">
                <a:pos x="71" y="136"/>
              </a:cxn>
              <a:cxn ang="0">
                <a:pos x="76" y="141"/>
              </a:cxn>
              <a:cxn ang="0">
                <a:pos x="79" y="148"/>
              </a:cxn>
              <a:cxn ang="0">
                <a:pos x="86" y="153"/>
              </a:cxn>
              <a:cxn ang="0">
                <a:pos x="99" y="154"/>
              </a:cxn>
              <a:cxn ang="0">
                <a:pos x="106" y="157"/>
              </a:cxn>
              <a:cxn ang="0">
                <a:pos x="109" y="163"/>
              </a:cxn>
              <a:cxn ang="0">
                <a:pos x="109" y="179"/>
              </a:cxn>
              <a:cxn ang="0">
                <a:pos x="111" y="189"/>
              </a:cxn>
              <a:cxn ang="0">
                <a:pos x="115" y="193"/>
              </a:cxn>
              <a:cxn ang="0">
                <a:pos x="129" y="193"/>
              </a:cxn>
              <a:cxn ang="0">
                <a:pos x="164" y="191"/>
              </a:cxn>
              <a:cxn ang="0">
                <a:pos x="180" y="189"/>
              </a:cxn>
              <a:cxn ang="0">
                <a:pos x="192" y="186"/>
              </a:cxn>
              <a:cxn ang="0">
                <a:pos x="212" y="188"/>
              </a:cxn>
              <a:cxn ang="0">
                <a:pos x="281" y="167"/>
              </a:cxn>
            </a:cxnLst>
            <a:rect l="0" t="0" r="r" b="b"/>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77" name="Freeform 215"/>
          <p:cNvSpPr>
            <a:spLocks/>
          </p:cNvSpPr>
          <p:nvPr>
            <p:custDataLst>
              <p:tags r:id="rId360"/>
            </p:custDataLst>
          </p:nvPr>
        </p:nvSpPr>
        <p:spPr bwMode="auto">
          <a:xfrm>
            <a:off x="6850558" y="3420114"/>
            <a:ext cx="52388" cy="58737"/>
          </a:xfrm>
          <a:custGeom>
            <a:avLst/>
            <a:gdLst/>
            <a:ahLst/>
            <a:cxnLst>
              <a:cxn ang="0">
                <a:pos x="0" y="18"/>
              </a:cxn>
              <a:cxn ang="0">
                <a:pos x="4" y="26"/>
              </a:cxn>
              <a:cxn ang="0">
                <a:pos x="10" y="33"/>
              </a:cxn>
              <a:cxn ang="0">
                <a:pos x="15" y="37"/>
              </a:cxn>
              <a:cxn ang="0">
                <a:pos x="21" y="41"/>
              </a:cxn>
              <a:cxn ang="0">
                <a:pos x="27" y="44"/>
              </a:cxn>
              <a:cxn ang="0">
                <a:pos x="35" y="46"/>
              </a:cxn>
              <a:cxn ang="0">
                <a:pos x="43" y="48"/>
              </a:cxn>
              <a:cxn ang="0">
                <a:pos x="51" y="49"/>
              </a:cxn>
              <a:cxn ang="0">
                <a:pos x="67" y="50"/>
              </a:cxn>
              <a:cxn ang="0">
                <a:pos x="85" y="51"/>
              </a:cxn>
              <a:cxn ang="0">
                <a:pos x="102" y="52"/>
              </a:cxn>
              <a:cxn ang="0">
                <a:pos x="120" y="56"/>
              </a:cxn>
              <a:cxn ang="0">
                <a:pos x="120" y="37"/>
              </a:cxn>
              <a:cxn ang="0">
                <a:pos x="111" y="34"/>
              </a:cxn>
              <a:cxn ang="0">
                <a:pos x="102" y="30"/>
              </a:cxn>
              <a:cxn ang="0">
                <a:pos x="94" y="24"/>
              </a:cxn>
              <a:cxn ang="0">
                <a:pos x="88" y="18"/>
              </a:cxn>
              <a:cxn ang="0">
                <a:pos x="81" y="13"/>
              </a:cxn>
              <a:cxn ang="0">
                <a:pos x="75" y="7"/>
              </a:cxn>
              <a:cxn ang="0">
                <a:pos x="67" y="3"/>
              </a:cxn>
              <a:cxn ang="0">
                <a:pos x="60" y="0"/>
              </a:cxn>
              <a:cxn ang="0">
                <a:pos x="55" y="1"/>
              </a:cxn>
              <a:cxn ang="0">
                <a:pos x="48" y="3"/>
              </a:cxn>
              <a:cxn ang="0">
                <a:pos x="41" y="6"/>
              </a:cxn>
              <a:cxn ang="0">
                <a:pos x="33" y="9"/>
              </a:cxn>
              <a:cxn ang="0">
                <a:pos x="24" y="13"/>
              </a:cxn>
              <a:cxn ang="0">
                <a:pos x="16" y="15"/>
              </a:cxn>
              <a:cxn ang="0">
                <a:pos x="8" y="18"/>
              </a:cxn>
              <a:cxn ang="0">
                <a:pos x="0" y="18"/>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478" name="Freeform 216"/>
          <p:cNvSpPr>
            <a:spLocks/>
          </p:cNvSpPr>
          <p:nvPr>
            <p:custDataLst>
              <p:tags r:id="rId361"/>
            </p:custDataLst>
          </p:nvPr>
        </p:nvSpPr>
        <p:spPr bwMode="auto">
          <a:xfrm>
            <a:off x="6707683" y="3282001"/>
            <a:ext cx="250825" cy="109538"/>
          </a:xfrm>
          <a:custGeom>
            <a:avLst/>
            <a:gdLst/>
            <a:ahLst/>
            <a:cxnLst>
              <a:cxn ang="0">
                <a:pos x="127" y="1"/>
              </a:cxn>
              <a:cxn ang="0">
                <a:pos x="95" y="6"/>
              </a:cxn>
              <a:cxn ang="0">
                <a:pos x="66" y="16"/>
              </a:cxn>
              <a:cxn ang="0">
                <a:pos x="43" y="26"/>
              </a:cxn>
              <a:cxn ang="0">
                <a:pos x="30" y="35"/>
              </a:cxn>
              <a:cxn ang="0">
                <a:pos x="16" y="51"/>
              </a:cxn>
              <a:cxn ang="0">
                <a:pos x="4" y="71"/>
              </a:cxn>
              <a:cxn ang="0">
                <a:pos x="0" y="82"/>
              </a:cxn>
              <a:cxn ang="0">
                <a:pos x="1" y="86"/>
              </a:cxn>
              <a:cxn ang="0">
                <a:pos x="13" y="86"/>
              </a:cxn>
              <a:cxn ang="0">
                <a:pos x="29" y="83"/>
              </a:cxn>
              <a:cxn ang="0">
                <a:pos x="52" y="75"/>
              </a:cxn>
              <a:cxn ang="0">
                <a:pos x="80" y="58"/>
              </a:cxn>
              <a:cxn ang="0">
                <a:pos x="102" y="46"/>
              </a:cxn>
              <a:cxn ang="0">
                <a:pos x="119" y="40"/>
              </a:cxn>
              <a:cxn ang="0">
                <a:pos x="175" y="37"/>
              </a:cxn>
              <a:cxn ang="0">
                <a:pos x="176" y="48"/>
              </a:cxn>
              <a:cxn ang="0">
                <a:pos x="180" y="55"/>
              </a:cxn>
              <a:cxn ang="0">
                <a:pos x="184" y="59"/>
              </a:cxn>
              <a:cxn ang="0">
                <a:pos x="190" y="61"/>
              </a:cxn>
              <a:cxn ang="0">
                <a:pos x="229" y="61"/>
              </a:cxn>
              <a:cxn ang="0">
                <a:pos x="269" y="78"/>
              </a:cxn>
              <a:cxn ang="0">
                <a:pos x="302" y="95"/>
              </a:cxn>
              <a:cxn ang="0">
                <a:pos x="336" y="111"/>
              </a:cxn>
              <a:cxn ang="0">
                <a:pos x="375" y="123"/>
              </a:cxn>
              <a:cxn ang="0">
                <a:pos x="376" y="134"/>
              </a:cxn>
              <a:cxn ang="0">
                <a:pos x="382" y="142"/>
              </a:cxn>
              <a:cxn ang="0">
                <a:pos x="396" y="152"/>
              </a:cxn>
              <a:cxn ang="0">
                <a:pos x="428" y="166"/>
              </a:cxn>
              <a:cxn ang="0">
                <a:pos x="402" y="191"/>
              </a:cxn>
              <a:cxn ang="0">
                <a:pos x="407" y="197"/>
              </a:cxn>
              <a:cxn ang="0">
                <a:pos x="414" y="201"/>
              </a:cxn>
              <a:cxn ang="0">
                <a:pos x="429" y="204"/>
              </a:cxn>
              <a:cxn ang="0">
                <a:pos x="461" y="204"/>
              </a:cxn>
              <a:cxn ang="0">
                <a:pos x="555" y="189"/>
              </a:cxn>
              <a:cxn ang="0">
                <a:pos x="559" y="183"/>
              </a:cxn>
              <a:cxn ang="0">
                <a:pos x="565" y="177"/>
              </a:cxn>
              <a:cxn ang="0">
                <a:pos x="572" y="173"/>
              </a:cxn>
              <a:cxn ang="0">
                <a:pos x="574" y="161"/>
              </a:cxn>
              <a:cxn ang="0">
                <a:pos x="561" y="153"/>
              </a:cxn>
              <a:cxn ang="0">
                <a:pos x="532" y="148"/>
              </a:cxn>
              <a:cxn ang="0">
                <a:pos x="504" y="138"/>
              </a:cxn>
              <a:cxn ang="0">
                <a:pos x="475" y="124"/>
              </a:cxn>
              <a:cxn ang="0">
                <a:pos x="433" y="100"/>
              </a:cxn>
              <a:cxn ang="0">
                <a:pos x="383" y="68"/>
              </a:cxn>
              <a:cxn ang="0">
                <a:pos x="358" y="54"/>
              </a:cxn>
              <a:cxn ang="0">
                <a:pos x="348" y="52"/>
              </a:cxn>
              <a:cxn ang="0">
                <a:pos x="330" y="52"/>
              </a:cxn>
              <a:cxn ang="0">
                <a:pos x="312" y="51"/>
              </a:cxn>
              <a:cxn ang="0">
                <a:pos x="302" y="49"/>
              </a:cxn>
              <a:cxn ang="0">
                <a:pos x="294" y="43"/>
              </a:cxn>
              <a:cxn ang="0">
                <a:pos x="290" y="32"/>
              </a:cxn>
              <a:cxn ang="0">
                <a:pos x="142" y="0"/>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79" name="Freeform 217"/>
          <p:cNvSpPr>
            <a:spLocks/>
          </p:cNvSpPr>
          <p:nvPr>
            <p:custDataLst>
              <p:tags r:id="rId362"/>
            </p:custDataLst>
          </p:nvPr>
        </p:nvSpPr>
        <p:spPr bwMode="auto">
          <a:xfrm>
            <a:off x="7012483" y="3385189"/>
            <a:ext cx="88900" cy="69850"/>
          </a:xfrm>
          <a:custGeom>
            <a:avLst/>
            <a:gdLst/>
            <a:ahLst/>
            <a:cxnLst>
              <a:cxn ang="0">
                <a:pos x="41" y="129"/>
              </a:cxn>
              <a:cxn ang="0">
                <a:pos x="50" y="121"/>
              </a:cxn>
              <a:cxn ang="0">
                <a:pos x="60" y="115"/>
              </a:cxn>
              <a:cxn ang="0">
                <a:pos x="70" y="110"/>
              </a:cxn>
              <a:cxn ang="0">
                <a:pos x="81" y="105"/>
              </a:cxn>
              <a:cxn ang="0">
                <a:pos x="105" y="99"/>
              </a:cxn>
              <a:cxn ang="0">
                <a:pos x="129" y="92"/>
              </a:cxn>
              <a:cxn ang="0">
                <a:pos x="152" y="87"/>
              </a:cxn>
              <a:cxn ang="0">
                <a:pos x="173" y="81"/>
              </a:cxn>
              <a:cxn ang="0">
                <a:pos x="182" y="77"/>
              </a:cxn>
              <a:cxn ang="0">
                <a:pos x="191" y="73"/>
              </a:cxn>
              <a:cxn ang="0">
                <a:pos x="200" y="67"/>
              </a:cxn>
              <a:cxn ang="0">
                <a:pos x="207" y="61"/>
              </a:cxn>
              <a:cxn ang="0">
                <a:pos x="198" y="54"/>
              </a:cxn>
              <a:cxn ang="0">
                <a:pos x="188" y="47"/>
              </a:cxn>
              <a:cxn ang="0">
                <a:pos x="179" y="42"/>
              </a:cxn>
              <a:cxn ang="0">
                <a:pos x="169" y="36"/>
              </a:cxn>
              <a:cxn ang="0">
                <a:pos x="150" y="29"/>
              </a:cxn>
              <a:cxn ang="0">
                <a:pos x="129" y="23"/>
              </a:cxn>
              <a:cxn ang="0">
                <a:pos x="107" y="18"/>
              </a:cxn>
              <a:cxn ang="0">
                <a:pos x="85" y="13"/>
              </a:cxn>
              <a:cxn ang="0">
                <a:pos x="63" y="7"/>
              </a:cxn>
              <a:cxn ang="0">
                <a:pos x="41" y="0"/>
              </a:cxn>
              <a:cxn ang="0">
                <a:pos x="0" y="0"/>
              </a:cxn>
              <a:cxn ang="0">
                <a:pos x="1" y="6"/>
              </a:cxn>
              <a:cxn ang="0">
                <a:pos x="2" y="13"/>
              </a:cxn>
              <a:cxn ang="0">
                <a:pos x="4" y="19"/>
              </a:cxn>
              <a:cxn ang="0">
                <a:pos x="6" y="25"/>
              </a:cxn>
              <a:cxn ang="0">
                <a:pos x="10" y="35"/>
              </a:cxn>
              <a:cxn ang="0">
                <a:pos x="13" y="46"/>
              </a:cxn>
              <a:cxn ang="0">
                <a:pos x="17" y="54"/>
              </a:cxn>
              <a:cxn ang="0">
                <a:pos x="18" y="62"/>
              </a:cxn>
              <a:cxn ang="0">
                <a:pos x="17" y="65"/>
              </a:cxn>
              <a:cxn ang="0">
                <a:pos x="14" y="68"/>
              </a:cxn>
              <a:cxn ang="0">
                <a:pos x="11" y="71"/>
              </a:cxn>
              <a:cxn ang="0">
                <a:pos x="7" y="73"/>
              </a:cxn>
              <a:cxn ang="0">
                <a:pos x="0" y="104"/>
              </a:cxn>
              <a:cxn ang="0">
                <a:pos x="4" y="106"/>
              </a:cxn>
              <a:cxn ang="0">
                <a:pos x="13" y="110"/>
              </a:cxn>
              <a:cxn ang="0">
                <a:pos x="19" y="113"/>
              </a:cxn>
              <a:cxn ang="0">
                <a:pos x="25" y="117"/>
              </a:cxn>
              <a:cxn ang="0">
                <a:pos x="33" y="122"/>
              </a:cxn>
              <a:cxn ang="0">
                <a:pos x="41" y="129"/>
              </a:cxn>
            </a:cxnLst>
            <a:rect l="0" t="0" r="r" b="b"/>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chemeClr val="accent3">
              <a:lumMod val="75000"/>
            </a:schemeClr>
          </a:solidFill>
          <a:ln w="6350" cmpd="sng">
            <a:solidFill>
              <a:schemeClr val="bg1">
                <a:lumMod val="65000"/>
              </a:schemeClr>
            </a:solidFill>
            <a:prstDash val="solid"/>
            <a:round/>
            <a:headEnd/>
            <a:tailEnd/>
          </a:ln>
        </p:spPr>
        <p:txBody>
          <a:bodyPr/>
          <a:lstStyle/>
          <a:p>
            <a:endParaRPr lang="en-CA" dirty="0"/>
          </a:p>
        </p:txBody>
      </p:sp>
      <p:sp>
        <p:nvSpPr>
          <p:cNvPr id="480" name="Freeform 218"/>
          <p:cNvSpPr>
            <a:spLocks/>
          </p:cNvSpPr>
          <p:nvPr>
            <p:custDataLst>
              <p:tags r:id="rId363"/>
            </p:custDataLst>
          </p:nvPr>
        </p:nvSpPr>
        <p:spPr bwMode="auto">
          <a:xfrm>
            <a:off x="6580683" y="3445514"/>
            <a:ext cx="33338" cy="84137"/>
          </a:xfrm>
          <a:custGeom>
            <a:avLst/>
            <a:gdLst/>
            <a:ahLst/>
            <a:cxnLst>
              <a:cxn ang="0">
                <a:pos x="72" y="0"/>
              </a:cxn>
              <a:cxn ang="0">
                <a:pos x="69" y="4"/>
              </a:cxn>
              <a:cxn ang="0">
                <a:pos x="67" y="9"/>
              </a:cxn>
              <a:cxn ang="0">
                <a:pos x="66" y="13"/>
              </a:cxn>
              <a:cxn ang="0">
                <a:pos x="66" y="18"/>
              </a:cxn>
              <a:cxn ang="0">
                <a:pos x="66" y="27"/>
              </a:cxn>
              <a:cxn ang="0">
                <a:pos x="66" y="37"/>
              </a:cxn>
              <a:cxn ang="0">
                <a:pos x="69" y="43"/>
              </a:cxn>
              <a:cxn ang="0">
                <a:pos x="71" y="50"/>
              </a:cxn>
              <a:cxn ang="0">
                <a:pos x="71" y="57"/>
              </a:cxn>
              <a:cxn ang="0">
                <a:pos x="71" y="65"/>
              </a:cxn>
              <a:cxn ang="0">
                <a:pos x="69" y="73"/>
              </a:cxn>
              <a:cxn ang="0">
                <a:pos x="67" y="82"/>
              </a:cxn>
              <a:cxn ang="0">
                <a:pos x="65" y="91"/>
              </a:cxn>
              <a:cxn ang="0">
                <a:pos x="61" y="100"/>
              </a:cxn>
              <a:cxn ang="0">
                <a:pos x="53" y="116"/>
              </a:cxn>
              <a:cxn ang="0">
                <a:pos x="44" y="131"/>
              </a:cxn>
              <a:cxn ang="0">
                <a:pos x="34" y="144"/>
              </a:cxn>
              <a:cxn ang="0">
                <a:pos x="26" y="154"/>
              </a:cxn>
              <a:cxn ang="0">
                <a:pos x="26" y="141"/>
              </a:cxn>
              <a:cxn ang="0">
                <a:pos x="15" y="144"/>
              </a:cxn>
              <a:cxn ang="0">
                <a:pos x="0" y="148"/>
              </a:cxn>
              <a:cxn ang="0">
                <a:pos x="3" y="129"/>
              </a:cxn>
              <a:cxn ang="0">
                <a:pos x="8" y="105"/>
              </a:cxn>
              <a:cxn ang="0">
                <a:pos x="9" y="92"/>
              </a:cxn>
              <a:cxn ang="0">
                <a:pos x="12" y="77"/>
              </a:cxn>
              <a:cxn ang="0">
                <a:pos x="15" y="63"/>
              </a:cxn>
              <a:cxn ang="0">
                <a:pos x="20" y="49"/>
              </a:cxn>
              <a:cxn ang="0">
                <a:pos x="20" y="0"/>
              </a:cxn>
              <a:cxn ang="0">
                <a:pos x="25" y="0"/>
              </a:cxn>
              <a:cxn ang="0">
                <a:pos x="38" y="0"/>
              </a:cxn>
              <a:cxn ang="0">
                <a:pos x="56" y="0"/>
              </a:cxn>
              <a:cxn ang="0">
                <a:pos x="72" y="0"/>
              </a:cxn>
            </a:cxnLst>
            <a:rect l="0" t="0" r="r" b="b"/>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81" name="Freeform 219"/>
          <p:cNvSpPr>
            <a:spLocks/>
          </p:cNvSpPr>
          <p:nvPr>
            <p:custDataLst>
              <p:tags r:id="rId364"/>
            </p:custDataLst>
          </p:nvPr>
        </p:nvSpPr>
        <p:spPr bwMode="auto">
          <a:xfrm>
            <a:off x="6501308" y="3445514"/>
            <a:ext cx="93663" cy="146050"/>
          </a:xfrm>
          <a:custGeom>
            <a:avLst/>
            <a:gdLst/>
            <a:ahLst/>
            <a:cxnLst>
              <a:cxn ang="0">
                <a:pos x="8" y="207"/>
              </a:cxn>
              <a:cxn ang="0">
                <a:pos x="12" y="181"/>
              </a:cxn>
              <a:cxn ang="0">
                <a:pos x="24" y="148"/>
              </a:cxn>
              <a:cxn ang="0">
                <a:pos x="35" y="118"/>
              </a:cxn>
              <a:cxn ang="0">
                <a:pos x="44" y="112"/>
              </a:cxn>
              <a:cxn ang="0">
                <a:pos x="65" y="111"/>
              </a:cxn>
              <a:cxn ang="0">
                <a:pos x="89" y="111"/>
              </a:cxn>
              <a:cxn ang="0">
                <a:pos x="106" y="110"/>
              </a:cxn>
              <a:cxn ang="0">
                <a:pos x="120" y="105"/>
              </a:cxn>
              <a:cxn ang="0">
                <a:pos x="130" y="94"/>
              </a:cxn>
              <a:cxn ang="0">
                <a:pos x="113" y="73"/>
              </a:cxn>
              <a:cxn ang="0">
                <a:pos x="86" y="58"/>
              </a:cxn>
              <a:cxn ang="0">
                <a:pos x="77" y="49"/>
              </a:cxn>
              <a:cxn ang="0">
                <a:pos x="74" y="41"/>
              </a:cxn>
              <a:cxn ang="0">
                <a:pos x="75" y="34"/>
              </a:cxn>
              <a:cxn ang="0">
                <a:pos x="82" y="28"/>
              </a:cxn>
              <a:cxn ang="0">
                <a:pos x="101" y="19"/>
              </a:cxn>
              <a:cxn ang="0">
                <a:pos x="150" y="3"/>
              </a:cxn>
              <a:cxn ang="0">
                <a:pos x="180" y="0"/>
              </a:cxn>
              <a:cxn ang="0">
                <a:pos x="198" y="0"/>
              </a:cxn>
              <a:cxn ang="0">
                <a:pos x="207" y="49"/>
              </a:cxn>
              <a:cxn ang="0">
                <a:pos x="199" y="77"/>
              </a:cxn>
              <a:cxn ang="0">
                <a:pos x="195" y="105"/>
              </a:cxn>
              <a:cxn ang="0">
                <a:pos x="187" y="148"/>
              </a:cxn>
              <a:cxn ang="0">
                <a:pos x="213" y="154"/>
              </a:cxn>
              <a:cxn ang="0">
                <a:pos x="214" y="166"/>
              </a:cxn>
              <a:cxn ang="0">
                <a:pos x="210" y="174"/>
              </a:cxn>
              <a:cxn ang="0">
                <a:pos x="207" y="177"/>
              </a:cxn>
              <a:cxn ang="0">
                <a:pos x="200" y="178"/>
              </a:cxn>
              <a:cxn ang="0">
                <a:pos x="192" y="196"/>
              </a:cxn>
              <a:cxn ang="0">
                <a:pos x="181" y="214"/>
              </a:cxn>
              <a:cxn ang="0">
                <a:pos x="155" y="243"/>
              </a:cxn>
              <a:cxn ang="0">
                <a:pos x="120" y="271"/>
              </a:cxn>
              <a:cxn ang="0">
                <a:pos x="87" y="261"/>
              </a:cxn>
              <a:cxn ang="0">
                <a:pos x="55" y="248"/>
              </a:cxn>
              <a:cxn ang="0">
                <a:pos x="0" y="221"/>
              </a:cxn>
            </a:cxnLst>
            <a:rect l="0" t="0" r="r" b="b"/>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82" name="Freeform 220"/>
          <p:cNvSpPr>
            <a:spLocks/>
          </p:cNvSpPr>
          <p:nvPr>
            <p:custDataLst>
              <p:tags r:id="rId365"/>
            </p:custDataLst>
          </p:nvPr>
        </p:nvSpPr>
        <p:spPr bwMode="auto">
          <a:xfrm>
            <a:off x="6548933" y="3556639"/>
            <a:ext cx="71438" cy="57150"/>
          </a:xfrm>
          <a:custGeom>
            <a:avLst/>
            <a:gdLst/>
            <a:ahLst/>
            <a:cxnLst>
              <a:cxn ang="0">
                <a:pos x="60" y="0"/>
              </a:cxn>
              <a:cxn ang="0">
                <a:pos x="83" y="14"/>
              </a:cxn>
              <a:cxn ang="0">
                <a:pos x="104" y="24"/>
              </a:cxn>
              <a:cxn ang="0">
                <a:pos x="115" y="28"/>
              </a:cxn>
              <a:cxn ang="0">
                <a:pos x="126" y="31"/>
              </a:cxn>
              <a:cxn ang="0">
                <a:pos x="133" y="32"/>
              </a:cxn>
              <a:cxn ang="0">
                <a:pos x="139" y="32"/>
              </a:cxn>
              <a:cxn ang="0">
                <a:pos x="146" y="31"/>
              </a:cxn>
              <a:cxn ang="0">
                <a:pos x="153" y="30"/>
              </a:cxn>
              <a:cxn ang="0">
                <a:pos x="153" y="56"/>
              </a:cxn>
              <a:cxn ang="0">
                <a:pos x="149" y="60"/>
              </a:cxn>
              <a:cxn ang="0">
                <a:pos x="145" y="65"/>
              </a:cxn>
              <a:cxn ang="0">
                <a:pos x="138" y="69"/>
              </a:cxn>
              <a:cxn ang="0">
                <a:pos x="132" y="72"/>
              </a:cxn>
              <a:cxn ang="0">
                <a:pos x="125" y="75"/>
              </a:cxn>
              <a:cxn ang="0">
                <a:pos x="119" y="78"/>
              </a:cxn>
              <a:cxn ang="0">
                <a:pos x="112" y="79"/>
              </a:cxn>
              <a:cxn ang="0">
                <a:pos x="106" y="80"/>
              </a:cxn>
              <a:cxn ang="0">
                <a:pos x="90" y="74"/>
              </a:cxn>
              <a:cxn ang="0">
                <a:pos x="76" y="71"/>
              </a:cxn>
              <a:cxn ang="0">
                <a:pos x="63" y="69"/>
              </a:cxn>
              <a:cxn ang="0">
                <a:pos x="50" y="69"/>
              </a:cxn>
              <a:cxn ang="0">
                <a:pos x="39" y="68"/>
              </a:cxn>
              <a:cxn ang="0">
                <a:pos x="27" y="67"/>
              </a:cxn>
              <a:cxn ang="0">
                <a:pos x="14" y="65"/>
              </a:cxn>
              <a:cxn ang="0">
                <a:pos x="0" y="62"/>
              </a:cxn>
              <a:cxn ang="0">
                <a:pos x="7" y="58"/>
              </a:cxn>
              <a:cxn ang="0">
                <a:pos x="23" y="45"/>
              </a:cxn>
              <a:cxn ang="0">
                <a:pos x="34" y="37"/>
              </a:cxn>
              <a:cxn ang="0">
                <a:pos x="45" y="28"/>
              </a:cxn>
              <a:cxn ang="0">
                <a:pos x="56" y="17"/>
              </a:cxn>
              <a:cxn ang="0">
                <a:pos x="67" y="6"/>
              </a:cxn>
              <a:cxn ang="0">
                <a:pos x="60" y="0"/>
              </a:cxn>
            </a:cxnLst>
            <a:rect l="0" t="0" r="r" b="b"/>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83" name="Freeform 221"/>
          <p:cNvSpPr>
            <a:spLocks/>
          </p:cNvSpPr>
          <p:nvPr>
            <p:custDataLst>
              <p:tags r:id="rId366"/>
            </p:custDataLst>
          </p:nvPr>
        </p:nvSpPr>
        <p:spPr bwMode="auto">
          <a:xfrm>
            <a:off x="6580683" y="3518539"/>
            <a:ext cx="142875" cy="87312"/>
          </a:xfrm>
          <a:custGeom>
            <a:avLst/>
            <a:gdLst/>
            <a:ahLst/>
            <a:cxnLst>
              <a:cxn ang="0">
                <a:pos x="0" y="77"/>
              </a:cxn>
              <a:cxn ang="0">
                <a:pos x="44" y="101"/>
              </a:cxn>
              <a:cxn ang="0">
                <a:pos x="66" y="108"/>
              </a:cxn>
              <a:cxn ang="0">
                <a:pos x="79" y="109"/>
              </a:cxn>
              <a:cxn ang="0">
                <a:pos x="93" y="107"/>
              </a:cxn>
              <a:cxn ang="0">
                <a:pos x="90" y="144"/>
              </a:cxn>
              <a:cxn ang="0">
                <a:pos x="95" y="154"/>
              </a:cxn>
              <a:cxn ang="0">
                <a:pos x="99" y="163"/>
              </a:cxn>
              <a:cxn ang="0">
                <a:pos x="107" y="168"/>
              </a:cxn>
              <a:cxn ang="0">
                <a:pos x="117" y="169"/>
              </a:cxn>
              <a:cxn ang="0">
                <a:pos x="123" y="166"/>
              </a:cxn>
              <a:cxn ang="0">
                <a:pos x="132" y="157"/>
              </a:cxn>
              <a:cxn ang="0">
                <a:pos x="146" y="136"/>
              </a:cxn>
              <a:cxn ang="0">
                <a:pos x="174" y="115"/>
              </a:cxn>
              <a:cxn ang="0">
                <a:pos x="214" y="96"/>
              </a:cxn>
              <a:cxn ang="0">
                <a:pos x="256" y="80"/>
              </a:cxn>
              <a:cxn ang="0">
                <a:pos x="304" y="65"/>
              </a:cxn>
              <a:cxn ang="0">
                <a:pos x="332" y="46"/>
              </a:cxn>
              <a:cxn ang="0">
                <a:pos x="332" y="22"/>
              </a:cxn>
              <a:cxn ang="0">
                <a:pos x="320" y="2"/>
              </a:cxn>
              <a:cxn ang="0">
                <a:pos x="283" y="1"/>
              </a:cxn>
              <a:cxn ang="0">
                <a:pos x="234" y="0"/>
              </a:cxn>
              <a:cxn ang="0">
                <a:pos x="180" y="1"/>
              </a:cxn>
              <a:cxn ang="0">
                <a:pos x="131" y="4"/>
              </a:cxn>
              <a:cxn ang="0">
                <a:pos x="90" y="10"/>
              </a:cxn>
              <a:cxn ang="0">
                <a:pos x="59" y="19"/>
              </a:cxn>
              <a:cxn ang="0">
                <a:pos x="42" y="22"/>
              </a:cxn>
              <a:cxn ang="0">
                <a:pos x="35" y="23"/>
              </a:cxn>
              <a:cxn ang="0">
                <a:pos x="34" y="26"/>
              </a:cxn>
              <a:cxn ang="0">
                <a:pos x="33" y="38"/>
              </a:cxn>
              <a:cxn ang="0">
                <a:pos x="29" y="44"/>
              </a:cxn>
              <a:cxn ang="0">
                <a:pos x="23" y="46"/>
              </a:cxn>
              <a:cxn ang="0">
                <a:pos x="19" y="55"/>
              </a:cxn>
              <a:cxn ang="0">
                <a:pos x="11" y="72"/>
              </a:cxn>
              <a:cxn ang="0">
                <a:pos x="7" y="83"/>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84" name="Freeform 222"/>
          <p:cNvSpPr>
            <a:spLocks/>
          </p:cNvSpPr>
          <p:nvPr>
            <p:custDataLst>
              <p:tags r:id="rId367"/>
            </p:custDataLst>
          </p:nvPr>
        </p:nvSpPr>
        <p:spPr bwMode="auto">
          <a:xfrm>
            <a:off x="6598146" y="3548701"/>
            <a:ext cx="125412" cy="122238"/>
          </a:xfrm>
          <a:custGeom>
            <a:avLst/>
            <a:gdLst/>
            <a:ahLst/>
            <a:cxnLst>
              <a:cxn ang="0">
                <a:pos x="44" y="86"/>
              </a:cxn>
              <a:cxn ang="0">
                <a:pos x="49" y="96"/>
              </a:cxn>
              <a:cxn ang="0">
                <a:pos x="53" y="105"/>
              </a:cxn>
              <a:cxn ang="0">
                <a:pos x="61" y="110"/>
              </a:cxn>
              <a:cxn ang="0">
                <a:pos x="71" y="111"/>
              </a:cxn>
              <a:cxn ang="0">
                <a:pos x="77" y="108"/>
              </a:cxn>
              <a:cxn ang="0">
                <a:pos x="86" y="99"/>
              </a:cxn>
              <a:cxn ang="0">
                <a:pos x="100" y="78"/>
              </a:cxn>
              <a:cxn ang="0">
                <a:pos x="128" y="57"/>
              </a:cxn>
              <a:cxn ang="0">
                <a:pos x="168" y="38"/>
              </a:cxn>
              <a:cxn ang="0">
                <a:pos x="210" y="22"/>
              </a:cxn>
              <a:cxn ang="0">
                <a:pos x="258" y="7"/>
              </a:cxn>
              <a:cxn ang="0">
                <a:pos x="286" y="11"/>
              </a:cxn>
              <a:cxn ang="0">
                <a:pos x="282" y="32"/>
              </a:cxn>
              <a:cxn ang="0">
                <a:pos x="272" y="70"/>
              </a:cxn>
              <a:cxn ang="0">
                <a:pos x="254" y="128"/>
              </a:cxn>
              <a:cxn ang="0">
                <a:pos x="244" y="174"/>
              </a:cxn>
              <a:cxn ang="0">
                <a:pos x="240" y="206"/>
              </a:cxn>
              <a:cxn ang="0">
                <a:pos x="146" y="216"/>
              </a:cxn>
              <a:cxn ang="0">
                <a:pos x="138" y="218"/>
              </a:cxn>
              <a:cxn ang="0">
                <a:pos x="132" y="223"/>
              </a:cxn>
              <a:cxn ang="0">
                <a:pos x="127" y="235"/>
              </a:cxn>
              <a:cxn ang="0">
                <a:pos x="109" y="217"/>
              </a:cxn>
              <a:cxn ang="0">
                <a:pos x="94" y="199"/>
              </a:cxn>
              <a:cxn ang="0">
                <a:pos x="69" y="160"/>
              </a:cxn>
              <a:cxn ang="0">
                <a:pos x="55" y="142"/>
              </a:cxn>
              <a:cxn ang="0">
                <a:pos x="41" y="125"/>
              </a:cxn>
              <a:cxn ang="0">
                <a:pos x="22" y="110"/>
              </a:cxn>
              <a:cxn ang="0">
                <a:pos x="0" y="99"/>
              </a:cxn>
              <a:cxn ang="0">
                <a:pos x="13" y="97"/>
              </a:cxn>
              <a:cxn ang="0">
                <a:pos x="26" y="91"/>
              </a:cxn>
              <a:cxn ang="0">
                <a:pos x="39" y="84"/>
              </a:cxn>
              <a:cxn ang="0">
                <a:pos x="47" y="7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85" name="Freeform 223"/>
          <p:cNvSpPr>
            <a:spLocks/>
          </p:cNvSpPr>
          <p:nvPr>
            <p:custDataLst>
              <p:tags r:id="rId368"/>
            </p:custDataLst>
          </p:nvPr>
        </p:nvSpPr>
        <p:spPr bwMode="auto">
          <a:xfrm>
            <a:off x="6648946" y="3661414"/>
            <a:ext cx="84137" cy="100012"/>
          </a:xfrm>
          <a:custGeom>
            <a:avLst/>
            <a:gdLst/>
            <a:ahLst/>
            <a:cxnLst>
              <a:cxn ang="0">
                <a:pos x="188" y="185"/>
              </a:cxn>
              <a:cxn ang="0">
                <a:pos x="175" y="185"/>
              </a:cxn>
              <a:cxn ang="0">
                <a:pos x="158" y="185"/>
              </a:cxn>
              <a:cxn ang="0">
                <a:pos x="144" y="180"/>
              </a:cxn>
              <a:cxn ang="0">
                <a:pos x="136" y="173"/>
              </a:cxn>
              <a:cxn ang="0">
                <a:pos x="129" y="163"/>
              </a:cxn>
              <a:cxn ang="0">
                <a:pos x="120" y="147"/>
              </a:cxn>
              <a:cxn ang="0">
                <a:pos x="110" y="131"/>
              </a:cxn>
              <a:cxn ang="0">
                <a:pos x="99" y="121"/>
              </a:cxn>
              <a:cxn ang="0">
                <a:pos x="93" y="126"/>
              </a:cxn>
              <a:cxn ang="0">
                <a:pos x="90" y="135"/>
              </a:cxn>
              <a:cxn ang="0">
                <a:pos x="84" y="130"/>
              </a:cxn>
              <a:cxn ang="0">
                <a:pos x="72" y="113"/>
              </a:cxn>
              <a:cxn ang="0">
                <a:pos x="56" y="87"/>
              </a:cxn>
              <a:cxn ang="0">
                <a:pos x="41" y="67"/>
              </a:cxn>
              <a:cxn ang="0">
                <a:pos x="31" y="58"/>
              </a:cxn>
              <a:cxn ang="0">
                <a:pos x="26" y="60"/>
              </a:cxn>
              <a:cxn ang="0">
                <a:pos x="29" y="69"/>
              </a:cxn>
              <a:cxn ang="0">
                <a:pos x="34" y="78"/>
              </a:cxn>
              <a:cxn ang="0">
                <a:pos x="41" y="84"/>
              </a:cxn>
              <a:cxn ang="0">
                <a:pos x="46" y="105"/>
              </a:cxn>
              <a:cxn ang="0">
                <a:pos x="13" y="98"/>
              </a:cxn>
              <a:cxn ang="0">
                <a:pos x="4" y="84"/>
              </a:cxn>
              <a:cxn ang="0">
                <a:pos x="0" y="60"/>
              </a:cxn>
              <a:cxn ang="0">
                <a:pos x="0" y="38"/>
              </a:cxn>
              <a:cxn ang="0">
                <a:pos x="3" y="28"/>
              </a:cxn>
              <a:cxn ang="0">
                <a:pos x="8" y="22"/>
              </a:cxn>
              <a:cxn ang="0">
                <a:pos x="14" y="13"/>
              </a:cxn>
              <a:cxn ang="0">
                <a:pos x="20" y="4"/>
              </a:cxn>
              <a:cxn ang="0">
                <a:pos x="28" y="0"/>
              </a:cxn>
              <a:cxn ang="0">
                <a:pos x="126" y="6"/>
              </a:cxn>
              <a:cxn ang="0">
                <a:pos x="127" y="21"/>
              </a:cxn>
              <a:cxn ang="0">
                <a:pos x="130" y="37"/>
              </a:cxn>
              <a:cxn ang="0">
                <a:pos x="143" y="70"/>
              </a:cxn>
              <a:cxn ang="0">
                <a:pos x="165" y="102"/>
              </a:cxn>
              <a:cxn ang="0">
                <a:pos x="177" y="117"/>
              </a:cxn>
              <a:cxn ang="0">
                <a:pos x="192" y="130"/>
              </a:cxn>
              <a:cxn ang="0">
                <a:pos x="189" y="143"/>
              </a:cxn>
              <a:cxn ang="0">
                <a:pos x="189" y="156"/>
              </a:cxn>
              <a:cxn ang="0">
                <a:pos x="192" y="191"/>
              </a:cxn>
              <a:cxn ang="0">
                <a:pos x="205" y="185"/>
              </a:cxn>
            </a:cxnLst>
            <a:rect l="0" t="0" r="r" b="b"/>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chemeClr val="accent5">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86" name="Freeform 224"/>
          <p:cNvSpPr>
            <a:spLocks/>
          </p:cNvSpPr>
          <p:nvPr>
            <p:custDataLst>
              <p:tags r:id="rId369"/>
            </p:custDataLst>
          </p:nvPr>
        </p:nvSpPr>
        <p:spPr bwMode="auto">
          <a:xfrm>
            <a:off x="6729908" y="3715389"/>
            <a:ext cx="142875" cy="79375"/>
          </a:xfrm>
          <a:custGeom>
            <a:avLst/>
            <a:gdLst/>
            <a:ahLst/>
            <a:cxnLst>
              <a:cxn ang="0">
                <a:pos x="3" y="58"/>
              </a:cxn>
              <a:cxn ang="0">
                <a:pos x="0" y="42"/>
              </a:cxn>
              <a:cxn ang="0">
                <a:pos x="2" y="31"/>
              </a:cxn>
              <a:cxn ang="0">
                <a:pos x="17" y="33"/>
              </a:cxn>
              <a:cxn ang="0">
                <a:pos x="36" y="41"/>
              </a:cxn>
              <a:cxn ang="0">
                <a:pos x="49" y="43"/>
              </a:cxn>
              <a:cxn ang="0">
                <a:pos x="67" y="43"/>
              </a:cxn>
              <a:cxn ang="0">
                <a:pos x="86" y="39"/>
              </a:cxn>
              <a:cxn ang="0">
                <a:pos x="110" y="30"/>
              </a:cxn>
              <a:cxn ang="0">
                <a:pos x="140" y="13"/>
              </a:cxn>
              <a:cxn ang="0">
                <a:pos x="162" y="4"/>
              </a:cxn>
              <a:cxn ang="0">
                <a:pos x="179" y="0"/>
              </a:cxn>
              <a:cxn ang="0">
                <a:pos x="203" y="0"/>
              </a:cxn>
              <a:cxn ang="0">
                <a:pos x="224" y="6"/>
              </a:cxn>
              <a:cxn ang="0">
                <a:pos x="243" y="15"/>
              </a:cxn>
              <a:cxn ang="0">
                <a:pos x="259" y="28"/>
              </a:cxn>
              <a:cxn ang="0">
                <a:pos x="280" y="46"/>
              </a:cxn>
              <a:cxn ang="0">
                <a:pos x="302" y="61"/>
              </a:cxn>
              <a:cxn ang="0">
                <a:pos x="319" y="67"/>
              </a:cxn>
              <a:cxn ang="0">
                <a:pos x="313" y="82"/>
              </a:cxn>
              <a:cxn ang="0">
                <a:pos x="293" y="106"/>
              </a:cxn>
              <a:cxn ang="0">
                <a:pos x="277" y="138"/>
              </a:cxn>
              <a:cxn ang="0">
                <a:pos x="265" y="153"/>
              </a:cxn>
              <a:cxn ang="0">
                <a:pos x="253" y="146"/>
              </a:cxn>
              <a:cxn ang="0">
                <a:pos x="240" y="136"/>
              </a:cxn>
              <a:cxn ang="0">
                <a:pos x="230" y="126"/>
              </a:cxn>
              <a:cxn ang="0">
                <a:pos x="230" y="114"/>
              </a:cxn>
              <a:cxn ang="0">
                <a:pos x="235" y="100"/>
              </a:cxn>
              <a:cxn ang="0">
                <a:pos x="249" y="86"/>
              </a:cxn>
              <a:cxn ang="0">
                <a:pos x="233" y="68"/>
              </a:cxn>
              <a:cxn ang="0">
                <a:pos x="207" y="55"/>
              </a:cxn>
              <a:cxn ang="0">
                <a:pos x="195" y="41"/>
              </a:cxn>
              <a:cxn ang="0">
                <a:pos x="179" y="34"/>
              </a:cxn>
              <a:cxn ang="0">
                <a:pos x="163" y="41"/>
              </a:cxn>
              <a:cxn ang="0">
                <a:pos x="150" y="50"/>
              </a:cxn>
              <a:cxn ang="0">
                <a:pos x="140" y="61"/>
              </a:cxn>
              <a:cxn ang="0">
                <a:pos x="132" y="74"/>
              </a:cxn>
              <a:cxn ang="0">
                <a:pos x="128" y="88"/>
              </a:cxn>
              <a:cxn ang="0">
                <a:pos x="123" y="109"/>
              </a:cxn>
              <a:cxn ang="0">
                <a:pos x="122" y="125"/>
              </a:cxn>
              <a:cxn ang="0">
                <a:pos x="118" y="129"/>
              </a:cxn>
              <a:cxn ang="0">
                <a:pos x="108" y="135"/>
              </a:cxn>
              <a:cxn ang="0">
                <a:pos x="96" y="135"/>
              </a:cxn>
              <a:cxn ang="0">
                <a:pos x="83" y="129"/>
              </a:cxn>
              <a:cxn ang="0">
                <a:pos x="66" y="116"/>
              </a:cxn>
              <a:cxn ang="0">
                <a:pos x="48" y="94"/>
              </a:cxn>
              <a:cxn ang="0">
                <a:pos x="33" y="80"/>
              </a:cxn>
              <a:cxn ang="0">
                <a:pos x="22" y="74"/>
              </a:cxn>
              <a:cxn ang="0">
                <a:pos x="3" y="73"/>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87" name="Freeform 225"/>
          <p:cNvSpPr>
            <a:spLocks/>
          </p:cNvSpPr>
          <p:nvPr>
            <p:custDataLst>
              <p:tags r:id="rId370"/>
            </p:custDataLst>
          </p:nvPr>
        </p:nvSpPr>
        <p:spPr bwMode="auto">
          <a:xfrm>
            <a:off x="7410946" y="4969514"/>
            <a:ext cx="133350" cy="155575"/>
          </a:xfrm>
          <a:custGeom>
            <a:avLst/>
            <a:gdLst/>
            <a:ahLst/>
            <a:cxnLst>
              <a:cxn ang="0">
                <a:pos x="297" y="181"/>
              </a:cxn>
              <a:cxn ang="0">
                <a:pos x="296" y="185"/>
              </a:cxn>
              <a:cxn ang="0">
                <a:pos x="291" y="194"/>
              </a:cxn>
              <a:cxn ang="0">
                <a:pos x="282" y="199"/>
              </a:cxn>
              <a:cxn ang="0">
                <a:pos x="272" y="201"/>
              </a:cxn>
              <a:cxn ang="0">
                <a:pos x="263" y="207"/>
              </a:cxn>
              <a:cxn ang="0">
                <a:pos x="253" y="229"/>
              </a:cxn>
              <a:cxn ang="0">
                <a:pos x="242" y="254"/>
              </a:cxn>
              <a:cxn ang="0">
                <a:pos x="231" y="267"/>
              </a:cxn>
              <a:cxn ang="0">
                <a:pos x="221" y="273"/>
              </a:cxn>
              <a:cxn ang="0">
                <a:pos x="200" y="281"/>
              </a:cxn>
              <a:cxn ang="0">
                <a:pos x="164" y="290"/>
              </a:cxn>
              <a:cxn ang="0">
                <a:pos x="139" y="293"/>
              </a:cxn>
              <a:cxn ang="0">
                <a:pos x="123" y="293"/>
              </a:cxn>
              <a:cxn ang="0">
                <a:pos x="106" y="290"/>
              </a:cxn>
              <a:cxn ang="0">
                <a:pos x="92" y="286"/>
              </a:cxn>
              <a:cxn ang="0">
                <a:pos x="80" y="278"/>
              </a:cxn>
              <a:cxn ang="0">
                <a:pos x="71" y="268"/>
              </a:cxn>
              <a:cxn ang="0">
                <a:pos x="1" y="236"/>
              </a:cxn>
              <a:cxn ang="0">
                <a:pos x="0" y="88"/>
              </a:cxn>
              <a:cxn ang="0">
                <a:pos x="1" y="49"/>
              </a:cxn>
              <a:cxn ang="0">
                <a:pos x="4" y="35"/>
              </a:cxn>
              <a:cxn ang="0">
                <a:pos x="11" y="21"/>
              </a:cxn>
              <a:cxn ang="0">
                <a:pos x="20" y="8"/>
              </a:cxn>
              <a:cxn ang="0">
                <a:pos x="41" y="2"/>
              </a:cxn>
              <a:cxn ang="0">
                <a:pos x="53" y="0"/>
              </a:cxn>
              <a:cxn ang="0">
                <a:pos x="72" y="6"/>
              </a:cxn>
              <a:cxn ang="0">
                <a:pos x="80" y="7"/>
              </a:cxn>
              <a:cxn ang="0">
                <a:pos x="84" y="4"/>
              </a:cxn>
              <a:cxn ang="0">
                <a:pos x="87" y="5"/>
              </a:cxn>
              <a:cxn ang="0">
                <a:pos x="90" y="11"/>
              </a:cxn>
              <a:cxn ang="0">
                <a:pos x="99" y="19"/>
              </a:cxn>
              <a:cxn ang="0">
                <a:pos x="121" y="31"/>
              </a:cxn>
              <a:cxn ang="0">
                <a:pos x="148" y="41"/>
              </a:cxn>
              <a:cxn ang="0">
                <a:pos x="182" y="59"/>
              </a:cxn>
              <a:cxn ang="0">
                <a:pos x="210" y="79"/>
              </a:cxn>
              <a:cxn ang="0">
                <a:pos x="241" y="102"/>
              </a:cxn>
              <a:cxn ang="0">
                <a:pos x="261" y="117"/>
              </a:cxn>
              <a:cxn ang="0">
                <a:pos x="266" y="124"/>
              </a:cxn>
              <a:cxn ang="0">
                <a:pos x="280" y="135"/>
              </a:cxn>
              <a:cxn ang="0">
                <a:pos x="299" y="151"/>
              </a:cxn>
              <a:cxn ang="0">
                <a:pos x="306" y="161"/>
              </a:cxn>
              <a:cxn ang="0">
                <a:pos x="304" y="166"/>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88" name="Freeform 346"/>
          <p:cNvSpPr>
            <a:spLocks/>
          </p:cNvSpPr>
          <p:nvPr>
            <p:custDataLst>
              <p:tags r:id="rId371"/>
            </p:custDataLst>
          </p:nvPr>
        </p:nvSpPr>
        <p:spPr bwMode="auto">
          <a:xfrm>
            <a:off x="7264896" y="3516951"/>
            <a:ext cx="14287" cy="55563"/>
          </a:xfrm>
          <a:custGeom>
            <a:avLst/>
            <a:gdLst/>
            <a:ahLst/>
            <a:cxnLst>
              <a:cxn ang="0">
                <a:pos x="13" y="6"/>
              </a:cxn>
              <a:cxn ang="0">
                <a:pos x="0" y="19"/>
              </a:cxn>
              <a:cxn ang="0">
                <a:pos x="5" y="21"/>
              </a:cxn>
              <a:cxn ang="0">
                <a:pos x="14" y="25"/>
              </a:cxn>
              <a:cxn ang="0">
                <a:pos x="19" y="27"/>
              </a:cxn>
              <a:cxn ang="0">
                <a:pos x="23" y="29"/>
              </a:cxn>
              <a:cxn ang="0">
                <a:pos x="27" y="30"/>
              </a:cxn>
              <a:cxn ang="0">
                <a:pos x="33" y="31"/>
              </a:cxn>
              <a:cxn ang="0">
                <a:pos x="33" y="0"/>
              </a:cxn>
              <a:cxn ang="0">
                <a:pos x="20" y="0"/>
              </a:cxn>
              <a:cxn ang="0">
                <a:pos x="13" y="6"/>
              </a:cxn>
            </a:cxnLst>
            <a:rect l="0" t="0" r="r" b="b"/>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009900"/>
          </a:solidFill>
          <a:ln w="6350" cmpd="sng">
            <a:solidFill>
              <a:schemeClr val="bg1">
                <a:lumMod val="65000"/>
              </a:schemeClr>
            </a:solidFill>
            <a:prstDash val="solid"/>
            <a:round/>
            <a:headEnd/>
            <a:tailEnd/>
          </a:ln>
        </p:spPr>
        <p:txBody>
          <a:bodyPr/>
          <a:lstStyle/>
          <a:p>
            <a:endParaRPr lang="en-CA" dirty="0"/>
          </a:p>
        </p:txBody>
      </p:sp>
      <p:sp>
        <p:nvSpPr>
          <p:cNvPr id="489" name="Line 359"/>
          <p:cNvSpPr>
            <a:spLocks noChangeShapeType="1"/>
          </p:cNvSpPr>
          <p:nvPr>
            <p:custDataLst>
              <p:tags r:id="rId372"/>
            </p:custDataLst>
          </p:nvPr>
        </p:nvSpPr>
        <p:spPr bwMode="auto">
          <a:xfrm flipH="1">
            <a:off x="6488608" y="4031301"/>
            <a:ext cx="4763" cy="7938"/>
          </a:xfrm>
          <a:prstGeom prst="line">
            <a:avLst/>
          </a:prstGeom>
          <a:noFill/>
          <a:ln w="6350">
            <a:solidFill>
              <a:schemeClr val="bg1">
                <a:lumMod val="65000"/>
              </a:schemeClr>
            </a:solidFill>
            <a:round/>
            <a:headEnd/>
            <a:tailEnd/>
          </a:ln>
        </p:spPr>
        <p:txBody>
          <a:bodyPr/>
          <a:lstStyle/>
          <a:p>
            <a:endParaRPr lang="en-CA" dirty="0"/>
          </a:p>
        </p:txBody>
      </p:sp>
      <p:sp>
        <p:nvSpPr>
          <p:cNvPr id="490" name="Freeform 360"/>
          <p:cNvSpPr>
            <a:spLocks/>
          </p:cNvSpPr>
          <p:nvPr>
            <p:custDataLst>
              <p:tags r:id="rId373"/>
            </p:custDataLst>
          </p:nvPr>
        </p:nvSpPr>
        <p:spPr bwMode="auto">
          <a:xfrm>
            <a:off x="6488608" y="4039239"/>
            <a:ext cx="12700" cy="58737"/>
          </a:xfrm>
          <a:custGeom>
            <a:avLst/>
            <a:gdLst/>
            <a:ahLst/>
            <a:cxnLst>
              <a:cxn ang="0">
                <a:pos x="0" y="0"/>
              </a:cxn>
              <a:cxn ang="0">
                <a:pos x="7" y="1"/>
              </a:cxn>
              <a:cxn ang="0">
                <a:pos x="15" y="3"/>
              </a:cxn>
              <a:cxn ang="0">
                <a:pos x="23" y="5"/>
              </a:cxn>
              <a:cxn ang="0">
                <a:pos x="33" y="6"/>
              </a:cxn>
            </a:cxnLst>
            <a:rect l="0" t="0" r="r" b="b"/>
            <a:pathLst>
              <a:path w="33" h="6">
                <a:moveTo>
                  <a:pt x="0" y="0"/>
                </a:moveTo>
                <a:lnTo>
                  <a:pt x="7" y="1"/>
                </a:lnTo>
                <a:lnTo>
                  <a:pt x="15" y="3"/>
                </a:lnTo>
                <a:lnTo>
                  <a:pt x="23" y="5"/>
                </a:lnTo>
                <a:lnTo>
                  <a:pt x="33" y="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91" name="Freeform 361"/>
          <p:cNvSpPr>
            <a:spLocks/>
          </p:cNvSpPr>
          <p:nvPr>
            <p:custDataLst>
              <p:tags r:id="rId374"/>
            </p:custDataLst>
          </p:nvPr>
        </p:nvSpPr>
        <p:spPr bwMode="auto">
          <a:xfrm>
            <a:off x="6496546" y="4026539"/>
            <a:ext cx="4762" cy="57150"/>
          </a:xfrm>
          <a:custGeom>
            <a:avLst/>
            <a:gdLst/>
            <a:ahLst/>
            <a:cxnLst>
              <a:cxn ang="0">
                <a:pos x="13" y="30"/>
              </a:cxn>
              <a:cxn ang="0">
                <a:pos x="13" y="0"/>
              </a:cxn>
              <a:cxn ang="0">
                <a:pos x="0" y="0"/>
              </a:cxn>
            </a:cxnLst>
            <a:rect l="0" t="0" r="r" b="b"/>
            <a:pathLst>
              <a:path w="13" h="30">
                <a:moveTo>
                  <a:pt x="13" y="30"/>
                </a:moveTo>
                <a:lnTo>
                  <a:pt x="13" y="0"/>
                </a:lnTo>
                <a:lnTo>
                  <a:pt x="0"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grpSp>
        <p:nvGrpSpPr>
          <p:cNvPr id="492" name="Group 362"/>
          <p:cNvGrpSpPr>
            <a:grpSpLocks/>
          </p:cNvGrpSpPr>
          <p:nvPr>
            <p:custDataLst>
              <p:tags r:id="rId375"/>
            </p:custDataLst>
          </p:nvPr>
        </p:nvGrpSpPr>
        <p:grpSpPr bwMode="auto">
          <a:xfrm>
            <a:off x="6488608" y="3961451"/>
            <a:ext cx="417513" cy="201613"/>
            <a:chOff x="912" y="2626"/>
            <a:chExt cx="311" cy="127"/>
          </a:xfrm>
          <a:solidFill>
            <a:schemeClr val="bg1">
              <a:lumMod val="75000"/>
            </a:schemeClr>
          </a:solidFill>
        </p:grpSpPr>
        <p:sp>
          <p:nvSpPr>
            <p:cNvPr id="493" name="Freeform 363"/>
            <p:cNvSpPr>
              <a:spLocks/>
            </p:cNvSpPr>
            <p:nvPr/>
          </p:nvSpPr>
          <p:spPr bwMode="auto">
            <a:xfrm>
              <a:off x="1110" y="2626"/>
              <a:ext cx="113" cy="127"/>
            </a:xfrm>
            <a:custGeom>
              <a:avLst/>
              <a:gdLst/>
              <a:ahLst/>
              <a:cxnLst>
                <a:cxn ang="0">
                  <a:pos x="312" y="79"/>
                </a:cxn>
                <a:cxn ang="0">
                  <a:pos x="286" y="79"/>
                </a:cxn>
                <a:cxn ang="0">
                  <a:pos x="265" y="79"/>
                </a:cxn>
                <a:cxn ang="0">
                  <a:pos x="249" y="74"/>
                </a:cxn>
                <a:cxn ang="0">
                  <a:pos x="222" y="59"/>
                </a:cxn>
                <a:cxn ang="0">
                  <a:pos x="168" y="20"/>
                </a:cxn>
                <a:cxn ang="0">
                  <a:pos x="137" y="6"/>
                </a:cxn>
                <a:cxn ang="0">
                  <a:pos x="129" y="19"/>
                </a:cxn>
                <a:cxn ang="0">
                  <a:pos x="119" y="29"/>
                </a:cxn>
                <a:cxn ang="0">
                  <a:pos x="107" y="35"/>
                </a:cxn>
                <a:cxn ang="0">
                  <a:pos x="86" y="56"/>
                </a:cxn>
                <a:cxn ang="0">
                  <a:pos x="53" y="97"/>
                </a:cxn>
                <a:cxn ang="0">
                  <a:pos x="30" y="131"/>
                </a:cxn>
                <a:cxn ang="0">
                  <a:pos x="17" y="154"/>
                </a:cxn>
                <a:cxn ang="0">
                  <a:pos x="7" y="177"/>
                </a:cxn>
                <a:cxn ang="0">
                  <a:pos x="0" y="198"/>
                </a:cxn>
                <a:cxn ang="0">
                  <a:pos x="0" y="213"/>
                </a:cxn>
                <a:cxn ang="0">
                  <a:pos x="3" y="222"/>
                </a:cxn>
                <a:cxn ang="0">
                  <a:pos x="9" y="231"/>
                </a:cxn>
                <a:cxn ang="0">
                  <a:pos x="24" y="241"/>
                </a:cxn>
                <a:cxn ang="0">
                  <a:pos x="39" y="245"/>
                </a:cxn>
                <a:cxn ang="0">
                  <a:pos x="52" y="245"/>
                </a:cxn>
                <a:cxn ang="0">
                  <a:pos x="63" y="241"/>
                </a:cxn>
                <a:cxn ang="0">
                  <a:pos x="73" y="236"/>
                </a:cxn>
                <a:cxn ang="0">
                  <a:pos x="78" y="236"/>
                </a:cxn>
                <a:cxn ang="0">
                  <a:pos x="80" y="238"/>
                </a:cxn>
                <a:cxn ang="0">
                  <a:pos x="80" y="257"/>
                </a:cxn>
                <a:cxn ang="0">
                  <a:pos x="76" y="279"/>
                </a:cxn>
                <a:cxn ang="0">
                  <a:pos x="71" y="290"/>
                </a:cxn>
                <a:cxn ang="0">
                  <a:pos x="73" y="307"/>
                </a:cxn>
                <a:cxn ang="0">
                  <a:pos x="80" y="331"/>
                </a:cxn>
                <a:cxn ang="0">
                  <a:pos x="89" y="351"/>
                </a:cxn>
                <a:cxn ang="0">
                  <a:pos x="122" y="373"/>
                </a:cxn>
                <a:cxn ang="0">
                  <a:pos x="142" y="385"/>
                </a:cxn>
                <a:cxn ang="0">
                  <a:pos x="152" y="386"/>
                </a:cxn>
                <a:cxn ang="0">
                  <a:pos x="163" y="377"/>
                </a:cxn>
                <a:cxn ang="0">
                  <a:pos x="173" y="363"/>
                </a:cxn>
                <a:cxn ang="0">
                  <a:pos x="178" y="350"/>
                </a:cxn>
                <a:cxn ang="0">
                  <a:pos x="181" y="338"/>
                </a:cxn>
                <a:cxn ang="0">
                  <a:pos x="184" y="323"/>
                </a:cxn>
                <a:cxn ang="0">
                  <a:pos x="195" y="304"/>
                </a:cxn>
                <a:cxn ang="0">
                  <a:pos x="216" y="281"/>
                </a:cxn>
                <a:cxn ang="0">
                  <a:pos x="238" y="263"/>
                </a:cxn>
                <a:cxn ang="0">
                  <a:pos x="264" y="249"/>
                </a:cxn>
                <a:cxn ang="0">
                  <a:pos x="300" y="229"/>
                </a:cxn>
                <a:cxn ang="0">
                  <a:pos x="324" y="212"/>
                </a:cxn>
                <a:cxn ang="0">
                  <a:pos x="338" y="199"/>
                </a:cxn>
                <a:cxn ang="0">
                  <a:pos x="346" y="185"/>
                </a:cxn>
                <a:cxn ang="0">
                  <a:pos x="352" y="169"/>
                </a:cxn>
                <a:cxn ang="0">
                  <a:pos x="351" y="149"/>
                </a:cxn>
                <a:cxn ang="0">
                  <a:pos x="344" y="125"/>
                </a:cxn>
                <a:cxn ang="0">
                  <a:pos x="330" y="91"/>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94" name="Freeform 364"/>
            <p:cNvSpPr>
              <a:spLocks/>
            </p:cNvSpPr>
            <p:nvPr/>
          </p:nvSpPr>
          <p:spPr bwMode="auto">
            <a:xfrm>
              <a:off x="923" y="2662"/>
              <a:ext cx="17" cy="26"/>
            </a:xfrm>
            <a:custGeom>
              <a:avLst/>
              <a:gdLst/>
              <a:ahLst/>
              <a:cxnLst>
                <a:cxn ang="0">
                  <a:pos x="14" y="0"/>
                </a:cxn>
                <a:cxn ang="0">
                  <a:pos x="20" y="0"/>
                </a:cxn>
                <a:cxn ang="0">
                  <a:pos x="25" y="2"/>
                </a:cxn>
                <a:cxn ang="0">
                  <a:pos x="30" y="6"/>
                </a:cxn>
                <a:cxn ang="0">
                  <a:pos x="36" y="9"/>
                </a:cxn>
                <a:cxn ang="0">
                  <a:pos x="40" y="13"/>
                </a:cxn>
                <a:cxn ang="0">
                  <a:pos x="45" y="17"/>
                </a:cxn>
                <a:cxn ang="0">
                  <a:pos x="47" y="21"/>
                </a:cxn>
                <a:cxn ang="0">
                  <a:pos x="48" y="24"/>
                </a:cxn>
                <a:cxn ang="0">
                  <a:pos x="51" y="34"/>
                </a:cxn>
                <a:cxn ang="0">
                  <a:pos x="52" y="41"/>
                </a:cxn>
                <a:cxn ang="0">
                  <a:pos x="51" y="46"/>
                </a:cxn>
                <a:cxn ang="0">
                  <a:pos x="49" y="50"/>
                </a:cxn>
                <a:cxn ang="0">
                  <a:pos x="47" y="54"/>
                </a:cxn>
                <a:cxn ang="0">
                  <a:pos x="44" y="60"/>
                </a:cxn>
                <a:cxn ang="0">
                  <a:pos x="41" y="65"/>
                </a:cxn>
                <a:cxn ang="0">
                  <a:pos x="41" y="73"/>
                </a:cxn>
                <a:cxn ang="0">
                  <a:pos x="29" y="75"/>
                </a:cxn>
                <a:cxn ang="0">
                  <a:pos x="16" y="78"/>
                </a:cxn>
                <a:cxn ang="0">
                  <a:pos x="11" y="78"/>
                </a:cxn>
                <a:cxn ang="0">
                  <a:pos x="5" y="78"/>
                </a:cxn>
                <a:cxn ang="0">
                  <a:pos x="4" y="78"/>
                </a:cxn>
                <a:cxn ang="0">
                  <a:pos x="2" y="77"/>
                </a:cxn>
                <a:cxn ang="0">
                  <a:pos x="2" y="75"/>
                </a:cxn>
                <a:cxn ang="0">
                  <a:pos x="1" y="73"/>
                </a:cxn>
                <a:cxn ang="0">
                  <a:pos x="0" y="69"/>
                </a:cxn>
                <a:cxn ang="0">
                  <a:pos x="1" y="64"/>
                </a:cxn>
                <a:cxn ang="0">
                  <a:pos x="3" y="60"/>
                </a:cxn>
                <a:cxn ang="0">
                  <a:pos x="7" y="56"/>
                </a:cxn>
                <a:cxn ang="0">
                  <a:pos x="17" y="47"/>
                </a:cxn>
                <a:cxn ang="0">
                  <a:pos x="28" y="42"/>
                </a:cxn>
                <a:cxn ang="0">
                  <a:pos x="24" y="32"/>
                </a:cxn>
                <a:cxn ang="0">
                  <a:pos x="21" y="21"/>
                </a:cxn>
                <a:cxn ang="0">
                  <a:pos x="18" y="10"/>
                </a:cxn>
                <a:cxn ang="0">
                  <a:pos x="14" y="0"/>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495" name="Freeform 365"/>
            <p:cNvSpPr>
              <a:spLocks/>
            </p:cNvSpPr>
            <p:nvPr/>
          </p:nvSpPr>
          <p:spPr bwMode="auto">
            <a:xfrm>
              <a:off x="912" y="2666"/>
              <a:ext cx="9" cy="10"/>
            </a:xfrm>
            <a:custGeom>
              <a:avLst/>
              <a:gdLst/>
              <a:ahLst/>
              <a:cxnLst>
                <a:cxn ang="0">
                  <a:pos x="13" y="6"/>
                </a:cxn>
                <a:cxn ang="0">
                  <a:pos x="0" y="24"/>
                </a:cxn>
                <a:cxn ang="0">
                  <a:pos x="7" y="25"/>
                </a:cxn>
                <a:cxn ang="0">
                  <a:pos x="15" y="27"/>
                </a:cxn>
                <a:cxn ang="0">
                  <a:pos x="23" y="29"/>
                </a:cxn>
                <a:cxn ang="0">
                  <a:pos x="33" y="30"/>
                </a:cxn>
                <a:cxn ang="0">
                  <a:pos x="33" y="0"/>
                </a:cxn>
                <a:cxn ang="0">
                  <a:pos x="20" y="0"/>
                </a:cxn>
                <a:cxn ang="0">
                  <a:pos x="13" y="6"/>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grpSp>
      <p:grpSp>
        <p:nvGrpSpPr>
          <p:cNvPr id="496" name="Group 384"/>
          <p:cNvGrpSpPr>
            <a:grpSpLocks/>
          </p:cNvGrpSpPr>
          <p:nvPr>
            <p:custDataLst>
              <p:tags r:id="rId376"/>
            </p:custDataLst>
          </p:nvPr>
        </p:nvGrpSpPr>
        <p:grpSpPr bwMode="auto">
          <a:xfrm>
            <a:off x="8122146" y="3475676"/>
            <a:ext cx="80962" cy="82550"/>
            <a:chOff x="2352" y="2343"/>
            <a:chExt cx="65" cy="53"/>
          </a:xfrm>
        </p:grpSpPr>
        <p:sp>
          <p:nvSpPr>
            <p:cNvPr id="497" name="Freeform 385"/>
            <p:cNvSpPr>
              <a:spLocks/>
            </p:cNvSpPr>
            <p:nvPr/>
          </p:nvSpPr>
          <p:spPr bwMode="auto">
            <a:xfrm>
              <a:off x="2352" y="2343"/>
              <a:ext cx="16" cy="11"/>
            </a:xfrm>
            <a:custGeom>
              <a:avLst/>
              <a:gdLst/>
              <a:ahLst/>
              <a:cxnLst>
                <a:cxn ang="0">
                  <a:pos x="46" y="0"/>
                </a:cxn>
                <a:cxn ang="0">
                  <a:pos x="0" y="5"/>
                </a:cxn>
                <a:cxn ang="0">
                  <a:pos x="4" y="28"/>
                </a:cxn>
                <a:cxn ang="0">
                  <a:pos x="10" y="33"/>
                </a:cxn>
                <a:cxn ang="0">
                  <a:pos x="35" y="25"/>
                </a:cxn>
                <a:cxn ang="0">
                  <a:pos x="48" y="15"/>
                </a:cxn>
                <a:cxn ang="0">
                  <a:pos x="51" y="8"/>
                </a:cxn>
                <a:cxn ang="0">
                  <a:pos x="46" y="0"/>
                </a:cxn>
              </a:cxnLst>
              <a:rect l="0" t="0" r="r" b="b"/>
              <a:pathLst>
                <a:path w="51" h="33">
                  <a:moveTo>
                    <a:pt x="46" y="0"/>
                  </a:moveTo>
                  <a:lnTo>
                    <a:pt x="0" y="5"/>
                  </a:lnTo>
                  <a:lnTo>
                    <a:pt x="4" y="28"/>
                  </a:lnTo>
                  <a:lnTo>
                    <a:pt x="10" y="33"/>
                  </a:lnTo>
                  <a:lnTo>
                    <a:pt x="35" y="25"/>
                  </a:lnTo>
                  <a:lnTo>
                    <a:pt x="48" y="15"/>
                  </a:lnTo>
                  <a:lnTo>
                    <a:pt x="51" y="8"/>
                  </a:lnTo>
                  <a:lnTo>
                    <a:pt x="46"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98" name="Freeform 386"/>
            <p:cNvSpPr>
              <a:spLocks/>
            </p:cNvSpPr>
            <p:nvPr/>
          </p:nvSpPr>
          <p:spPr bwMode="auto">
            <a:xfrm>
              <a:off x="2372" y="2354"/>
              <a:ext cx="20" cy="7"/>
            </a:xfrm>
            <a:custGeom>
              <a:avLst/>
              <a:gdLst/>
              <a:ahLst/>
              <a:cxnLst>
                <a:cxn ang="0">
                  <a:pos x="61" y="6"/>
                </a:cxn>
                <a:cxn ang="0">
                  <a:pos x="53" y="2"/>
                </a:cxn>
                <a:cxn ang="0">
                  <a:pos x="0" y="0"/>
                </a:cxn>
                <a:cxn ang="0">
                  <a:pos x="2" y="14"/>
                </a:cxn>
                <a:cxn ang="0">
                  <a:pos x="7" y="20"/>
                </a:cxn>
                <a:cxn ang="0">
                  <a:pos x="18" y="13"/>
                </a:cxn>
                <a:cxn ang="0">
                  <a:pos x="61" y="6"/>
                </a:cxn>
              </a:cxnLst>
              <a:rect l="0" t="0" r="r" b="b"/>
              <a:pathLst>
                <a:path w="61" h="20">
                  <a:moveTo>
                    <a:pt x="61" y="6"/>
                  </a:moveTo>
                  <a:lnTo>
                    <a:pt x="53" y="2"/>
                  </a:lnTo>
                  <a:lnTo>
                    <a:pt x="0" y="0"/>
                  </a:lnTo>
                  <a:lnTo>
                    <a:pt x="2" y="14"/>
                  </a:lnTo>
                  <a:lnTo>
                    <a:pt x="7" y="20"/>
                  </a:lnTo>
                  <a:lnTo>
                    <a:pt x="18" y="13"/>
                  </a:lnTo>
                  <a:lnTo>
                    <a:pt x="61" y="6"/>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499" name="Freeform 387"/>
            <p:cNvSpPr>
              <a:spLocks/>
            </p:cNvSpPr>
            <p:nvPr/>
          </p:nvSpPr>
          <p:spPr bwMode="auto">
            <a:xfrm>
              <a:off x="2407" y="2346"/>
              <a:ext cx="5" cy="12"/>
            </a:xfrm>
            <a:custGeom>
              <a:avLst/>
              <a:gdLst/>
              <a:ahLst/>
              <a:cxnLst>
                <a:cxn ang="0">
                  <a:pos x="2" y="0"/>
                </a:cxn>
                <a:cxn ang="0">
                  <a:pos x="0" y="20"/>
                </a:cxn>
                <a:cxn ang="0">
                  <a:pos x="0" y="36"/>
                </a:cxn>
                <a:cxn ang="0">
                  <a:pos x="11" y="35"/>
                </a:cxn>
                <a:cxn ang="0">
                  <a:pos x="15" y="14"/>
                </a:cxn>
                <a:cxn ang="0">
                  <a:pos x="2" y="0"/>
                </a:cxn>
              </a:cxnLst>
              <a:rect l="0" t="0" r="r" b="b"/>
              <a:pathLst>
                <a:path w="15" h="36">
                  <a:moveTo>
                    <a:pt x="2" y="0"/>
                  </a:moveTo>
                  <a:lnTo>
                    <a:pt x="0" y="20"/>
                  </a:lnTo>
                  <a:lnTo>
                    <a:pt x="0" y="36"/>
                  </a:lnTo>
                  <a:lnTo>
                    <a:pt x="11" y="35"/>
                  </a:lnTo>
                  <a:lnTo>
                    <a:pt x="15" y="14"/>
                  </a:lnTo>
                  <a:lnTo>
                    <a:pt x="2"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500" name="Freeform 388"/>
            <p:cNvSpPr>
              <a:spLocks/>
            </p:cNvSpPr>
            <p:nvPr/>
          </p:nvSpPr>
          <p:spPr bwMode="auto">
            <a:xfrm>
              <a:off x="2406" y="2361"/>
              <a:ext cx="11" cy="11"/>
            </a:xfrm>
            <a:custGeom>
              <a:avLst/>
              <a:gdLst/>
              <a:ahLst/>
              <a:cxnLst>
                <a:cxn ang="0">
                  <a:pos x="4" y="4"/>
                </a:cxn>
                <a:cxn ang="0">
                  <a:pos x="22" y="0"/>
                </a:cxn>
                <a:cxn ang="0">
                  <a:pos x="35" y="6"/>
                </a:cxn>
                <a:cxn ang="0">
                  <a:pos x="37" y="22"/>
                </a:cxn>
                <a:cxn ang="0">
                  <a:pos x="24" y="33"/>
                </a:cxn>
                <a:cxn ang="0">
                  <a:pos x="11" y="33"/>
                </a:cxn>
                <a:cxn ang="0">
                  <a:pos x="2" y="24"/>
                </a:cxn>
                <a:cxn ang="0">
                  <a:pos x="0" y="16"/>
                </a:cxn>
                <a:cxn ang="0">
                  <a:pos x="4" y="4"/>
                </a:cxn>
              </a:cxnLst>
              <a:rect l="0" t="0" r="r" b="b"/>
              <a:pathLst>
                <a:path w="37" h="33">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501" name="Freeform 389"/>
            <p:cNvSpPr>
              <a:spLocks/>
            </p:cNvSpPr>
            <p:nvPr/>
          </p:nvSpPr>
          <p:spPr bwMode="auto">
            <a:xfrm>
              <a:off x="2388" y="2378"/>
              <a:ext cx="16" cy="18"/>
            </a:xfrm>
            <a:custGeom>
              <a:avLst/>
              <a:gdLst/>
              <a:ahLst/>
              <a:cxnLst>
                <a:cxn ang="0">
                  <a:pos x="2" y="0"/>
                </a:cxn>
                <a:cxn ang="0">
                  <a:pos x="0" y="0"/>
                </a:cxn>
                <a:cxn ang="0">
                  <a:pos x="2" y="50"/>
                </a:cxn>
                <a:cxn ang="0">
                  <a:pos x="18" y="54"/>
                </a:cxn>
                <a:cxn ang="0">
                  <a:pos x="44" y="45"/>
                </a:cxn>
                <a:cxn ang="0">
                  <a:pos x="49" y="31"/>
                </a:cxn>
                <a:cxn ang="0">
                  <a:pos x="40" y="21"/>
                </a:cxn>
                <a:cxn ang="0">
                  <a:pos x="19" y="8"/>
                </a:cxn>
                <a:cxn ang="0">
                  <a:pos x="2" y="0"/>
                </a:cxn>
              </a:cxnLst>
              <a:rect l="0" t="0" r="r" b="b"/>
              <a:pathLst>
                <a:path w="49" h="54">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sp>
          <p:nvSpPr>
            <p:cNvPr id="502" name="Freeform 390"/>
            <p:cNvSpPr>
              <a:spLocks/>
            </p:cNvSpPr>
            <p:nvPr/>
          </p:nvSpPr>
          <p:spPr bwMode="auto">
            <a:xfrm>
              <a:off x="2374" y="2388"/>
              <a:ext cx="9" cy="7"/>
            </a:xfrm>
            <a:custGeom>
              <a:avLst/>
              <a:gdLst/>
              <a:ahLst/>
              <a:cxnLst>
                <a:cxn ang="0">
                  <a:pos x="18" y="0"/>
                </a:cxn>
                <a:cxn ang="0">
                  <a:pos x="3" y="2"/>
                </a:cxn>
                <a:cxn ang="0">
                  <a:pos x="0" y="15"/>
                </a:cxn>
                <a:cxn ang="0">
                  <a:pos x="6" y="21"/>
                </a:cxn>
                <a:cxn ang="0">
                  <a:pos x="19" y="22"/>
                </a:cxn>
                <a:cxn ang="0">
                  <a:pos x="26" y="11"/>
                </a:cxn>
                <a:cxn ang="0">
                  <a:pos x="18" y="0"/>
                </a:cxn>
              </a:cxnLst>
              <a:rect l="0" t="0" r="r" b="b"/>
              <a:pathLst>
                <a:path w="26" h="22">
                  <a:moveTo>
                    <a:pt x="18" y="0"/>
                  </a:moveTo>
                  <a:lnTo>
                    <a:pt x="3" y="2"/>
                  </a:lnTo>
                  <a:lnTo>
                    <a:pt x="0" y="15"/>
                  </a:lnTo>
                  <a:lnTo>
                    <a:pt x="6" y="21"/>
                  </a:lnTo>
                  <a:lnTo>
                    <a:pt x="19" y="22"/>
                  </a:lnTo>
                  <a:lnTo>
                    <a:pt x="26" y="11"/>
                  </a:lnTo>
                  <a:lnTo>
                    <a:pt x="18" y="0"/>
                  </a:lnTo>
                </a:path>
              </a:pathLst>
            </a:custGeom>
            <a:solidFill>
              <a:srgbClr val="C0C0C0"/>
            </a:solidFill>
            <a:ln w="6350" cmpd="sng">
              <a:solidFill>
                <a:schemeClr val="bg1">
                  <a:lumMod val="65000"/>
                </a:schemeClr>
              </a:solidFill>
              <a:prstDash val="solid"/>
              <a:round/>
              <a:headEnd/>
              <a:tailEnd/>
            </a:ln>
          </p:spPr>
          <p:txBody>
            <a:bodyPr/>
            <a:lstStyle/>
            <a:p>
              <a:endParaRPr lang="en-CA" dirty="0"/>
            </a:p>
          </p:txBody>
        </p:sp>
      </p:grpSp>
      <p:grpSp>
        <p:nvGrpSpPr>
          <p:cNvPr id="503" name="Group 391"/>
          <p:cNvGrpSpPr>
            <a:grpSpLocks/>
          </p:cNvGrpSpPr>
          <p:nvPr>
            <p:custDataLst>
              <p:tags r:id="rId377"/>
            </p:custDataLst>
          </p:nvPr>
        </p:nvGrpSpPr>
        <p:grpSpPr bwMode="auto">
          <a:xfrm>
            <a:off x="5967908" y="1535751"/>
            <a:ext cx="1897063" cy="1133475"/>
            <a:chOff x="527" y="1110"/>
            <a:chExt cx="1410" cy="709"/>
          </a:xfrm>
          <a:blipFill>
            <a:blip r:embed="rId384"/>
            <a:stretch>
              <a:fillRect/>
            </a:stretch>
          </a:blipFill>
        </p:grpSpPr>
        <p:sp>
          <p:nvSpPr>
            <p:cNvPr id="504" name="Freeform 392"/>
            <p:cNvSpPr>
              <a:spLocks/>
            </p:cNvSpPr>
            <p:nvPr/>
          </p:nvSpPr>
          <p:spPr bwMode="auto">
            <a:xfrm>
              <a:off x="1401" y="1427"/>
              <a:ext cx="31" cy="17"/>
            </a:xfrm>
            <a:custGeom>
              <a:avLst/>
              <a:gdLst/>
              <a:ahLst/>
              <a:cxnLst>
                <a:cxn ang="0">
                  <a:pos x="0" y="41"/>
                </a:cxn>
                <a:cxn ang="0">
                  <a:pos x="5" y="46"/>
                </a:cxn>
                <a:cxn ang="0">
                  <a:pos x="13" y="50"/>
                </a:cxn>
                <a:cxn ang="0">
                  <a:pos x="23" y="53"/>
                </a:cxn>
                <a:cxn ang="0">
                  <a:pos x="32" y="54"/>
                </a:cxn>
                <a:cxn ang="0">
                  <a:pos x="38" y="54"/>
                </a:cxn>
                <a:cxn ang="0">
                  <a:pos x="45" y="53"/>
                </a:cxn>
                <a:cxn ang="0">
                  <a:pos x="50" y="51"/>
                </a:cxn>
                <a:cxn ang="0">
                  <a:pos x="56" y="49"/>
                </a:cxn>
                <a:cxn ang="0">
                  <a:pos x="67" y="42"/>
                </a:cxn>
                <a:cxn ang="0">
                  <a:pos x="75" y="35"/>
                </a:cxn>
                <a:cxn ang="0">
                  <a:pos x="84" y="28"/>
                </a:cxn>
                <a:cxn ang="0">
                  <a:pos x="91" y="20"/>
                </a:cxn>
                <a:cxn ang="0">
                  <a:pos x="95" y="12"/>
                </a:cxn>
                <a:cxn ang="0">
                  <a:pos x="98" y="4"/>
                </a:cxn>
                <a:cxn ang="0">
                  <a:pos x="91" y="2"/>
                </a:cxn>
                <a:cxn ang="0">
                  <a:pos x="83" y="0"/>
                </a:cxn>
                <a:cxn ang="0">
                  <a:pos x="75" y="0"/>
                </a:cxn>
                <a:cxn ang="0">
                  <a:pos x="68" y="0"/>
                </a:cxn>
                <a:cxn ang="0">
                  <a:pos x="59" y="1"/>
                </a:cxn>
                <a:cxn ang="0">
                  <a:pos x="51" y="3"/>
                </a:cxn>
                <a:cxn ang="0">
                  <a:pos x="43" y="6"/>
                </a:cxn>
                <a:cxn ang="0">
                  <a:pos x="37" y="9"/>
                </a:cxn>
                <a:cxn ang="0">
                  <a:pos x="23" y="17"/>
                </a:cxn>
                <a:cxn ang="0">
                  <a:pos x="12" y="25"/>
                </a:cxn>
                <a:cxn ang="0">
                  <a:pos x="7" y="29"/>
                </a:cxn>
                <a:cxn ang="0">
                  <a:pos x="4" y="33"/>
                </a:cxn>
                <a:cxn ang="0">
                  <a:pos x="1" y="37"/>
                </a:cxn>
                <a:cxn ang="0">
                  <a:pos x="0" y="41"/>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05" name="Freeform 393"/>
            <p:cNvSpPr>
              <a:spLocks/>
            </p:cNvSpPr>
            <p:nvPr/>
          </p:nvSpPr>
          <p:spPr bwMode="auto">
            <a:xfrm>
              <a:off x="1387" y="1551"/>
              <a:ext cx="21" cy="8"/>
            </a:xfrm>
            <a:custGeom>
              <a:avLst/>
              <a:gdLst/>
              <a:ahLst/>
              <a:cxnLst>
                <a:cxn ang="0">
                  <a:pos x="0" y="27"/>
                </a:cxn>
                <a:cxn ang="0">
                  <a:pos x="11" y="28"/>
                </a:cxn>
                <a:cxn ang="0">
                  <a:pos x="21" y="27"/>
                </a:cxn>
                <a:cxn ang="0">
                  <a:pos x="31" y="25"/>
                </a:cxn>
                <a:cxn ang="0">
                  <a:pos x="41" y="21"/>
                </a:cxn>
                <a:cxn ang="0">
                  <a:pos x="49" y="17"/>
                </a:cxn>
                <a:cxn ang="0">
                  <a:pos x="57" y="12"/>
                </a:cxn>
                <a:cxn ang="0">
                  <a:pos x="63" y="7"/>
                </a:cxn>
                <a:cxn ang="0">
                  <a:pos x="67" y="3"/>
                </a:cxn>
                <a:cxn ang="0">
                  <a:pos x="57" y="1"/>
                </a:cxn>
                <a:cxn ang="0">
                  <a:pos x="46" y="0"/>
                </a:cxn>
                <a:cxn ang="0">
                  <a:pos x="36" y="1"/>
                </a:cxn>
                <a:cxn ang="0">
                  <a:pos x="26" y="3"/>
                </a:cxn>
                <a:cxn ang="0">
                  <a:pos x="17" y="7"/>
                </a:cxn>
                <a:cxn ang="0">
                  <a:pos x="10" y="12"/>
                </a:cxn>
                <a:cxn ang="0">
                  <a:pos x="7" y="15"/>
                </a:cxn>
                <a:cxn ang="0">
                  <a:pos x="4" y="19"/>
                </a:cxn>
                <a:cxn ang="0">
                  <a:pos x="2" y="22"/>
                </a:cxn>
                <a:cxn ang="0">
                  <a:pos x="0" y="2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06" name="Freeform 394"/>
            <p:cNvSpPr>
              <a:spLocks/>
            </p:cNvSpPr>
            <p:nvPr/>
          </p:nvSpPr>
          <p:spPr bwMode="auto">
            <a:xfrm>
              <a:off x="1332" y="1608"/>
              <a:ext cx="11" cy="11"/>
            </a:xfrm>
            <a:custGeom>
              <a:avLst/>
              <a:gdLst/>
              <a:ahLst/>
              <a:cxnLst>
                <a:cxn ang="0">
                  <a:pos x="0" y="18"/>
                </a:cxn>
                <a:cxn ang="0">
                  <a:pos x="1" y="24"/>
                </a:cxn>
                <a:cxn ang="0">
                  <a:pos x="4" y="29"/>
                </a:cxn>
                <a:cxn ang="0">
                  <a:pos x="6" y="32"/>
                </a:cxn>
                <a:cxn ang="0">
                  <a:pos x="8" y="34"/>
                </a:cxn>
                <a:cxn ang="0">
                  <a:pos x="11" y="36"/>
                </a:cxn>
                <a:cxn ang="0">
                  <a:pos x="13" y="36"/>
                </a:cxn>
                <a:cxn ang="0">
                  <a:pos x="32" y="36"/>
                </a:cxn>
                <a:cxn ang="0">
                  <a:pos x="32" y="22"/>
                </a:cxn>
                <a:cxn ang="0">
                  <a:pos x="31" y="14"/>
                </a:cxn>
                <a:cxn ang="0">
                  <a:pos x="30" y="7"/>
                </a:cxn>
                <a:cxn ang="0">
                  <a:pos x="26" y="0"/>
                </a:cxn>
                <a:cxn ang="0">
                  <a:pos x="19" y="2"/>
                </a:cxn>
                <a:cxn ang="0">
                  <a:pos x="11" y="7"/>
                </a:cxn>
                <a:cxn ang="0">
                  <a:pos x="6" y="10"/>
                </a:cxn>
                <a:cxn ang="0">
                  <a:pos x="3" y="13"/>
                </a:cxn>
                <a:cxn ang="0">
                  <a:pos x="1" y="16"/>
                </a:cxn>
                <a:cxn ang="0">
                  <a:pos x="0" y="18"/>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07" name="Freeform 395"/>
            <p:cNvSpPr>
              <a:spLocks/>
            </p:cNvSpPr>
            <p:nvPr/>
          </p:nvSpPr>
          <p:spPr bwMode="auto">
            <a:xfrm>
              <a:off x="1279" y="1314"/>
              <a:ext cx="46" cy="17"/>
            </a:xfrm>
            <a:custGeom>
              <a:avLst/>
              <a:gdLst/>
              <a:ahLst/>
              <a:cxnLst>
                <a:cxn ang="0">
                  <a:pos x="0" y="43"/>
                </a:cxn>
                <a:cxn ang="0">
                  <a:pos x="11" y="46"/>
                </a:cxn>
                <a:cxn ang="0">
                  <a:pos x="22" y="48"/>
                </a:cxn>
                <a:cxn ang="0">
                  <a:pos x="33" y="51"/>
                </a:cxn>
                <a:cxn ang="0">
                  <a:pos x="43" y="52"/>
                </a:cxn>
                <a:cxn ang="0">
                  <a:pos x="63" y="52"/>
                </a:cxn>
                <a:cxn ang="0">
                  <a:pos x="82" y="51"/>
                </a:cxn>
                <a:cxn ang="0">
                  <a:pos x="117" y="46"/>
                </a:cxn>
                <a:cxn ang="0">
                  <a:pos x="146" y="43"/>
                </a:cxn>
                <a:cxn ang="0">
                  <a:pos x="144" y="36"/>
                </a:cxn>
                <a:cxn ang="0">
                  <a:pos x="142" y="30"/>
                </a:cxn>
                <a:cxn ang="0">
                  <a:pos x="139" y="24"/>
                </a:cxn>
                <a:cxn ang="0">
                  <a:pos x="137" y="19"/>
                </a:cxn>
                <a:cxn ang="0">
                  <a:pos x="134" y="15"/>
                </a:cxn>
                <a:cxn ang="0">
                  <a:pos x="129" y="11"/>
                </a:cxn>
                <a:cxn ang="0">
                  <a:pos x="125" y="8"/>
                </a:cxn>
                <a:cxn ang="0">
                  <a:pos x="121" y="6"/>
                </a:cxn>
                <a:cxn ang="0">
                  <a:pos x="111" y="2"/>
                </a:cxn>
                <a:cxn ang="0">
                  <a:pos x="101" y="0"/>
                </a:cxn>
                <a:cxn ang="0">
                  <a:pos x="89" y="1"/>
                </a:cxn>
                <a:cxn ang="0">
                  <a:pos x="78" y="2"/>
                </a:cxn>
                <a:cxn ang="0">
                  <a:pos x="66" y="5"/>
                </a:cxn>
                <a:cxn ang="0">
                  <a:pos x="54" y="9"/>
                </a:cxn>
                <a:cxn ang="0">
                  <a:pos x="43" y="14"/>
                </a:cxn>
                <a:cxn ang="0">
                  <a:pos x="32" y="19"/>
                </a:cxn>
                <a:cxn ang="0">
                  <a:pos x="22" y="25"/>
                </a:cxn>
                <a:cxn ang="0">
                  <a:pos x="13" y="31"/>
                </a:cxn>
                <a:cxn ang="0">
                  <a:pos x="5" y="37"/>
                </a:cxn>
                <a:cxn ang="0">
                  <a:pos x="0" y="43"/>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08" name="Freeform 396"/>
            <p:cNvSpPr>
              <a:spLocks/>
            </p:cNvSpPr>
            <p:nvPr/>
          </p:nvSpPr>
          <p:spPr bwMode="auto">
            <a:xfrm>
              <a:off x="1261" y="1252"/>
              <a:ext cx="20" cy="10"/>
            </a:xfrm>
            <a:custGeom>
              <a:avLst/>
              <a:gdLst/>
              <a:ahLst/>
              <a:cxnLst>
                <a:cxn ang="0">
                  <a:pos x="60" y="0"/>
                </a:cxn>
                <a:cxn ang="0">
                  <a:pos x="49" y="0"/>
                </a:cxn>
                <a:cxn ang="0">
                  <a:pos x="38" y="0"/>
                </a:cxn>
                <a:cxn ang="0">
                  <a:pos x="31" y="0"/>
                </a:cxn>
                <a:cxn ang="0">
                  <a:pos x="27" y="0"/>
                </a:cxn>
                <a:cxn ang="0">
                  <a:pos x="18" y="0"/>
                </a:cxn>
                <a:cxn ang="0">
                  <a:pos x="9" y="2"/>
                </a:cxn>
                <a:cxn ang="0">
                  <a:pos x="5" y="3"/>
                </a:cxn>
                <a:cxn ang="0">
                  <a:pos x="2" y="5"/>
                </a:cxn>
                <a:cxn ang="0">
                  <a:pos x="1" y="8"/>
                </a:cxn>
                <a:cxn ang="0">
                  <a:pos x="0" y="12"/>
                </a:cxn>
                <a:cxn ang="0">
                  <a:pos x="1" y="15"/>
                </a:cxn>
                <a:cxn ang="0">
                  <a:pos x="2" y="18"/>
                </a:cxn>
                <a:cxn ang="0">
                  <a:pos x="5" y="22"/>
                </a:cxn>
                <a:cxn ang="0">
                  <a:pos x="9" y="24"/>
                </a:cxn>
                <a:cxn ang="0">
                  <a:pos x="12" y="27"/>
                </a:cxn>
                <a:cxn ang="0">
                  <a:pos x="18" y="29"/>
                </a:cxn>
                <a:cxn ang="0">
                  <a:pos x="22" y="31"/>
                </a:cxn>
                <a:cxn ang="0">
                  <a:pos x="27" y="31"/>
                </a:cxn>
                <a:cxn ang="0">
                  <a:pos x="32" y="30"/>
                </a:cxn>
                <a:cxn ang="0">
                  <a:pos x="37" y="28"/>
                </a:cxn>
                <a:cxn ang="0">
                  <a:pos x="43" y="24"/>
                </a:cxn>
                <a:cxn ang="0">
                  <a:pos x="48" y="18"/>
                </a:cxn>
                <a:cxn ang="0">
                  <a:pos x="57" y="10"/>
                </a:cxn>
                <a:cxn ang="0">
                  <a:pos x="60" y="6"/>
                </a:cxn>
                <a:cxn ang="0">
                  <a:pos x="60" y="0"/>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09" name="Freeform 397"/>
            <p:cNvSpPr>
              <a:spLocks/>
            </p:cNvSpPr>
            <p:nvPr/>
          </p:nvSpPr>
          <p:spPr bwMode="auto">
            <a:xfrm>
              <a:off x="1730" y="1713"/>
              <a:ext cx="26" cy="20"/>
            </a:xfrm>
            <a:custGeom>
              <a:avLst/>
              <a:gdLst/>
              <a:ahLst/>
              <a:cxnLst>
                <a:cxn ang="0">
                  <a:pos x="0" y="43"/>
                </a:cxn>
                <a:cxn ang="0">
                  <a:pos x="1" y="46"/>
                </a:cxn>
                <a:cxn ang="0">
                  <a:pos x="1" y="49"/>
                </a:cxn>
                <a:cxn ang="0">
                  <a:pos x="3" y="51"/>
                </a:cxn>
                <a:cxn ang="0">
                  <a:pos x="4" y="53"/>
                </a:cxn>
                <a:cxn ang="0">
                  <a:pos x="10" y="57"/>
                </a:cxn>
                <a:cxn ang="0">
                  <a:pos x="15" y="59"/>
                </a:cxn>
                <a:cxn ang="0">
                  <a:pos x="28" y="62"/>
                </a:cxn>
                <a:cxn ang="0">
                  <a:pos x="40" y="62"/>
                </a:cxn>
                <a:cxn ang="0">
                  <a:pos x="45" y="62"/>
                </a:cxn>
                <a:cxn ang="0">
                  <a:pos x="49" y="59"/>
                </a:cxn>
                <a:cxn ang="0">
                  <a:pos x="54" y="57"/>
                </a:cxn>
                <a:cxn ang="0">
                  <a:pos x="58" y="54"/>
                </a:cxn>
                <a:cxn ang="0">
                  <a:pos x="65" y="47"/>
                </a:cxn>
                <a:cxn ang="0">
                  <a:pos x="70" y="38"/>
                </a:cxn>
                <a:cxn ang="0">
                  <a:pos x="74" y="28"/>
                </a:cxn>
                <a:cxn ang="0">
                  <a:pos x="78" y="18"/>
                </a:cxn>
                <a:cxn ang="0">
                  <a:pos x="79" y="8"/>
                </a:cxn>
                <a:cxn ang="0">
                  <a:pos x="80" y="0"/>
                </a:cxn>
                <a:cxn ang="0">
                  <a:pos x="71" y="0"/>
                </a:cxn>
                <a:cxn ang="0">
                  <a:pos x="59" y="3"/>
                </a:cxn>
                <a:cxn ang="0">
                  <a:pos x="46" y="8"/>
                </a:cxn>
                <a:cxn ang="0">
                  <a:pos x="33" y="13"/>
                </a:cxn>
                <a:cxn ang="0">
                  <a:pos x="21" y="19"/>
                </a:cxn>
                <a:cxn ang="0">
                  <a:pos x="10" y="26"/>
                </a:cxn>
                <a:cxn ang="0">
                  <a:pos x="6" y="30"/>
                </a:cxn>
                <a:cxn ang="0">
                  <a:pos x="3" y="34"/>
                </a:cxn>
                <a:cxn ang="0">
                  <a:pos x="1" y="39"/>
                </a:cxn>
                <a:cxn ang="0">
                  <a:pos x="0" y="43"/>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10" name="Freeform 398"/>
            <p:cNvSpPr>
              <a:spLocks/>
            </p:cNvSpPr>
            <p:nvPr/>
          </p:nvSpPr>
          <p:spPr bwMode="auto">
            <a:xfrm>
              <a:off x="1583" y="1674"/>
              <a:ext cx="33" cy="16"/>
            </a:xfrm>
            <a:custGeom>
              <a:avLst/>
              <a:gdLst/>
              <a:ahLst/>
              <a:cxnLst>
                <a:cxn ang="0">
                  <a:pos x="80" y="13"/>
                </a:cxn>
                <a:cxn ang="0">
                  <a:pos x="72" y="12"/>
                </a:cxn>
                <a:cxn ang="0">
                  <a:pos x="66" y="11"/>
                </a:cxn>
                <a:cxn ang="0">
                  <a:pos x="59" y="8"/>
                </a:cxn>
                <a:cxn ang="0">
                  <a:pos x="53" y="6"/>
                </a:cxn>
                <a:cxn ang="0">
                  <a:pos x="47" y="4"/>
                </a:cxn>
                <a:cxn ang="0">
                  <a:pos x="41" y="2"/>
                </a:cxn>
                <a:cxn ang="0">
                  <a:pos x="34" y="0"/>
                </a:cxn>
                <a:cxn ang="0">
                  <a:pos x="26" y="0"/>
                </a:cxn>
                <a:cxn ang="0">
                  <a:pos x="15" y="0"/>
                </a:cxn>
                <a:cxn ang="0">
                  <a:pos x="0" y="0"/>
                </a:cxn>
                <a:cxn ang="0">
                  <a:pos x="9" y="11"/>
                </a:cxn>
                <a:cxn ang="0">
                  <a:pos x="17" y="21"/>
                </a:cxn>
                <a:cxn ang="0">
                  <a:pos x="26" y="29"/>
                </a:cxn>
                <a:cxn ang="0">
                  <a:pos x="34" y="36"/>
                </a:cxn>
                <a:cxn ang="0">
                  <a:pos x="42" y="42"/>
                </a:cxn>
                <a:cxn ang="0">
                  <a:pos x="52" y="46"/>
                </a:cxn>
                <a:cxn ang="0">
                  <a:pos x="61" y="48"/>
                </a:cxn>
                <a:cxn ang="0">
                  <a:pos x="72" y="49"/>
                </a:cxn>
                <a:cxn ang="0">
                  <a:pos x="79" y="48"/>
                </a:cxn>
                <a:cxn ang="0">
                  <a:pos x="87" y="45"/>
                </a:cxn>
                <a:cxn ang="0">
                  <a:pos x="97" y="39"/>
                </a:cxn>
                <a:cxn ang="0">
                  <a:pos x="106" y="31"/>
                </a:cxn>
                <a:cxn ang="0">
                  <a:pos x="101" y="30"/>
                </a:cxn>
                <a:cxn ang="0">
                  <a:pos x="98" y="28"/>
                </a:cxn>
                <a:cxn ang="0">
                  <a:pos x="93" y="25"/>
                </a:cxn>
                <a:cxn ang="0">
                  <a:pos x="90" y="22"/>
                </a:cxn>
                <a:cxn ang="0">
                  <a:pos x="88" y="19"/>
                </a:cxn>
                <a:cxn ang="0">
                  <a:pos x="84" y="16"/>
                </a:cxn>
                <a:cxn ang="0">
                  <a:pos x="82" y="14"/>
                </a:cxn>
                <a:cxn ang="0">
                  <a:pos x="80" y="13"/>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11" name="Freeform 399"/>
            <p:cNvSpPr>
              <a:spLocks/>
            </p:cNvSpPr>
            <p:nvPr/>
          </p:nvSpPr>
          <p:spPr bwMode="auto">
            <a:xfrm>
              <a:off x="1599" y="1713"/>
              <a:ext cx="15" cy="7"/>
            </a:xfrm>
            <a:custGeom>
              <a:avLst/>
              <a:gdLst/>
              <a:ahLst/>
              <a:cxnLst>
                <a:cxn ang="0">
                  <a:pos x="0" y="19"/>
                </a:cxn>
                <a:cxn ang="0">
                  <a:pos x="5" y="21"/>
                </a:cxn>
                <a:cxn ang="0">
                  <a:pos x="12" y="22"/>
                </a:cxn>
                <a:cxn ang="0">
                  <a:pos x="18" y="22"/>
                </a:cxn>
                <a:cxn ang="0">
                  <a:pos x="26" y="21"/>
                </a:cxn>
                <a:cxn ang="0">
                  <a:pos x="33" y="19"/>
                </a:cxn>
                <a:cxn ang="0">
                  <a:pos x="38" y="15"/>
                </a:cxn>
                <a:cxn ang="0">
                  <a:pos x="41" y="12"/>
                </a:cxn>
                <a:cxn ang="0">
                  <a:pos x="44" y="9"/>
                </a:cxn>
                <a:cxn ang="0">
                  <a:pos x="45" y="5"/>
                </a:cxn>
                <a:cxn ang="0">
                  <a:pos x="47" y="0"/>
                </a:cxn>
                <a:cxn ang="0">
                  <a:pos x="0" y="19"/>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12" name="Freeform 400"/>
            <p:cNvSpPr>
              <a:spLocks/>
            </p:cNvSpPr>
            <p:nvPr/>
          </p:nvSpPr>
          <p:spPr bwMode="auto">
            <a:xfrm>
              <a:off x="1608" y="1742"/>
              <a:ext cx="17" cy="11"/>
            </a:xfrm>
            <a:custGeom>
              <a:avLst/>
              <a:gdLst/>
              <a:ahLst/>
              <a:cxnLst>
                <a:cxn ang="0">
                  <a:pos x="53" y="0"/>
                </a:cxn>
                <a:cxn ang="0">
                  <a:pos x="37" y="9"/>
                </a:cxn>
                <a:cxn ang="0">
                  <a:pos x="23" y="18"/>
                </a:cxn>
                <a:cxn ang="0">
                  <a:pos x="11" y="26"/>
                </a:cxn>
                <a:cxn ang="0">
                  <a:pos x="0" y="32"/>
                </a:cxn>
                <a:cxn ang="0">
                  <a:pos x="13" y="32"/>
                </a:cxn>
                <a:cxn ang="0">
                  <a:pos x="26" y="32"/>
                </a:cxn>
                <a:cxn ang="0">
                  <a:pos x="39" y="32"/>
                </a:cxn>
                <a:cxn ang="0">
                  <a:pos x="53" y="32"/>
                </a:cxn>
                <a:cxn ang="0">
                  <a:pos x="53" y="24"/>
                </a:cxn>
                <a:cxn ang="0">
                  <a:pos x="53" y="16"/>
                </a:cxn>
                <a:cxn ang="0">
                  <a:pos x="53" y="9"/>
                </a:cxn>
                <a:cxn ang="0">
                  <a:pos x="53" y="0"/>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13" name="Freeform 401"/>
            <p:cNvSpPr>
              <a:spLocks/>
            </p:cNvSpPr>
            <p:nvPr/>
          </p:nvSpPr>
          <p:spPr bwMode="auto">
            <a:xfrm>
              <a:off x="1450" y="1438"/>
              <a:ext cx="14" cy="12"/>
            </a:xfrm>
            <a:custGeom>
              <a:avLst/>
              <a:gdLst/>
              <a:ahLst/>
              <a:cxnLst>
                <a:cxn ang="0">
                  <a:pos x="27" y="3"/>
                </a:cxn>
                <a:cxn ang="0">
                  <a:pos x="0" y="16"/>
                </a:cxn>
                <a:cxn ang="0">
                  <a:pos x="0" y="34"/>
                </a:cxn>
                <a:cxn ang="0">
                  <a:pos x="27" y="34"/>
                </a:cxn>
                <a:cxn ang="0">
                  <a:pos x="31" y="32"/>
                </a:cxn>
                <a:cxn ang="0">
                  <a:pos x="35" y="28"/>
                </a:cxn>
                <a:cxn ang="0">
                  <a:pos x="39" y="25"/>
                </a:cxn>
                <a:cxn ang="0">
                  <a:pos x="42" y="21"/>
                </a:cxn>
                <a:cxn ang="0">
                  <a:pos x="44" y="17"/>
                </a:cxn>
                <a:cxn ang="0">
                  <a:pos x="45" y="13"/>
                </a:cxn>
                <a:cxn ang="0">
                  <a:pos x="46" y="8"/>
                </a:cxn>
                <a:cxn ang="0">
                  <a:pos x="46" y="3"/>
                </a:cxn>
                <a:cxn ang="0">
                  <a:pos x="46" y="1"/>
                </a:cxn>
                <a:cxn ang="0">
                  <a:pos x="44" y="0"/>
                </a:cxn>
                <a:cxn ang="0">
                  <a:pos x="42" y="0"/>
                </a:cxn>
                <a:cxn ang="0">
                  <a:pos x="39" y="0"/>
                </a:cxn>
                <a:cxn ang="0">
                  <a:pos x="32" y="2"/>
                </a:cxn>
                <a:cxn ang="0">
                  <a:pos x="27" y="3"/>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14" name="Freeform 402"/>
            <p:cNvSpPr>
              <a:spLocks/>
            </p:cNvSpPr>
            <p:nvPr/>
          </p:nvSpPr>
          <p:spPr bwMode="auto">
            <a:xfrm>
              <a:off x="1305" y="1224"/>
              <a:ext cx="16" cy="8"/>
            </a:xfrm>
            <a:custGeom>
              <a:avLst/>
              <a:gdLst/>
              <a:ahLst/>
              <a:cxnLst>
                <a:cxn ang="0">
                  <a:pos x="0" y="25"/>
                </a:cxn>
                <a:cxn ang="0">
                  <a:pos x="14" y="25"/>
                </a:cxn>
                <a:cxn ang="0">
                  <a:pos x="28" y="25"/>
                </a:cxn>
                <a:cxn ang="0">
                  <a:pos x="30" y="24"/>
                </a:cxn>
                <a:cxn ang="0">
                  <a:pos x="33" y="22"/>
                </a:cxn>
                <a:cxn ang="0">
                  <a:pos x="37" y="18"/>
                </a:cxn>
                <a:cxn ang="0">
                  <a:pos x="40" y="15"/>
                </a:cxn>
                <a:cxn ang="0">
                  <a:pos x="45" y="7"/>
                </a:cxn>
                <a:cxn ang="0">
                  <a:pos x="48" y="0"/>
                </a:cxn>
                <a:cxn ang="0">
                  <a:pos x="40" y="1"/>
                </a:cxn>
                <a:cxn ang="0">
                  <a:pos x="33" y="2"/>
                </a:cxn>
                <a:cxn ang="0">
                  <a:pos x="28" y="5"/>
                </a:cxn>
                <a:cxn ang="0">
                  <a:pos x="21" y="8"/>
                </a:cxn>
                <a:cxn ang="0">
                  <a:pos x="11" y="16"/>
                </a:cxn>
                <a:cxn ang="0">
                  <a:pos x="0" y="25"/>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15" name="Freeform 403"/>
            <p:cNvSpPr>
              <a:spLocks/>
            </p:cNvSpPr>
            <p:nvPr/>
          </p:nvSpPr>
          <p:spPr bwMode="auto">
            <a:xfrm>
              <a:off x="1343" y="1188"/>
              <a:ext cx="8" cy="11"/>
            </a:xfrm>
            <a:custGeom>
              <a:avLst/>
              <a:gdLst/>
              <a:ahLst/>
              <a:cxnLst>
                <a:cxn ang="0">
                  <a:pos x="0" y="0"/>
                </a:cxn>
                <a:cxn ang="0">
                  <a:pos x="0" y="37"/>
                </a:cxn>
                <a:cxn ang="0">
                  <a:pos x="11" y="36"/>
                </a:cxn>
                <a:cxn ang="0">
                  <a:pos x="20" y="34"/>
                </a:cxn>
                <a:cxn ang="0">
                  <a:pos x="22" y="33"/>
                </a:cxn>
                <a:cxn ang="0">
                  <a:pos x="26" y="32"/>
                </a:cxn>
                <a:cxn ang="0">
                  <a:pos x="28" y="30"/>
                </a:cxn>
                <a:cxn ang="0">
                  <a:pos x="29" y="28"/>
                </a:cxn>
                <a:cxn ang="0">
                  <a:pos x="30" y="23"/>
                </a:cxn>
                <a:cxn ang="0">
                  <a:pos x="30" y="16"/>
                </a:cxn>
                <a:cxn ang="0">
                  <a:pos x="29" y="9"/>
                </a:cxn>
                <a:cxn ang="0">
                  <a:pos x="27" y="0"/>
                </a:cxn>
                <a:cxn ang="0">
                  <a:pos x="0" y="0"/>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16" name="Freeform 404"/>
            <p:cNvSpPr>
              <a:spLocks/>
            </p:cNvSpPr>
            <p:nvPr/>
          </p:nvSpPr>
          <p:spPr bwMode="auto">
            <a:xfrm>
              <a:off x="1334" y="1208"/>
              <a:ext cx="36" cy="16"/>
            </a:xfrm>
            <a:custGeom>
              <a:avLst/>
              <a:gdLst/>
              <a:ahLst/>
              <a:cxnLst>
                <a:cxn ang="0">
                  <a:pos x="33" y="3"/>
                </a:cxn>
                <a:cxn ang="0">
                  <a:pos x="22" y="3"/>
                </a:cxn>
                <a:cxn ang="0">
                  <a:pos x="12" y="5"/>
                </a:cxn>
                <a:cxn ang="0">
                  <a:pos x="7" y="7"/>
                </a:cxn>
                <a:cxn ang="0">
                  <a:pos x="3" y="11"/>
                </a:cxn>
                <a:cxn ang="0">
                  <a:pos x="1" y="15"/>
                </a:cxn>
                <a:cxn ang="0">
                  <a:pos x="0" y="21"/>
                </a:cxn>
                <a:cxn ang="0">
                  <a:pos x="6" y="27"/>
                </a:cxn>
                <a:cxn ang="0">
                  <a:pos x="10" y="33"/>
                </a:cxn>
                <a:cxn ang="0">
                  <a:pos x="16" y="37"/>
                </a:cxn>
                <a:cxn ang="0">
                  <a:pos x="20" y="41"/>
                </a:cxn>
                <a:cxn ang="0">
                  <a:pos x="25" y="43"/>
                </a:cxn>
                <a:cxn ang="0">
                  <a:pos x="30" y="45"/>
                </a:cxn>
                <a:cxn ang="0">
                  <a:pos x="35" y="46"/>
                </a:cxn>
                <a:cxn ang="0">
                  <a:pos x="40" y="46"/>
                </a:cxn>
                <a:cxn ang="0">
                  <a:pos x="56" y="46"/>
                </a:cxn>
                <a:cxn ang="0">
                  <a:pos x="70" y="43"/>
                </a:cxn>
                <a:cxn ang="0">
                  <a:pos x="76" y="41"/>
                </a:cxn>
                <a:cxn ang="0">
                  <a:pos x="81" y="38"/>
                </a:cxn>
                <a:cxn ang="0">
                  <a:pos x="87" y="36"/>
                </a:cxn>
                <a:cxn ang="0">
                  <a:pos x="91" y="33"/>
                </a:cxn>
                <a:cxn ang="0">
                  <a:pos x="99" y="27"/>
                </a:cxn>
                <a:cxn ang="0">
                  <a:pos x="106" y="20"/>
                </a:cxn>
                <a:cxn ang="0">
                  <a:pos x="110" y="12"/>
                </a:cxn>
                <a:cxn ang="0">
                  <a:pos x="113" y="3"/>
                </a:cxn>
                <a:cxn ang="0">
                  <a:pos x="99" y="1"/>
                </a:cxn>
                <a:cxn ang="0">
                  <a:pos x="87" y="0"/>
                </a:cxn>
                <a:cxn ang="0">
                  <a:pos x="76" y="0"/>
                </a:cxn>
                <a:cxn ang="0">
                  <a:pos x="66" y="1"/>
                </a:cxn>
                <a:cxn ang="0">
                  <a:pos x="48" y="2"/>
                </a:cxn>
                <a:cxn ang="0">
                  <a:pos x="33" y="3"/>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17" name="Freeform 405"/>
            <p:cNvSpPr>
              <a:spLocks/>
            </p:cNvSpPr>
            <p:nvPr/>
          </p:nvSpPr>
          <p:spPr bwMode="auto">
            <a:xfrm>
              <a:off x="1365" y="1201"/>
              <a:ext cx="49" cy="28"/>
            </a:xfrm>
            <a:custGeom>
              <a:avLst/>
              <a:gdLst/>
              <a:ahLst/>
              <a:cxnLst>
                <a:cxn ang="0">
                  <a:pos x="0" y="79"/>
                </a:cxn>
                <a:cxn ang="0">
                  <a:pos x="2" y="81"/>
                </a:cxn>
                <a:cxn ang="0">
                  <a:pos x="6" y="82"/>
                </a:cxn>
                <a:cxn ang="0">
                  <a:pos x="10" y="82"/>
                </a:cxn>
                <a:cxn ang="0">
                  <a:pos x="14" y="82"/>
                </a:cxn>
                <a:cxn ang="0">
                  <a:pos x="23" y="80"/>
                </a:cxn>
                <a:cxn ang="0">
                  <a:pos x="33" y="79"/>
                </a:cxn>
                <a:cxn ang="0">
                  <a:pos x="40" y="79"/>
                </a:cxn>
                <a:cxn ang="0">
                  <a:pos x="47" y="78"/>
                </a:cxn>
                <a:cxn ang="0">
                  <a:pos x="56" y="76"/>
                </a:cxn>
                <a:cxn ang="0">
                  <a:pos x="65" y="74"/>
                </a:cxn>
                <a:cxn ang="0">
                  <a:pos x="83" y="68"/>
                </a:cxn>
                <a:cxn ang="0">
                  <a:pos x="103" y="59"/>
                </a:cxn>
                <a:cxn ang="0">
                  <a:pos x="112" y="54"/>
                </a:cxn>
                <a:cxn ang="0">
                  <a:pos x="121" y="49"/>
                </a:cxn>
                <a:cxn ang="0">
                  <a:pos x="129" y="43"/>
                </a:cxn>
                <a:cxn ang="0">
                  <a:pos x="136" y="38"/>
                </a:cxn>
                <a:cxn ang="0">
                  <a:pos x="142" y="32"/>
                </a:cxn>
                <a:cxn ang="0">
                  <a:pos x="147" y="25"/>
                </a:cxn>
                <a:cxn ang="0">
                  <a:pos x="150" y="19"/>
                </a:cxn>
                <a:cxn ang="0">
                  <a:pos x="153" y="12"/>
                </a:cxn>
                <a:cxn ang="0">
                  <a:pos x="134" y="8"/>
                </a:cxn>
                <a:cxn ang="0">
                  <a:pos x="115" y="3"/>
                </a:cxn>
                <a:cxn ang="0">
                  <a:pos x="96" y="1"/>
                </a:cxn>
                <a:cxn ang="0">
                  <a:pos x="77" y="0"/>
                </a:cxn>
                <a:cxn ang="0">
                  <a:pos x="68" y="1"/>
                </a:cxn>
                <a:cxn ang="0">
                  <a:pos x="60" y="1"/>
                </a:cxn>
                <a:cxn ang="0">
                  <a:pos x="52" y="2"/>
                </a:cxn>
                <a:cxn ang="0">
                  <a:pos x="45" y="4"/>
                </a:cxn>
                <a:cxn ang="0">
                  <a:pos x="38" y="7"/>
                </a:cxn>
                <a:cxn ang="0">
                  <a:pos x="34" y="10"/>
                </a:cxn>
                <a:cxn ang="0">
                  <a:pos x="30" y="14"/>
                </a:cxn>
                <a:cxn ang="0">
                  <a:pos x="26" y="18"/>
                </a:cxn>
                <a:cxn ang="0">
                  <a:pos x="32" y="23"/>
                </a:cxn>
                <a:cxn ang="0">
                  <a:pos x="36" y="29"/>
                </a:cxn>
                <a:cxn ang="0">
                  <a:pos x="38" y="32"/>
                </a:cxn>
                <a:cxn ang="0">
                  <a:pos x="42" y="34"/>
                </a:cxn>
                <a:cxn ang="0">
                  <a:pos x="44" y="36"/>
                </a:cxn>
                <a:cxn ang="0">
                  <a:pos x="46" y="36"/>
                </a:cxn>
                <a:cxn ang="0">
                  <a:pos x="40" y="41"/>
                </a:cxn>
                <a:cxn ang="0">
                  <a:pos x="33" y="46"/>
                </a:cxn>
                <a:cxn ang="0">
                  <a:pos x="29" y="52"/>
                </a:cxn>
                <a:cxn ang="0">
                  <a:pos x="23" y="57"/>
                </a:cxn>
                <a:cxn ang="0">
                  <a:pos x="18" y="64"/>
                </a:cxn>
                <a:cxn ang="0">
                  <a:pos x="13" y="69"/>
                </a:cxn>
                <a:cxn ang="0">
                  <a:pos x="7" y="75"/>
                </a:cxn>
                <a:cxn ang="0">
                  <a:pos x="0" y="79"/>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18" name="Freeform 406"/>
            <p:cNvSpPr>
              <a:spLocks/>
            </p:cNvSpPr>
            <p:nvPr/>
          </p:nvSpPr>
          <p:spPr bwMode="auto">
            <a:xfrm>
              <a:off x="1414" y="1217"/>
              <a:ext cx="29" cy="17"/>
            </a:xfrm>
            <a:custGeom>
              <a:avLst/>
              <a:gdLst/>
              <a:ahLst/>
              <a:cxnLst>
                <a:cxn ang="0">
                  <a:pos x="0" y="37"/>
                </a:cxn>
                <a:cxn ang="0">
                  <a:pos x="5" y="41"/>
                </a:cxn>
                <a:cxn ang="0">
                  <a:pos x="11" y="44"/>
                </a:cxn>
                <a:cxn ang="0">
                  <a:pos x="16" y="47"/>
                </a:cxn>
                <a:cxn ang="0">
                  <a:pos x="23" y="48"/>
                </a:cxn>
                <a:cxn ang="0">
                  <a:pos x="35" y="49"/>
                </a:cxn>
                <a:cxn ang="0">
                  <a:pos x="46" y="50"/>
                </a:cxn>
                <a:cxn ang="0">
                  <a:pos x="58" y="49"/>
                </a:cxn>
                <a:cxn ang="0">
                  <a:pos x="67" y="48"/>
                </a:cxn>
                <a:cxn ang="0">
                  <a:pos x="73" y="47"/>
                </a:cxn>
                <a:cxn ang="0">
                  <a:pos x="79" y="44"/>
                </a:cxn>
                <a:cxn ang="0">
                  <a:pos x="82" y="41"/>
                </a:cxn>
                <a:cxn ang="0">
                  <a:pos x="84" y="37"/>
                </a:cxn>
                <a:cxn ang="0">
                  <a:pos x="85" y="32"/>
                </a:cxn>
                <a:cxn ang="0">
                  <a:pos x="86" y="25"/>
                </a:cxn>
                <a:cxn ang="0">
                  <a:pos x="85" y="17"/>
                </a:cxn>
                <a:cxn ang="0">
                  <a:pos x="84" y="10"/>
                </a:cxn>
                <a:cxn ang="0">
                  <a:pos x="83" y="7"/>
                </a:cxn>
                <a:cxn ang="0">
                  <a:pos x="81" y="5"/>
                </a:cxn>
                <a:cxn ang="0">
                  <a:pos x="77" y="2"/>
                </a:cxn>
                <a:cxn ang="0">
                  <a:pos x="73" y="0"/>
                </a:cxn>
                <a:cxn ang="0">
                  <a:pos x="0" y="37"/>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19" name="Freeform 407"/>
            <p:cNvSpPr>
              <a:spLocks/>
            </p:cNvSpPr>
            <p:nvPr/>
          </p:nvSpPr>
          <p:spPr bwMode="auto">
            <a:xfrm>
              <a:off x="1379" y="1163"/>
              <a:ext cx="55" cy="25"/>
            </a:xfrm>
            <a:custGeom>
              <a:avLst/>
              <a:gdLst/>
              <a:ahLst/>
              <a:cxnLst>
                <a:cxn ang="0">
                  <a:pos x="119" y="61"/>
                </a:cxn>
                <a:cxn ang="0">
                  <a:pos x="109" y="61"/>
                </a:cxn>
                <a:cxn ang="0">
                  <a:pos x="99" y="61"/>
                </a:cxn>
                <a:cxn ang="0">
                  <a:pos x="90" y="61"/>
                </a:cxn>
                <a:cxn ang="0">
                  <a:pos x="80" y="61"/>
                </a:cxn>
                <a:cxn ang="0">
                  <a:pos x="60" y="74"/>
                </a:cxn>
                <a:cxn ang="0">
                  <a:pos x="33" y="74"/>
                </a:cxn>
                <a:cxn ang="0">
                  <a:pos x="36" y="61"/>
                </a:cxn>
                <a:cxn ang="0">
                  <a:pos x="39" y="49"/>
                </a:cxn>
                <a:cxn ang="0">
                  <a:pos x="30" y="49"/>
                </a:cxn>
                <a:cxn ang="0">
                  <a:pos x="23" y="48"/>
                </a:cxn>
                <a:cxn ang="0">
                  <a:pos x="15" y="47"/>
                </a:cxn>
                <a:cxn ang="0">
                  <a:pos x="9" y="45"/>
                </a:cxn>
                <a:cxn ang="0">
                  <a:pos x="5" y="42"/>
                </a:cxn>
                <a:cxn ang="0">
                  <a:pos x="2" y="39"/>
                </a:cxn>
                <a:cxn ang="0">
                  <a:pos x="1" y="35"/>
                </a:cxn>
                <a:cxn ang="0">
                  <a:pos x="0" y="31"/>
                </a:cxn>
                <a:cxn ang="0">
                  <a:pos x="1" y="26"/>
                </a:cxn>
                <a:cxn ang="0">
                  <a:pos x="2" y="21"/>
                </a:cxn>
                <a:cxn ang="0">
                  <a:pos x="5" y="17"/>
                </a:cxn>
                <a:cxn ang="0">
                  <a:pos x="8" y="14"/>
                </a:cxn>
                <a:cxn ang="0">
                  <a:pos x="13" y="10"/>
                </a:cxn>
                <a:cxn ang="0">
                  <a:pos x="18" y="7"/>
                </a:cxn>
                <a:cxn ang="0">
                  <a:pos x="24" y="5"/>
                </a:cxn>
                <a:cxn ang="0">
                  <a:pos x="29" y="4"/>
                </a:cxn>
                <a:cxn ang="0">
                  <a:pos x="42" y="1"/>
                </a:cxn>
                <a:cxn ang="0">
                  <a:pos x="56" y="0"/>
                </a:cxn>
                <a:cxn ang="0">
                  <a:pos x="69" y="0"/>
                </a:cxn>
                <a:cxn ang="0">
                  <a:pos x="80" y="0"/>
                </a:cxn>
                <a:cxn ang="0">
                  <a:pos x="94" y="1"/>
                </a:cxn>
                <a:cxn ang="0">
                  <a:pos x="106" y="4"/>
                </a:cxn>
                <a:cxn ang="0">
                  <a:pos x="117" y="7"/>
                </a:cxn>
                <a:cxn ang="0">
                  <a:pos x="128" y="13"/>
                </a:cxn>
                <a:cxn ang="0">
                  <a:pos x="139" y="17"/>
                </a:cxn>
                <a:cxn ang="0">
                  <a:pos x="150" y="21"/>
                </a:cxn>
                <a:cxn ang="0">
                  <a:pos x="161" y="24"/>
                </a:cxn>
                <a:cxn ang="0">
                  <a:pos x="172" y="25"/>
                </a:cxn>
                <a:cxn ang="0">
                  <a:pos x="172" y="43"/>
                </a:cxn>
                <a:cxn ang="0">
                  <a:pos x="169" y="48"/>
                </a:cxn>
                <a:cxn ang="0">
                  <a:pos x="165" y="53"/>
                </a:cxn>
                <a:cxn ang="0">
                  <a:pos x="161" y="57"/>
                </a:cxn>
                <a:cxn ang="0">
                  <a:pos x="158" y="60"/>
                </a:cxn>
                <a:cxn ang="0">
                  <a:pos x="153" y="62"/>
                </a:cxn>
                <a:cxn ang="0">
                  <a:pos x="149" y="63"/>
                </a:cxn>
                <a:cxn ang="0">
                  <a:pos x="146" y="65"/>
                </a:cxn>
                <a:cxn ang="0">
                  <a:pos x="141" y="65"/>
                </a:cxn>
                <a:cxn ang="0">
                  <a:pos x="131" y="65"/>
                </a:cxn>
                <a:cxn ang="0">
                  <a:pos x="121" y="63"/>
                </a:cxn>
                <a:cxn ang="0">
                  <a:pos x="112" y="59"/>
                </a:cxn>
                <a:cxn ang="0">
                  <a:pos x="99" y="55"/>
                </a:cxn>
                <a:cxn ang="0">
                  <a:pos x="106" y="55"/>
                </a:cxn>
                <a:cxn ang="0">
                  <a:pos x="119" y="61"/>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20" name="Freeform 408"/>
            <p:cNvSpPr>
              <a:spLocks/>
            </p:cNvSpPr>
            <p:nvPr/>
          </p:nvSpPr>
          <p:spPr bwMode="auto">
            <a:xfrm>
              <a:off x="1450" y="1171"/>
              <a:ext cx="38" cy="17"/>
            </a:xfrm>
            <a:custGeom>
              <a:avLst/>
              <a:gdLst/>
              <a:ahLst/>
              <a:cxnLst>
                <a:cxn ang="0">
                  <a:pos x="27" y="49"/>
                </a:cxn>
                <a:cxn ang="0">
                  <a:pos x="47" y="49"/>
                </a:cxn>
                <a:cxn ang="0">
                  <a:pos x="64" y="48"/>
                </a:cxn>
                <a:cxn ang="0">
                  <a:pos x="78" y="46"/>
                </a:cxn>
                <a:cxn ang="0">
                  <a:pos x="90" y="43"/>
                </a:cxn>
                <a:cxn ang="0">
                  <a:pos x="96" y="39"/>
                </a:cxn>
                <a:cxn ang="0">
                  <a:pos x="100" y="37"/>
                </a:cxn>
                <a:cxn ang="0">
                  <a:pos x="104" y="34"/>
                </a:cxn>
                <a:cxn ang="0">
                  <a:pos x="108" y="31"/>
                </a:cxn>
                <a:cxn ang="0">
                  <a:pos x="114" y="22"/>
                </a:cxn>
                <a:cxn ang="0">
                  <a:pos x="120" y="12"/>
                </a:cxn>
                <a:cxn ang="0">
                  <a:pos x="102" y="6"/>
                </a:cxn>
                <a:cxn ang="0">
                  <a:pos x="84" y="3"/>
                </a:cxn>
                <a:cxn ang="0">
                  <a:pos x="66" y="1"/>
                </a:cxn>
                <a:cxn ang="0">
                  <a:pos x="50" y="0"/>
                </a:cxn>
                <a:cxn ang="0">
                  <a:pos x="34" y="1"/>
                </a:cxn>
                <a:cxn ang="0">
                  <a:pos x="20" y="2"/>
                </a:cxn>
                <a:cxn ang="0">
                  <a:pos x="9" y="4"/>
                </a:cxn>
                <a:cxn ang="0">
                  <a:pos x="0" y="6"/>
                </a:cxn>
                <a:cxn ang="0">
                  <a:pos x="0" y="30"/>
                </a:cxn>
                <a:cxn ang="0">
                  <a:pos x="2" y="35"/>
                </a:cxn>
                <a:cxn ang="0">
                  <a:pos x="6" y="38"/>
                </a:cxn>
                <a:cxn ang="0">
                  <a:pos x="9" y="41"/>
                </a:cxn>
                <a:cxn ang="0">
                  <a:pos x="13" y="45"/>
                </a:cxn>
                <a:cxn ang="0">
                  <a:pos x="20" y="48"/>
                </a:cxn>
                <a:cxn ang="0">
                  <a:pos x="27" y="49"/>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21" name="Freeform 409"/>
            <p:cNvSpPr>
              <a:spLocks/>
            </p:cNvSpPr>
            <p:nvPr/>
          </p:nvSpPr>
          <p:spPr bwMode="auto">
            <a:xfrm>
              <a:off x="1441" y="1194"/>
              <a:ext cx="26" cy="19"/>
            </a:xfrm>
            <a:custGeom>
              <a:avLst/>
              <a:gdLst/>
              <a:ahLst/>
              <a:cxnLst>
                <a:cxn ang="0">
                  <a:pos x="33" y="0"/>
                </a:cxn>
                <a:cxn ang="0">
                  <a:pos x="22" y="5"/>
                </a:cxn>
                <a:cxn ang="0">
                  <a:pos x="11" y="12"/>
                </a:cxn>
                <a:cxn ang="0">
                  <a:pos x="6" y="17"/>
                </a:cxn>
                <a:cxn ang="0">
                  <a:pos x="3" y="21"/>
                </a:cxn>
                <a:cxn ang="0">
                  <a:pos x="0" y="25"/>
                </a:cxn>
                <a:cxn ang="0">
                  <a:pos x="0" y="31"/>
                </a:cxn>
                <a:cxn ang="0">
                  <a:pos x="0" y="34"/>
                </a:cxn>
                <a:cxn ang="0">
                  <a:pos x="1" y="37"/>
                </a:cxn>
                <a:cxn ang="0">
                  <a:pos x="2" y="40"/>
                </a:cxn>
                <a:cxn ang="0">
                  <a:pos x="5" y="43"/>
                </a:cxn>
                <a:cxn ang="0">
                  <a:pos x="11" y="48"/>
                </a:cxn>
                <a:cxn ang="0">
                  <a:pos x="18" y="53"/>
                </a:cxn>
                <a:cxn ang="0">
                  <a:pos x="27" y="56"/>
                </a:cxn>
                <a:cxn ang="0">
                  <a:pos x="36" y="59"/>
                </a:cxn>
                <a:cxn ang="0">
                  <a:pos x="45" y="61"/>
                </a:cxn>
                <a:cxn ang="0">
                  <a:pos x="53" y="61"/>
                </a:cxn>
                <a:cxn ang="0">
                  <a:pos x="56" y="61"/>
                </a:cxn>
                <a:cxn ang="0">
                  <a:pos x="59" y="60"/>
                </a:cxn>
                <a:cxn ang="0">
                  <a:pos x="62" y="59"/>
                </a:cxn>
                <a:cxn ang="0">
                  <a:pos x="66" y="57"/>
                </a:cxn>
                <a:cxn ang="0">
                  <a:pos x="72" y="52"/>
                </a:cxn>
                <a:cxn ang="0">
                  <a:pos x="77" y="47"/>
                </a:cxn>
                <a:cxn ang="0">
                  <a:pos x="80" y="40"/>
                </a:cxn>
                <a:cxn ang="0">
                  <a:pos x="83" y="33"/>
                </a:cxn>
                <a:cxn ang="0">
                  <a:pos x="85" y="25"/>
                </a:cxn>
                <a:cxn ang="0">
                  <a:pos x="85" y="18"/>
                </a:cxn>
                <a:cxn ang="0">
                  <a:pos x="33" y="0"/>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22" name="Freeform 410"/>
            <p:cNvSpPr>
              <a:spLocks/>
            </p:cNvSpPr>
            <p:nvPr/>
          </p:nvSpPr>
          <p:spPr bwMode="auto">
            <a:xfrm>
              <a:off x="1254" y="1188"/>
              <a:ext cx="31" cy="6"/>
            </a:xfrm>
            <a:custGeom>
              <a:avLst/>
              <a:gdLst/>
              <a:ahLst/>
              <a:cxnLst>
                <a:cxn ang="0">
                  <a:pos x="0" y="6"/>
                </a:cxn>
                <a:cxn ang="0">
                  <a:pos x="7" y="11"/>
                </a:cxn>
                <a:cxn ang="0">
                  <a:pos x="13" y="15"/>
                </a:cxn>
                <a:cxn ang="0">
                  <a:pos x="21" y="18"/>
                </a:cxn>
                <a:cxn ang="0">
                  <a:pos x="27" y="19"/>
                </a:cxn>
                <a:cxn ang="0">
                  <a:pos x="100" y="6"/>
                </a:cxn>
                <a:cxn ang="0">
                  <a:pos x="73" y="2"/>
                </a:cxn>
                <a:cxn ang="0">
                  <a:pos x="47" y="0"/>
                </a:cxn>
                <a:cxn ang="0">
                  <a:pos x="36" y="0"/>
                </a:cxn>
                <a:cxn ang="0">
                  <a:pos x="24" y="1"/>
                </a:cxn>
                <a:cxn ang="0">
                  <a:pos x="12" y="3"/>
                </a:cxn>
                <a:cxn ang="0">
                  <a:pos x="0" y="6"/>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23" name="Freeform 411"/>
            <p:cNvSpPr>
              <a:spLocks/>
            </p:cNvSpPr>
            <p:nvPr/>
          </p:nvSpPr>
          <p:spPr bwMode="auto">
            <a:xfrm>
              <a:off x="1272" y="1168"/>
              <a:ext cx="53" cy="15"/>
            </a:xfrm>
            <a:custGeom>
              <a:avLst/>
              <a:gdLst/>
              <a:ahLst/>
              <a:cxnLst>
                <a:cxn ang="0">
                  <a:pos x="0" y="27"/>
                </a:cxn>
                <a:cxn ang="0">
                  <a:pos x="0" y="29"/>
                </a:cxn>
                <a:cxn ang="0">
                  <a:pos x="3" y="31"/>
                </a:cxn>
                <a:cxn ang="0">
                  <a:pos x="8" y="33"/>
                </a:cxn>
                <a:cxn ang="0">
                  <a:pos x="13" y="35"/>
                </a:cxn>
                <a:cxn ang="0">
                  <a:pos x="27" y="38"/>
                </a:cxn>
                <a:cxn ang="0">
                  <a:pos x="44" y="41"/>
                </a:cxn>
                <a:cxn ang="0">
                  <a:pos x="75" y="44"/>
                </a:cxn>
                <a:cxn ang="0">
                  <a:pos x="92" y="45"/>
                </a:cxn>
                <a:cxn ang="0">
                  <a:pos x="166" y="27"/>
                </a:cxn>
                <a:cxn ang="0">
                  <a:pos x="157" y="25"/>
                </a:cxn>
                <a:cxn ang="0">
                  <a:pos x="137" y="19"/>
                </a:cxn>
                <a:cxn ang="0">
                  <a:pos x="110" y="11"/>
                </a:cxn>
                <a:cxn ang="0">
                  <a:pos x="80" y="4"/>
                </a:cxn>
                <a:cxn ang="0">
                  <a:pos x="65" y="2"/>
                </a:cxn>
                <a:cxn ang="0">
                  <a:pos x="50" y="1"/>
                </a:cxn>
                <a:cxn ang="0">
                  <a:pos x="36" y="0"/>
                </a:cxn>
                <a:cxn ang="0">
                  <a:pos x="24" y="2"/>
                </a:cxn>
                <a:cxn ang="0">
                  <a:pos x="19" y="3"/>
                </a:cxn>
                <a:cxn ang="0">
                  <a:pos x="14" y="5"/>
                </a:cxn>
                <a:cxn ang="0">
                  <a:pos x="10" y="7"/>
                </a:cxn>
                <a:cxn ang="0">
                  <a:pos x="7" y="10"/>
                </a:cxn>
                <a:cxn ang="0">
                  <a:pos x="3" y="13"/>
                </a:cxn>
                <a:cxn ang="0">
                  <a:pos x="1" y="17"/>
                </a:cxn>
                <a:cxn ang="0">
                  <a:pos x="0" y="22"/>
                </a:cxn>
                <a:cxn ang="0">
                  <a:pos x="0" y="27"/>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24" name="Freeform 412"/>
            <p:cNvSpPr>
              <a:spLocks/>
            </p:cNvSpPr>
            <p:nvPr/>
          </p:nvSpPr>
          <p:spPr bwMode="auto">
            <a:xfrm>
              <a:off x="1488" y="1422"/>
              <a:ext cx="11" cy="8"/>
            </a:xfrm>
            <a:custGeom>
              <a:avLst/>
              <a:gdLst/>
              <a:ahLst/>
              <a:cxnLst>
                <a:cxn ang="0">
                  <a:pos x="0" y="0"/>
                </a:cxn>
                <a:cxn ang="0">
                  <a:pos x="0" y="9"/>
                </a:cxn>
                <a:cxn ang="0">
                  <a:pos x="3" y="15"/>
                </a:cxn>
                <a:cxn ang="0">
                  <a:pos x="6" y="20"/>
                </a:cxn>
                <a:cxn ang="0">
                  <a:pos x="11" y="22"/>
                </a:cxn>
                <a:cxn ang="0">
                  <a:pos x="16" y="24"/>
                </a:cxn>
                <a:cxn ang="0">
                  <a:pos x="22" y="25"/>
                </a:cxn>
                <a:cxn ang="0">
                  <a:pos x="27" y="25"/>
                </a:cxn>
                <a:cxn ang="0">
                  <a:pos x="33" y="25"/>
                </a:cxn>
                <a:cxn ang="0">
                  <a:pos x="33" y="0"/>
                </a:cxn>
                <a:cxn ang="0">
                  <a:pos x="24" y="0"/>
                </a:cxn>
                <a:cxn ang="0">
                  <a:pos x="16" y="0"/>
                </a:cxn>
                <a:cxn ang="0">
                  <a:pos x="9" y="0"/>
                </a:cxn>
                <a:cxn ang="0">
                  <a:pos x="0" y="0"/>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25" name="Freeform 413"/>
            <p:cNvSpPr>
              <a:spLocks/>
            </p:cNvSpPr>
            <p:nvPr/>
          </p:nvSpPr>
          <p:spPr bwMode="auto">
            <a:xfrm>
              <a:off x="1605" y="1729"/>
              <a:ext cx="16" cy="20"/>
            </a:xfrm>
            <a:custGeom>
              <a:avLst/>
              <a:gdLst/>
              <a:ahLst/>
              <a:cxnLst>
                <a:cxn ang="0">
                  <a:pos x="0" y="62"/>
                </a:cxn>
                <a:cxn ang="0">
                  <a:pos x="12" y="56"/>
                </a:cxn>
                <a:cxn ang="0">
                  <a:pos x="22" y="50"/>
                </a:cxn>
                <a:cxn ang="0">
                  <a:pos x="30" y="43"/>
                </a:cxn>
                <a:cxn ang="0">
                  <a:pos x="37" y="36"/>
                </a:cxn>
                <a:cxn ang="0">
                  <a:pos x="41" y="28"/>
                </a:cxn>
                <a:cxn ang="0">
                  <a:pos x="44" y="19"/>
                </a:cxn>
                <a:cxn ang="0">
                  <a:pos x="47" y="9"/>
                </a:cxn>
                <a:cxn ang="0">
                  <a:pos x="48" y="0"/>
                </a:cxn>
                <a:cxn ang="0">
                  <a:pos x="40" y="3"/>
                </a:cxn>
                <a:cxn ang="0">
                  <a:pos x="32" y="6"/>
                </a:cxn>
                <a:cxn ang="0">
                  <a:pos x="23" y="10"/>
                </a:cxn>
                <a:cxn ang="0">
                  <a:pos x="17" y="15"/>
                </a:cxn>
                <a:cxn ang="0">
                  <a:pos x="10" y="21"/>
                </a:cxn>
                <a:cxn ang="0">
                  <a:pos x="6" y="27"/>
                </a:cxn>
                <a:cxn ang="0">
                  <a:pos x="4" y="31"/>
                </a:cxn>
                <a:cxn ang="0">
                  <a:pos x="3" y="35"/>
                </a:cxn>
                <a:cxn ang="0">
                  <a:pos x="1" y="39"/>
                </a:cxn>
                <a:cxn ang="0">
                  <a:pos x="0" y="43"/>
                </a:cxn>
                <a:cxn ang="0">
                  <a:pos x="0" y="52"/>
                </a:cxn>
                <a:cxn ang="0">
                  <a:pos x="0" y="62"/>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26" name="Freeform 414"/>
            <p:cNvSpPr>
              <a:spLocks/>
            </p:cNvSpPr>
            <p:nvPr/>
          </p:nvSpPr>
          <p:spPr bwMode="auto">
            <a:xfrm>
              <a:off x="1554" y="1729"/>
              <a:ext cx="36" cy="20"/>
            </a:xfrm>
            <a:custGeom>
              <a:avLst/>
              <a:gdLst/>
              <a:ahLst/>
              <a:cxnLst>
                <a:cxn ang="0">
                  <a:pos x="47" y="0"/>
                </a:cxn>
                <a:cxn ang="0">
                  <a:pos x="36" y="7"/>
                </a:cxn>
                <a:cxn ang="0">
                  <a:pos x="23" y="17"/>
                </a:cxn>
                <a:cxn ang="0">
                  <a:pos x="11" y="27"/>
                </a:cxn>
                <a:cxn ang="0">
                  <a:pos x="0" y="37"/>
                </a:cxn>
                <a:cxn ang="0">
                  <a:pos x="22" y="46"/>
                </a:cxn>
                <a:cxn ang="0">
                  <a:pos x="41" y="54"/>
                </a:cxn>
                <a:cxn ang="0">
                  <a:pos x="51" y="57"/>
                </a:cxn>
                <a:cxn ang="0">
                  <a:pos x="62" y="59"/>
                </a:cxn>
                <a:cxn ang="0">
                  <a:pos x="73" y="61"/>
                </a:cxn>
                <a:cxn ang="0">
                  <a:pos x="87" y="62"/>
                </a:cxn>
                <a:cxn ang="0">
                  <a:pos x="97" y="61"/>
                </a:cxn>
                <a:cxn ang="0">
                  <a:pos x="106" y="58"/>
                </a:cxn>
                <a:cxn ang="0">
                  <a:pos x="109" y="56"/>
                </a:cxn>
                <a:cxn ang="0">
                  <a:pos x="111" y="54"/>
                </a:cxn>
                <a:cxn ang="0">
                  <a:pos x="113" y="52"/>
                </a:cxn>
                <a:cxn ang="0">
                  <a:pos x="113" y="49"/>
                </a:cxn>
                <a:cxn ang="0">
                  <a:pos x="91" y="41"/>
                </a:cxn>
                <a:cxn ang="0">
                  <a:pos x="70" y="32"/>
                </a:cxn>
                <a:cxn ang="0">
                  <a:pos x="65" y="29"/>
                </a:cxn>
                <a:cxn ang="0">
                  <a:pos x="61" y="26"/>
                </a:cxn>
                <a:cxn ang="0">
                  <a:pos x="57" y="23"/>
                </a:cxn>
                <a:cxn ang="0">
                  <a:pos x="54" y="20"/>
                </a:cxn>
                <a:cxn ang="0">
                  <a:pos x="51" y="16"/>
                </a:cxn>
                <a:cxn ang="0">
                  <a:pos x="48" y="10"/>
                </a:cxn>
                <a:cxn ang="0">
                  <a:pos x="47" y="5"/>
                </a:cxn>
                <a:cxn ang="0">
                  <a:pos x="47" y="0"/>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27" name="Freeform 415"/>
            <p:cNvSpPr>
              <a:spLocks/>
            </p:cNvSpPr>
            <p:nvPr/>
          </p:nvSpPr>
          <p:spPr bwMode="auto">
            <a:xfrm>
              <a:off x="1748" y="1188"/>
              <a:ext cx="29" cy="15"/>
            </a:xfrm>
            <a:custGeom>
              <a:avLst/>
              <a:gdLst/>
              <a:ahLst/>
              <a:cxnLst>
                <a:cxn ang="0">
                  <a:pos x="0" y="0"/>
                </a:cxn>
                <a:cxn ang="0">
                  <a:pos x="15" y="0"/>
                </a:cxn>
                <a:cxn ang="0">
                  <a:pos x="30" y="1"/>
                </a:cxn>
                <a:cxn ang="0">
                  <a:pos x="45" y="2"/>
                </a:cxn>
                <a:cxn ang="0">
                  <a:pos x="59" y="5"/>
                </a:cxn>
                <a:cxn ang="0">
                  <a:pos x="64" y="7"/>
                </a:cxn>
                <a:cxn ang="0">
                  <a:pos x="71" y="9"/>
                </a:cxn>
                <a:cxn ang="0">
                  <a:pos x="75" y="12"/>
                </a:cxn>
                <a:cxn ang="0">
                  <a:pos x="81" y="16"/>
                </a:cxn>
                <a:cxn ang="0">
                  <a:pos x="85" y="20"/>
                </a:cxn>
                <a:cxn ang="0">
                  <a:pos x="89" y="25"/>
                </a:cxn>
                <a:cxn ang="0">
                  <a:pos x="91" y="30"/>
                </a:cxn>
                <a:cxn ang="0">
                  <a:pos x="93" y="37"/>
                </a:cxn>
                <a:cxn ang="0">
                  <a:pos x="79" y="37"/>
                </a:cxn>
                <a:cxn ang="0">
                  <a:pos x="68" y="39"/>
                </a:cxn>
                <a:cxn ang="0">
                  <a:pos x="60" y="41"/>
                </a:cxn>
                <a:cxn ang="0">
                  <a:pos x="52" y="43"/>
                </a:cxn>
                <a:cxn ang="0">
                  <a:pos x="42" y="47"/>
                </a:cxn>
                <a:cxn ang="0">
                  <a:pos x="33" y="50"/>
                </a:cxn>
                <a:cxn ang="0">
                  <a:pos x="30" y="50"/>
                </a:cxn>
                <a:cxn ang="0">
                  <a:pos x="28" y="48"/>
                </a:cxn>
                <a:cxn ang="0">
                  <a:pos x="26" y="47"/>
                </a:cxn>
                <a:cxn ang="0">
                  <a:pos x="25" y="45"/>
                </a:cxn>
                <a:cxn ang="0">
                  <a:pos x="23" y="41"/>
                </a:cxn>
                <a:cxn ang="0">
                  <a:pos x="22" y="36"/>
                </a:cxn>
                <a:cxn ang="0">
                  <a:pos x="22" y="31"/>
                </a:cxn>
                <a:cxn ang="0">
                  <a:pos x="23" y="26"/>
                </a:cxn>
                <a:cxn ang="0">
                  <a:pos x="24" y="22"/>
                </a:cxn>
                <a:cxn ang="0">
                  <a:pos x="26" y="19"/>
                </a:cxn>
                <a:cxn ang="0">
                  <a:pos x="0" y="19"/>
                </a:cxn>
                <a:cxn ang="0">
                  <a:pos x="0" y="0"/>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28" name="Freeform 416"/>
            <p:cNvSpPr>
              <a:spLocks/>
            </p:cNvSpPr>
            <p:nvPr/>
          </p:nvSpPr>
          <p:spPr bwMode="auto">
            <a:xfrm>
              <a:off x="1436" y="1246"/>
              <a:ext cx="331" cy="198"/>
            </a:xfrm>
            <a:custGeom>
              <a:avLst/>
              <a:gdLst/>
              <a:ahLst/>
              <a:cxnLst>
                <a:cxn ang="0">
                  <a:pos x="20" y="112"/>
                </a:cxn>
                <a:cxn ang="0">
                  <a:pos x="67" y="60"/>
                </a:cxn>
                <a:cxn ang="0">
                  <a:pos x="266" y="0"/>
                </a:cxn>
                <a:cxn ang="0">
                  <a:pos x="205" y="47"/>
                </a:cxn>
                <a:cxn ang="0">
                  <a:pos x="180" y="105"/>
                </a:cxn>
                <a:cxn ang="0">
                  <a:pos x="274" y="60"/>
                </a:cxn>
                <a:cxn ang="0">
                  <a:pos x="397" y="14"/>
                </a:cxn>
                <a:cxn ang="0">
                  <a:pos x="438" y="23"/>
                </a:cxn>
                <a:cxn ang="0">
                  <a:pos x="433" y="71"/>
                </a:cxn>
                <a:cxn ang="0">
                  <a:pos x="581" y="80"/>
                </a:cxn>
                <a:cxn ang="0">
                  <a:pos x="675" y="89"/>
                </a:cxn>
                <a:cxn ang="0">
                  <a:pos x="749" y="111"/>
                </a:cxn>
                <a:cxn ang="0">
                  <a:pos x="749" y="134"/>
                </a:cxn>
                <a:cxn ang="0">
                  <a:pos x="711" y="184"/>
                </a:cxn>
                <a:cxn ang="0">
                  <a:pos x="799" y="168"/>
                </a:cxn>
                <a:cxn ang="0">
                  <a:pos x="866" y="191"/>
                </a:cxn>
                <a:cxn ang="0">
                  <a:pos x="856" y="239"/>
                </a:cxn>
                <a:cxn ang="0">
                  <a:pos x="788" y="248"/>
                </a:cxn>
                <a:cxn ang="0">
                  <a:pos x="859" y="284"/>
                </a:cxn>
                <a:cxn ang="0">
                  <a:pos x="903" y="327"/>
                </a:cxn>
                <a:cxn ang="0">
                  <a:pos x="977" y="329"/>
                </a:cxn>
                <a:cxn ang="0">
                  <a:pos x="1029" y="351"/>
                </a:cxn>
                <a:cxn ang="0">
                  <a:pos x="939" y="409"/>
                </a:cxn>
                <a:cxn ang="0">
                  <a:pos x="899" y="417"/>
                </a:cxn>
                <a:cxn ang="0">
                  <a:pos x="874" y="443"/>
                </a:cxn>
                <a:cxn ang="0">
                  <a:pos x="830" y="414"/>
                </a:cxn>
                <a:cxn ang="0">
                  <a:pos x="851" y="393"/>
                </a:cxn>
                <a:cxn ang="0">
                  <a:pos x="792" y="379"/>
                </a:cxn>
                <a:cxn ang="0">
                  <a:pos x="759" y="364"/>
                </a:cxn>
                <a:cxn ang="0">
                  <a:pos x="744" y="394"/>
                </a:cxn>
                <a:cxn ang="0">
                  <a:pos x="747" y="445"/>
                </a:cxn>
                <a:cxn ang="0">
                  <a:pos x="795" y="523"/>
                </a:cxn>
                <a:cxn ang="0">
                  <a:pos x="771" y="547"/>
                </a:cxn>
                <a:cxn ang="0">
                  <a:pos x="708" y="556"/>
                </a:cxn>
                <a:cxn ang="0">
                  <a:pos x="618" y="517"/>
                </a:cxn>
                <a:cxn ang="0">
                  <a:pos x="668" y="567"/>
                </a:cxn>
                <a:cxn ang="0">
                  <a:pos x="665" y="604"/>
                </a:cxn>
                <a:cxn ang="0">
                  <a:pos x="518" y="570"/>
                </a:cxn>
                <a:cxn ang="0">
                  <a:pos x="471" y="523"/>
                </a:cxn>
                <a:cxn ang="0">
                  <a:pos x="410" y="473"/>
                </a:cxn>
                <a:cxn ang="0">
                  <a:pos x="367" y="453"/>
                </a:cxn>
                <a:cxn ang="0">
                  <a:pos x="392" y="433"/>
                </a:cxn>
                <a:cxn ang="0">
                  <a:pos x="459" y="399"/>
                </a:cxn>
                <a:cxn ang="0">
                  <a:pos x="500" y="378"/>
                </a:cxn>
                <a:cxn ang="0">
                  <a:pos x="577" y="380"/>
                </a:cxn>
                <a:cxn ang="0">
                  <a:pos x="614" y="395"/>
                </a:cxn>
                <a:cxn ang="0">
                  <a:pos x="687" y="387"/>
                </a:cxn>
                <a:cxn ang="0">
                  <a:pos x="581" y="355"/>
                </a:cxn>
                <a:cxn ang="0">
                  <a:pos x="542" y="361"/>
                </a:cxn>
                <a:cxn ang="0">
                  <a:pos x="539" y="350"/>
                </a:cxn>
                <a:cxn ang="0">
                  <a:pos x="576" y="306"/>
                </a:cxn>
                <a:cxn ang="0">
                  <a:pos x="576" y="274"/>
                </a:cxn>
                <a:cxn ang="0">
                  <a:pos x="524" y="254"/>
                </a:cxn>
                <a:cxn ang="0">
                  <a:pos x="473" y="198"/>
                </a:cxn>
                <a:cxn ang="0">
                  <a:pos x="434" y="168"/>
                </a:cxn>
                <a:cxn ang="0">
                  <a:pos x="408" y="163"/>
                </a:cxn>
                <a:cxn ang="0">
                  <a:pos x="378" y="203"/>
                </a:cxn>
                <a:cxn ang="0">
                  <a:pos x="207" y="174"/>
                </a:cxn>
                <a:cxn ang="0">
                  <a:pos x="114" y="189"/>
                </a:cxn>
                <a:cxn ang="0">
                  <a:pos x="79" y="187"/>
                </a:cxn>
                <a:cxn ang="0">
                  <a:pos x="16" y="180"/>
                </a:cxn>
                <a:cxn ang="0">
                  <a:pos x="9" y="158"/>
                </a:cxn>
                <a:cxn ang="0">
                  <a:pos x="75" y="149"/>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29" name="Freeform 417"/>
            <p:cNvSpPr>
              <a:spLocks/>
            </p:cNvSpPr>
            <p:nvPr/>
          </p:nvSpPr>
          <p:spPr bwMode="auto">
            <a:xfrm>
              <a:off x="1528" y="1110"/>
              <a:ext cx="409" cy="105"/>
            </a:xfrm>
            <a:custGeom>
              <a:avLst/>
              <a:gdLst/>
              <a:ahLst/>
              <a:cxnLst>
                <a:cxn ang="0">
                  <a:pos x="797" y="38"/>
                </a:cxn>
                <a:cxn ang="0">
                  <a:pos x="813" y="16"/>
                </a:cxn>
                <a:cxn ang="0">
                  <a:pos x="846" y="10"/>
                </a:cxn>
                <a:cxn ang="0">
                  <a:pos x="865" y="25"/>
                </a:cxn>
                <a:cxn ang="0">
                  <a:pos x="938" y="14"/>
                </a:cxn>
                <a:cxn ang="0">
                  <a:pos x="1020" y="1"/>
                </a:cxn>
                <a:cxn ang="0">
                  <a:pos x="1084" y="17"/>
                </a:cxn>
                <a:cxn ang="0">
                  <a:pos x="1133" y="20"/>
                </a:cxn>
                <a:cxn ang="0">
                  <a:pos x="1268" y="32"/>
                </a:cxn>
                <a:cxn ang="0">
                  <a:pos x="1242" y="50"/>
                </a:cxn>
                <a:cxn ang="0">
                  <a:pos x="1163" y="64"/>
                </a:cxn>
                <a:cxn ang="0">
                  <a:pos x="1053" y="77"/>
                </a:cxn>
                <a:cxn ang="0">
                  <a:pos x="1029" y="96"/>
                </a:cxn>
                <a:cxn ang="0">
                  <a:pos x="999" y="104"/>
                </a:cxn>
                <a:cxn ang="0">
                  <a:pos x="942" y="102"/>
                </a:cxn>
                <a:cxn ang="0">
                  <a:pos x="930" y="118"/>
                </a:cxn>
                <a:cxn ang="0">
                  <a:pos x="747" y="133"/>
                </a:cxn>
                <a:cxn ang="0">
                  <a:pos x="666" y="156"/>
                </a:cxn>
                <a:cxn ang="0">
                  <a:pos x="635" y="181"/>
                </a:cxn>
                <a:cxn ang="0">
                  <a:pos x="591" y="167"/>
                </a:cxn>
                <a:cxn ang="0">
                  <a:pos x="570" y="181"/>
                </a:cxn>
                <a:cxn ang="0">
                  <a:pos x="590" y="207"/>
                </a:cxn>
                <a:cxn ang="0">
                  <a:pos x="545" y="237"/>
                </a:cxn>
                <a:cxn ang="0">
                  <a:pos x="483" y="236"/>
                </a:cxn>
                <a:cxn ang="0">
                  <a:pos x="404" y="242"/>
                </a:cxn>
                <a:cxn ang="0">
                  <a:pos x="405" y="257"/>
                </a:cxn>
                <a:cxn ang="0">
                  <a:pos x="392" y="293"/>
                </a:cxn>
                <a:cxn ang="0">
                  <a:pos x="333" y="320"/>
                </a:cxn>
                <a:cxn ang="0">
                  <a:pos x="290" y="296"/>
                </a:cxn>
                <a:cxn ang="0">
                  <a:pos x="253" y="285"/>
                </a:cxn>
                <a:cxn ang="0">
                  <a:pos x="96" y="276"/>
                </a:cxn>
                <a:cxn ang="0">
                  <a:pos x="0" y="285"/>
                </a:cxn>
                <a:cxn ang="0">
                  <a:pos x="10" y="266"/>
                </a:cxn>
                <a:cxn ang="0">
                  <a:pos x="56" y="246"/>
                </a:cxn>
                <a:cxn ang="0">
                  <a:pos x="143" y="235"/>
                </a:cxn>
                <a:cxn ang="0">
                  <a:pos x="170" y="225"/>
                </a:cxn>
                <a:cxn ang="0">
                  <a:pos x="190" y="217"/>
                </a:cxn>
                <a:cxn ang="0">
                  <a:pos x="219" y="232"/>
                </a:cxn>
                <a:cxn ang="0">
                  <a:pos x="247" y="247"/>
                </a:cxn>
                <a:cxn ang="0">
                  <a:pos x="208" y="207"/>
                </a:cxn>
                <a:cxn ang="0">
                  <a:pos x="193" y="200"/>
                </a:cxn>
                <a:cxn ang="0">
                  <a:pos x="197" y="181"/>
                </a:cxn>
                <a:cxn ang="0">
                  <a:pos x="246" y="174"/>
                </a:cxn>
                <a:cxn ang="0">
                  <a:pos x="365" y="186"/>
                </a:cxn>
                <a:cxn ang="0">
                  <a:pos x="418" y="174"/>
                </a:cxn>
                <a:cxn ang="0">
                  <a:pos x="322" y="169"/>
                </a:cxn>
                <a:cxn ang="0">
                  <a:pos x="299" y="149"/>
                </a:cxn>
                <a:cxn ang="0">
                  <a:pos x="378" y="137"/>
                </a:cxn>
                <a:cxn ang="0">
                  <a:pos x="438" y="155"/>
                </a:cxn>
                <a:cxn ang="0">
                  <a:pos x="478" y="124"/>
                </a:cxn>
                <a:cxn ang="0">
                  <a:pos x="664" y="87"/>
                </a:cxn>
                <a:cxn ang="0">
                  <a:pos x="589" y="110"/>
                </a:cxn>
                <a:cxn ang="0">
                  <a:pos x="449" y="111"/>
                </a:cxn>
                <a:cxn ang="0">
                  <a:pos x="312" y="116"/>
                </a:cxn>
                <a:cxn ang="0">
                  <a:pos x="253" y="101"/>
                </a:cxn>
                <a:cxn ang="0">
                  <a:pos x="219" y="80"/>
                </a:cxn>
                <a:cxn ang="0">
                  <a:pos x="253" y="71"/>
                </a:cxn>
                <a:cxn ang="0">
                  <a:pos x="446" y="47"/>
                </a:cxn>
                <a:cxn ang="0">
                  <a:pos x="618" y="32"/>
                </a:cxn>
                <a:cxn ang="0">
                  <a:pos x="674" y="20"/>
                </a:cxn>
                <a:cxn ang="0">
                  <a:pos x="757" y="26"/>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30" name="Freeform 418"/>
            <p:cNvSpPr>
              <a:spLocks/>
            </p:cNvSpPr>
            <p:nvPr/>
          </p:nvSpPr>
          <p:spPr bwMode="auto">
            <a:xfrm>
              <a:off x="553" y="1660"/>
              <a:ext cx="51" cy="38"/>
            </a:xfrm>
            <a:custGeom>
              <a:avLst/>
              <a:gdLst/>
              <a:ahLst/>
              <a:cxnLst>
                <a:cxn ang="0">
                  <a:pos x="0" y="0"/>
                </a:cxn>
                <a:cxn ang="0">
                  <a:pos x="1" y="10"/>
                </a:cxn>
                <a:cxn ang="0">
                  <a:pos x="4" y="19"/>
                </a:cxn>
                <a:cxn ang="0">
                  <a:pos x="9" y="29"/>
                </a:cxn>
                <a:cxn ang="0">
                  <a:pos x="15" y="39"/>
                </a:cxn>
                <a:cxn ang="0">
                  <a:pos x="22" y="48"/>
                </a:cxn>
                <a:cxn ang="0">
                  <a:pos x="31" y="59"/>
                </a:cxn>
                <a:cxn ang="0">
                  <a:pos x="41" y="68"/>
                </a:cxn>
                <a:cxn ang="0">
                  <a:pos x="51" y="77"/>
                </a:cxn>
                <a:cxn ang="0">
                  <a:pos x="62" y="85"/>
                </a:cxn>
                <a:cxn ang="0">
                  <a:pos x="73" y="93"/>
                </a:cxn>
                <a:cxn ang="0">
                  <a:pos x="84" y="99"/>
                </a:cxn>
                <a:cxn ang="0">
                  <a:pos x="95" y="105"/>
                </a:cxn>
                <a:cxn ang="0">
                  <a:pos x="106" y="111"/>
                </a:cxn>
                <a:cxn ang="0">
                  <a:pos x="116" y="114"/>
                </a:cxn>
                <a:cxn ang="0">
                  <a:pos x="124" y="117"/>
                </a:cxn>
                <a:cxn ang="0">
                  <a:pos x="133" y="117"/>
                </a:cxn>
                <a:cxn ang="0">
                  <a:pos x="139" y="116"/>
                </a:cxn>
                <a:cxn ang="0">
                  <a:pos x="146" y="113"/>
                </a:cxn>
                <a:cxn ang="0">
                  <a:pos x="153" y="110"/>
                </a:cxn>
                <a:cxn ang="0">
                  <a:pos x="160" y="104"/>
                </a:cxn>
                <a:cxn ang="0">
                  <a:pos x="150" y="91"/>
                </a:cxn>
                <a:cxn ang="0">
                  <a:pos x="141" y="79"/>
                </a:cxn>
                <a:cxn ang="0">
                  <a:pos x="138" y="73"/>
                </a:cxn>
                <a:cxn ang="0">
                  <a:pos x="135" y="66"/>
                </a:cxn>
                <a:cxn ang="0">
                  <a:pos x="133" y="58"/>
                </a:cxn>
                <a:cxn ang="0">
                  <a:pos x="133" y="49"/>
                </a:cxn>
                <a:cxn ang="0">
                  <a:pos x="127" y="48"/>
                </a:cxn>
                <a:cxn ang="0">
                  <a:pos x="118" y="45"/>
                </a:cxn>
                <a:cxn ang="0">
                  <a:pos x="108" y="40"/>
                </a:cxn>
                <a:cxn ang="0">
                  <a:pos x="97" y="34"/>
                </a:cxn>
                <a:cxn ang="0">
                  <a:pos x="87" y="28"/>
                </a:cxn>
                <a:cxn ang="0">
                  <a:pos x="77" y="21"/>
                </a:cxn>
                <a:cxn ang="0">
                  <a:pos x="74" y="17"/>
                </a:cxn>
                <a:cxn ang="0">
                  <a:pos x="71" y="13"/>
                </a:cxn>
                <a:cxn ang="0">
                  <a:pos x="68" y="10"/>
                </a:cxn>
                <a:cxn ang="0">
                  <a:pos x="66" y="6"/>
                </a:cxn>
                <a:cxn ang="0">
                  <a:pos x="60" y="6"/>
                </a:cxn>
                <a:cxn ang="0">
                  <a:pos x="52" y="6"/>
                </a:cxn>
                <a:cxn ang="0">
                  <a:pos x="43" y="4"/>
                </a:cxn>
                <a:cxn ang="0">
                  <a:pos x="33" y="0"/>
                </a:cxn>
                <a:cxn ang="0">
                  <a:pos x="0" y="0"/>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31" name="Freeform 419"/>
            <p:cNvSpPr>
              <a:spLocks/>
            </p:cNvSpPr>
            <p:nvPr/>
          </p:nvSpPr>
          <p:spPr bwMode="auto">
            <a:xfrm>
              <a:off x="527" y="1592"/>
              <a:ext cx="26" cy="46"/>
            </a:xfrm>
            <a:custGeom>
              <a:avLst/>
              <a:gdLst/>
              <a:ahLst/>
              <a:cxnLst>
                <a:cxn ang="0">
                  <a:pos x="40" y="123"/>
                </a:cxn>
                <a:cxn ang="0">
                  <a:pos x="80" y="36"/>
                </a:cxn>
                <a:cxn ang="0">
                  <a:pos x="80" y="18"/>
                </a:cxn>
                <a:cxn ang="0">
                  <a:pos x="68" y="17"/>
                </a:cxn>
                <a:cxn ang="0">
                  <a:pos x="59" y="16"/>
                </a:cxn>
                <a:cxn ang="0">
                  <a:pos x="53" y="14"/>
                </a:cxn>
                <a:cxn ang="0">
                  <a:pos x="47" y="11"/>
                </a:cxn>
                <a:cxn ang="0">
                  <a:pos x="44" y="8"/>
                </a:cxn>
                <a:cxn ang="0">
                  <a:pos x="42" y="5"/>
                </a:cxn>
                <a:cxn ang="0">
                  <a:pos x="41" y="2"/>
                </a:cxn>
                <a:cxn ang="0">
                  <a:pos x="40" y="0"/>
                </a:cxn>
                <a:cxn ang="0">
                  <a:pos x="0" y="0"/>
                </a:cxn>
                <a:cxn ang="0">
                  <a:pos x="0" y="23"/>
                </a:cxn>
                <a:cxn ang="0">
                  <a:pos x="0" y="40"/>
                </a:cxn>
                <a:cxn ang="0">
                  <a:pos x="0" y="52"/>
                </a:cxn>
                <a:cxn ang="0">
                  <a:pos x="0" y="61"/>
                </a:cxn>
                <a:cxn ang="0">
                  <a:pos x="1" y="69"/>
                </a:cxn>
                <a:cxn ang="0">
                  <a:pos x="3" y="78"/>
                </a:cxn>
                <a:cxn ang="0">
                  <a:pos x="7" y="88"/>
                </a:cxn>
                <a:cxn ang="0">
                  <a:pos x="11" y="99"/>
                </a:cxn>
                <a:cxn ang="0">
                  <a:pos x="20" y="121"/>
                </a:cxn>
                <a:cxn ang="0">
                  <a:pos x="27" y="141"/>
                </a:cxn>
                <a:cxn ang="0">
                  <a:pos x="31" y="135"/>
                </a:cxn>
                <a:cxn ang="0">
                  <a:pos x="33" y="129"/>
                </a:cxn>
                <a:cxn ang="0">
                  <a:pos x="34" y="127"/>
                </a:cxn>
                <a:cxn ang="0">
                  <a:pos x="36" y="125"/>
                </a:cxn>
                <a:cxn ang="0">
                  <a:pos x="38" y="123"/>
                </a:cxn>
                <a:cxn ang="0">
                  <a:pos x="40" y="123"/>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32" name="Freeform 420"/>
            <p:cNvSpPr>
              <a:spLocks/>
            </p:cNvSpPr>
            <p:nvPr/>
          </p:nvSpPr>
          <p:spPr bwMode="auto">
            <a:xfrm>
              <a:off x="1379" y="1383"/>
              <a:ext cx="83" cy="41"/>
            </a:xfrm>
            <a:custGeom>
              <a:avLst/>
              <a:gdLst/>
              <a:ahLst/>
              <a:cxnLst>
                <a:cxn ang="0">
                  <a:pos x="0" y="93"/>
                </a:cxn>
                <a:cxn ang="0">
                  <a:pos x="0" y="96"/>
                </a:cxn>
                <a:cxn ang="0">
                  <a:pos x="2" y="100"/>
                </a:cxn>
                <a:cxn ang="0">
                  <a:pos x="4" y="103"/>
                </a:cxn>
                <a:cxn ang="0">
                  <a:pos x="6" y="106"/>
                </a:cxn>
                <a:cxn ang="0">
                  <a:pos x="14" y="111"/>
                </a:cxn>
                <a:cxn ang="0">
                  <a:pos x="23" y="115"/>
                </a:cxn>
                <a:cxn ang="0">
                  <a:pos x="31" y="120"/>
                </a:cxn>
                <a:cxn ang="0">
                  <a:pos x="41" y="122"/>
                </a:cxn>
                <a:cxn ang="0">
                  <a:pos x="51" y="124"/>
                </a:cxn>
                <a:cxn ang="0">
                  <a:pos x="60" y="124"/>
                </a:cxn>
                <a:cxn ang="0">
                  <a:pos x="68" y="124"/>
                </a:cxn>
                <a:cxn ang="0">
                  <a:pos x="75" y="123"/>
                </a:cxn>
                <a:cxn ang="0">
                  <a:pos x="81" y="122"/>
                </a:cxn>
                <a:cxn ang="0">
                  <a:pos x="87" y="120"/>
                </a:cxn>
                <a:cxn ang="0">
                  <a:pos x="97" y="114"/>
                </a:cxn>
                <a:cxn ang="0">
                  <a:pos x="106" y="108"/>
                </a:cxn>
                <a:cxn ang="0">
                  <a:pos x="115" y="103"/>
                </a:cxn>
                <a:cxn ang="0">
                  <a:pos x="125" y="98"/>
                </a:cxn>
                <a:cxn ang="0">
                  <a:pos x="130" y="96"/>
                </a:cxn>
                <a:cxn ang="0">
                  <a:pos x="137" y="94"/>
                </a:cxn>
                <a:cxn ang="0">
                  <a:pos x="145" y="93"/>
                </a:cxn>
                <a:cxn ang="0">
                  <a:pos x="152" y="93"/>
                </a:cxn>
                <a:cxn ang="0">
                  <a:pos x="162" y="94"/>
                </a:cxn>
                <a:cxn ang="0">
                  <a:pos x="171" y="96"/>
                </a:cxn>
                <a:cxn ang="0">
                  <a:pos x="180" y="99"/>
                </a:cxn>
                <a:cxn ang="0">
                  <a:pos x="188" y="103"/>
                </a:cxn>
                <a:cxn ang="0">
                  <a:pos x="204" y="111"/>
                </a:cxn>
                <a:cxn ang="0">
                  <a:pos x="219" y="117"/>
                </a:cxn>
                <a:cxn ang="0">
                  <a:pos x="259" y="117"/>
                </a:cxn>
                <a:cxn ang="0">
                  <a:pos x="259" y="99"/>
                </a:cxn>
                <a:cxn ang="0">
                  <a:pos x="252" y="98"/>
                </a:cxn>
                <a:cxn ang="0">
                  <a:pos x="244" y="96"/>
                </a:cxn>
                <a:cxn ang="0">
                  <a:pos x="236" y="94"/>
                </a:cxn>
                <a:cxn ang="0">
                  <a:pos x="226" y="93"/>
                </a:cxn>
                <a:cxn ang="0">
                  <a:pos x="230" y="85"/>
                </a:cxn>
                <a:cxn ang="0">
                  <a:pos x="236" y="79"/>
                </a:cxn>
                <a:cxn ang="0">
                  <a:pos x="240" y="74"/>
                </a:cxn>
                <a:cxn ang="0">
                  <a:pos x="246" y="69"/>
                </a:cxn>
                <a:cxn ang="0">
                  <a:pos x="238" y="61"/>
                </a:cxn>
                <a:cxn ang="0">
                  <a:pos x="230" y="56"/>
                </a:cxn>
                <a:cxn ang="0">
                  <a:pos x="222" y="50"/>
                </a:cxn>
                <a:cxn ang="0">
                  <a:pos x="214" y="46"/>
                </a:cxn>
                <a:cxn ang="0">
                  <a:pos x="197" y="37"/>
                </a:cxn>
                <a:cxn ang="0">
                  <a:pos x="182" y="30"/>
                </a:cxn>
                <a:cxn ang="0">
                  <a:pos x="166" y="23"/>
                </a:cxn>
                <a:cxn ang="0">
                  <a:pos x="153" y="17"/>
                </a:cxn>
                <a:cxn ang="0">
                  <a:pos x="147" y="13"/>
                </a:cxn>
                <a:cxn ang="0">
                  <a:pos x="141" y="10"/>
                </a:cxn>
                <a:cxn ang="0">
                  <a:pos x="137" y="5"/>
                </a:cxn>
                <a:cxn ang="0">
                  <a:pos x="132" y="0"/>
                </a:cxn>
                <a:cxn ang="0">
                  <a:pos x="124" y="3"/>
                </a:cxn>
                <a:cxn ang="0">
                  <a:pos x="114" y="7"/>
                </a:cxn>
                <a:cxn ang="0">
                  <a:pos x="105" y="12"/>
                </a:cxn>
                <a:cxn ang="0">
                  <a:pos x="95" y="17"/>
                </a:cxn>
                <a:cxn ang="0">
                  <a:pos x="75" y="29"/>
                </a:cxn>
                <a:cxn ang="0">
                  <a:pos x="57" y="42"/>
                </a:cxn>
                <a:cxn ang="0">
                  <a:pos x="38" y="56"/>
                </a:cxn>
                <a:cxn ang="0">
                  <a:pos x="23" y="70"/>
                </a:cxn>
                <a:cxn ang="0">
                  <a:pos x="9" y="83"/>
                </a:cxn>
                <a:cxn ang="0">
                  <a:pos x="0" y="93"/>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33" name="Freeform 421"/>
            <p:cNvSpPr>
              <a:spLocks/>
            </p:cNvSpPr>
            <p:nvPr/>
          </p:nvSpPr>
          <p:spPr bwMode="auto">
            <a:xfrm>
              <a:off x="1509" y="1389"/>
              <a:ext cx="38" cy="19"/>
            </a:xfrm>
            <a:custGeom>
              <a:avLst/>
              <a:gdLst/>
              <a:ahLst/>
              <a:cxnLst>
                <a:cxn ang="0">
                  <a:pos x="0" y="32"/>
                </a:cxn>
                <a:cxn ang="0">
                  <a:pos x="7" y="35"/>
                </a:cxn>
                <a:cxn ang="0">
                  <a:pos x="14" y="38"/>
                </a:cxn>
                <a:cxn ang="0">
                  <a:pos x="20" y="42"/>
                </a:cxn>
                <a:cxn ang="0">
                  <a:pos x="26" y="47"/>
                </a:cxn>
                <a:cxn ang="0">
                  <a:pos x="32" y="51"/>
                </a:cxn>
                <a:cxn ang="0">
                  <a:pos x="36" y="54"/>
                </a:cxn>
                <a:cxn ang="0">
                  <a:pos x="41" y="56"/>
                </a:cxn>
                <a:cxn ang="0">
                  <a:pos x="47" y="57"/>
                </a:cxn>
                <a:cxn ang="0">
                  <a:pos x="55" y="57"/>
                </a:cxn>
                <a:cxn ang="0">
                  <a:pos x="62" y="56"/>
                </a:cxn>
                <a:cxn ang="0">
                  <a:pos x="70" y="55"/>
                </a:cxn>
                <a:cxn ang="0">
                  <a:pos x="77" y="53"/>
                </a:cxn>
                <a:cxn ang="0">
                  <a:pos x="83" y="50"/>
                </a:cxn>
                <a:cxn ang="0">
                  <a:pos x="89" y="48"/>
                </a:cxn>
                <a:cxn ang="0">
                  <a:pos x="93" y="44"/>
                </a:cxn>
                <a:cxn ang="0">
                  <a:pos x="97" y="40"/>
                </a:cxn>
                <a:cxn ang="0">
                  <a:pos x="106" y="32"/>
                </a:cxn>
                <a:cxn ang="0">
                  <a:pos x="112" y="23"/>
                </a:cxn>
                <a:cxn ang="0">
                  <a:pos x="116" y="13"/>
                </a:cxn>
                <a:cxn ang="0">
                  <a:pos x="119" y="1"/>
                </a:cxn>
                <a:cxn ang="0">
                  <a:pos x="101" y="0"/>
                </a:cxn>
                <a:cxn ang="0">
                  <a:pos x="82" y="0"/>
                </a:cxn>
                <a:cxn ang="0">
                  <a:pos x="63" y="2"/>
                </a:cxn>
                <a:cxn ang="0">
                  <a:pos x="45" y="5"/>
                </a:cxn>
                <a:cxn ang="0">
                  <a:pos x="36" y="7"/>
                </a:cxn>
                <a:cxn ang="0">
                  <a:pos x="28" y="10"/>
                </a:cxn>
                <a:cxn ang="0">
                  <a:pos x="22" y="13"/>
                </a:cxn>
                <a:cxn ang="0">
                  <a:pos x="15" y="16"/>
                </a:cxn>
                <a:cxn ang="0">
                  <a:pos x="10" y="19"/>
                </a:cxn>
                <a:cxn ang="0">
                  <a:pos x="5" y="23"/>
                </a:cxn>
                <a:cxn ang="0">
                  <a:pos x="2" y="27"/>
                </a:cxn>
                <a:cxn ang="0">
                  <a:pos x="0" y="32"/>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34" name="Freeform 422"/>
            <p:cNvSpPr>
              <a:spLocks/>
            </p:cNvSpPr>
            <p:nvPr/>
          </p:nvSpPr>
          <p:spPr bwMode="auto">
            <a:xfrm>
              <a:off x="1554" y="1335"/>
              <a:ext cx="34" cy="17"/>
            </a:xfrm>
            <a:custGeom>
              <a:avLst/>
              <a:gdLst/>
              <a:ahLst/>
              <a:cxnLst>
                <a:cxn ang="0">
                  <a:pos x="0" y="50"/>
                </a:cxn>
                <a:cxn ang="0">
                  <a:pos x="6" y="51"/>
                </a:cxn>
                <a:cxn ang="0">
                  <a:pos x="9" y="52"/>
                </a:cxn>
                <a:cxn ang="0">
                  <a:pos x="13" y="52"/>
                </a:cxn>
                <a:cxn ang="0">
                  <a:pos x="17" y="52"/>
                </a:cxn>
                <a:cxn ang="0">
                  <a:pos x="24" y="50"/>
                </a:cxn>
                <a:cxn ang="0">
                  <a:pos x="34" y="50"/>
                </a:cxn>
                <a:cxn ang="0">
                  <a:pos x="43" y="49"/>
                </a:cxn>
                <a:cxn ang="0">
                  <a:pos x="53" y="48"/>
                </a:cxn>
                <a:cxn ang="0">
                  <a:pos x="62" y="47"/>
                </a:cxn>
                <a:cxn ang="0">
                  <a:pos x="70" y="43"/>
                </a:cxn>
                <a:cxn ang="0">
                  <a:pos x="79" y="40"/>
                </a:cxn>
                <a:cxn ang="0">
                  <a:pos x="88" y="36"/>
                </a:cxn>
                <a:cxn ang="0">
                  <a:pos x="97" y="31"/>
                </a:cxn>
                <a:cxn ang="0">
                  <a:pos x="107" y="24"/>
                </a:cxn>
                <a:cxn ang="0">
                  <a:pos x="107" y="0"/>
                </a:cxn>
                <a:cxn ang="0">
                  <a:pos x="98" y="1"/>
                </a:cxn>
                <a:cxn ang="0">
                  <a:pos x="86" y="3"/>
                </a:cxn>
                <a:cxn ang="0">
                  <a:pos x="72" y="7"/>
                </a:cxn>
                <a:cxn ang="0">
                  <a:pos x="56" y="13"/>
                </a:cxn>
                <a:cxn ang="0">
                  <a:pos x="41" y="20"/>
                </a:cxn>
                <a:cxn ang="0">
                  <a:pos x="25" y="28"/>
                </a:cxn>
                <a:cxn ang="0">
                  <a:pos x="19" y="33"/>
                </a:cxn>
                <a:cxn ang="0">
                  <a:pos x="12" y="38"/>
                </a:cxn>
                <a:cxn ang="0">
                  <a:pos x="6" y="43"/>
                </a:cxn>
                <a:cxn ang="0">
                  <a:pos x="0" y="50"/>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35" name="Freeform 423"/>
            <p:cNvSpPr>
              <a:spLocks/>
            </p:cNvSpPr>
            <p:nvPr/>
          </p:nvSpPr>
          <p:spPr bwMode="auto">
            <a:xfrm>
              <a:off x="1381" y="1244"/>
              <a:ext cx="79" cy="32"/>
            </a:xfrm>
            <a:custGeom>
              <a:avLst/>
              <a:gdLst/>
              <a:ahLst/>
              <a:cxnLst>
                <a:cxn ang="0">
                  <a:pos x="27" y="99"/>
                </a:cxn>
                <a:cxn ang="0">
                  <a:pos x="22" y="97"/>
                </a:cxn>
                <a:cxn ang="0">
                  <a:pos x="17" y="96"/>
                </a:cxn>
                <a:cxn ang="0">
                  <a:pos x="12" y="93"/>
                </a:cxn>
                <a:cxn ang="0">
                  <a:pos x="9" y="90"/>
                </a:cxn>
                <a:cxn ang="0">
                  <a:pos x="6" y="86"/>
                </a:cxn>
                <a:cxn ang="0">
                  <a:pos x="2" y="82"/>
                </a:cxn>
                <a:cxn ang="0">
                  <a:pos x="1" y="78"/>
                </a:cxn>
                <a:cxn ang="0">
                  <a:pos x="0" y="73"/>
                </a:cxn>
                <a:cxn ang="0">
                  <a:pos x="0" y="69"/>
                </a:cxn>
                <a:cxn ang="0">
                  <a:pos x="1" y="65"/>
                </a:cxn>
                <a:cxn ang="0">
                  <a:pos x="3" y="60"/>
                </a:cxn>
                <a:cxn ang="0">
                  <a:pos x="5" y="56"/>
                </a:cxn>
                <a:cxn ang="0">
                  <a:pos x="10" y="49"/>
                </a:cxn>
                <a:cxn ang="0">
                  <a:pos x="18" y="41"/>
                </a:cxn>
                <a:cxn ang="0">
                  <a:pos x="25" y="34"/>
                </a:cxn>
                <a:cxn ang="0">
                  <a:pos x="35" y="28"/>
                </a:cxn>
                <a:cxn ang="0">
                  <a:pos x="46" y="23"/>
                </a:cxn>
                <a:cxn ang="0">
                  <a:pos x="57" y="18"/>
                </a:cxn>
                <a:cxn ang="0">
                  <a:pos x="69" y="14"/>
                </a:cxn>
                <a:cxn ang="0">
                  <a:pos x="81" y="10"/>
                </a:cxn>
                <a:cxn ang="0">
                  <a:pos x="92" y="7"/>
                </a:cxn>
                <a:cxn ang="0">
                  <a:pos x="104" y="4"/>
                </a:cxn>
                <a:cxn ang="0">
                  <a:pos x="124" y="1"/>
                </a:cxn>
                <a:cxn ang="0">
                  <a:pos x="140" y="0"/>
                </a:cxn>
                <a:cxn ang="0">
                  <a:pos x="168" y="0"/>
                </a:cxn>
                <a:cxn ang="0">
                  <a:pos x="193" y="1"/>
                </a:cxn>
                <a:cxn ang="0">
                  <a:pos x="219" y="2"/>
                </a:cxn>
                <a:cxn ang="0">
                  <a:pos x="246" y="6"/>
                </a:cxn>
                <a:cxn ang="0">
                  <a:pos x="244" y="11"/>
                </a:cxn>
                <a:cxn ang="0">
                  <a:pos x="241" y="15"/>
                </a:cxn>
                <a:cxn ang="0">
                  <a:pos x="236" y="20"/>
                </a:cxn>
                <a:cxn ang="0">
                  <a:pos x="231" y="26"/>
                </a:cxn>
                <a:cxn ang="0">
                  <a:pos x="215" y="36"/>
                </a:cxn>
                <a:cxn ang="0">
                  <a:pos x="199" y="46"/>
                </a:cxn>
                <a:cxn ang="0">
                  <a:pos x="180" y="55"/>
                </a:cxn>
                <a:cxn ang="0">
                  <a:pos x="162" y="61"/>
                </a:cxn>
                <a:cxn ang="0">
                  <a:pos x="152" y="64"/>
                </a:cxn>
                <a:cxn ang="0">
                  <a:pos x="143" y="66"/>
                </a:cxn>
                <a:cxn ang="0">
                  <a:pos x="134" y="67"/>
                </a:cxn>
                <a:cxn ang="0">
                  <a:pos x="126" y="67"/>
                </a:cxn>
                <a:cxn ang="0">
                  <a:pos x="120" y="67"/>
                </a:cxn>
                <a:cxn ang="0">
                  <a:pos x="110" y="67"/>
                </a:cxn>
                <a:cxn ang="0">
                  <a:pos x="100" y="67"/>
                </a:cxn>
                <a:cxn ang="0">
                  <a:pos x="93" y="67"/>
                </a:cxn>
                <a:cxn ang="0">
                  <a:pos x="88" y="69"/>
                </a:cxn>
                <a:cxn ang="0">
                  <a:pos x="80" y="72"/>
                </a:cxn>
                <a:cxn ang="0">
                  <a:pos x="72" y="77"/>
                </a:cxn>
                <a:cxn ang="0">
                  <a:pos x="63" y="83"/>
                </a:cxn>
                <a:cxn ang="0">
                  <a:pos x="53" y="88"/>
                </a:cxn>
                <a:cxn ang="0">
                  <a:pos x="44" y="93"/>
                </a:cxn>
                <a:cxn ang="0">
                  <a:pos x="35" y="96"/>
                </a:cxn>
                <a:cxn ang="0">
                  <a:pos x="27" y="99"/>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36" name="Freeform 424"/>
            <p:cNvSpPr>
              <a:spLocks/>
            </p:cNvSpPr>
            <p:nvPr/>
          </p:nvSpPr>
          <p:spPr bwMode="auto">
            <a:xfrm>
              <a:off x="1294" y="1248"/>
              <a:ext cx="76" cy="40"/>
            </a:xfrm>
            <a:custGeom>
              <a:avLst/>
              <a:gdLst/>
              <a:ahLst/>
              <a:cxnLst>
                <a:cxn ang="0">
                  <a:pos x="33" y="88"/>
                </a:cxn>
                <a:cxn ang="0">
                  <a:pos x="10" y="78"/>
                </a:cxn>
                <a:cxn ang="0">
                  <a:pos x="0" y="55"/>
                </a:cxn>
                <a:cxn ang="0">
                  <a:pos x="20" y="37"/>
                </a:cxn>
                <a:cxn ang="0">
                  <a:pos x="40" y="37"/>
                </a:cxn>
                <a:cxn ang="0">
                  <a:pos x="61" y="37"/>
                </a:cxn>
                <a:cxn ang="0">
                  <a:pos x="72" y="36"/>
                </a:cxn>
                <a:cxn ang="0">
                  <a:pos x="83" y="33"/>
                </a:cxn>
                <a:cxn ang="0">
                  <a:pos x="104" y="23"/>
                </a:cxn>
                <a:cxn ang="0">
                  <a:pos x="123" y="11"/>
                </a:cxn>
                <a:cxn ang="0">
                  <a:pos x="146" y="0"/>
                </a:cxn>
                <a:cxn ang="0">
                  <a:pos x="161" y="8"/>
                </a:cxn>
                <a:cxn ang="0">
                  <a:pos x="181" y="12"/>
                </a:cxn>
                <a:cxn ang="0">
                  <a:pos x="190" y="10"/>
                </a:cxn>
                <a:cxn ang="0">
                  <a:pos x="201" y="6"/>
                </a:cxn>
                <a:cxn ang="0">
                  <a:pos x="213" y="0"/>
                </a:cxn>
                <a:cxn ang="0">
                  <a:pos x="232" y="6"/>
                </a:cxn>
                <a:cxn ang="0">
                  <a:pos x="228" y="18"/>
                </a:cxn>
                <a:cxn ang="0">
                  <a:pos x="219" y="25"/>
                </a:cxn>
                <a:cxn ang="0">
                  <a:pos x="207" y="30"/>
                </a:cxn>
                <a:cxn ang="0">
                  <a:pos x="201" y="43"/>
                </a:cxn>
                <a:cxn ang="0">
                  <a:pos x="206" y="62"/>
                </a:cxn>
                <a:cxn ang="0">
                  <a:pos x="185" y="85"/>
                </a:cxn>
                <a:cxn ang="0">
                  <a:pos x="157" y="96"/>
                </a:cxn>
                <a:cxn ang="0">
                  <a:pos x="139" y="98"/>
                </a:cxn>
                <a:cxn ang="0">
                  <a:pos x="116" y="100"/>
                </a:cxn>
                <a:cxn ang="0">
                  <a:pos x="96" y="106"/>
                </a:cxn>
                <a:cxn ang="0">
                  <a:pos x="82" y="115"/>
                </a:cxn>
                <a:cxn ang="0">
                  <a:pos x="67" y="122"/>
                </a:cxn>
                <a:cxn ang="0">
                  <a:pos x="58" y="122"/>
                </a:cxn>
                <a:cxn ang="0">
                  <a:pos x="53" y="115"/>
                </a:cxn>
                <a:cxn ang="0">
                  <a:pos x="48" y="100"/>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37" name="Freeform 425"/>
            <p:cNvSpPr>
              <a:spLocks/>
            </p:cNvSpPr>
            <p:nvPr/>
          </p:nvSpPr>
          <p:spPr bwMode="auto">
            <a:xfrm>
              <a:off x="983" y="1236"/>
              <a:ext cx="157" cy="56"/>
            </a:xfrm>
            <a:custGeom>
              <a:avLst/>
              <a:gdLst/>
              <a:ahLst/>
              <a:cxnLst>
                <a:cxn ang="0">
                  <a:pos x="0" y="147"/>
                </a:cxn>
                <a:cxn ang="0">
                  <a:pos x="3" y="156"/>
                </a:cxn>
                <a:cxn ang="0">
                  <a:pos x="9" y="162"/>
                </a:cxn>
                <a:cxn ang="0">
                  <a:pos x="17" y="167"/>
                </a:cxn>
                <a:cxn ang="0">
                  <a:pos x="31" y="170"/>
                </a:cxn>
                <a:cxn ang="0">
                  <a:pos x="51" y="172"/>
                </a:cxn>
                <a:cxn ang="0">
                  <a:pos x="73" y="172"/>
                </a:cxn>
                <a:cxn ang="0">
                  <a:pos x="99" y="167"/>
                </a:cxn>
                <a:cxn ang="0">
                  <a:pos x="139" y="156"/>
                </a:cxn>
                <a:cxn ang="0">
                  <a:pos x="189" y="135"/>
                </a:cxn>
                <a:cxn ang="0">
                  <a:pos x="240" y="113"/>
                </a:cxn>
                <a:cxn ang="0">
                  <a:pos x="287" y="100"/>
                </a:cxn>
                <a:cxn ang="0">
                  <a:pos x="350" y="87"/>
                </a:cxn>
                <a:cxn ang="0">
                  <a:pos x="401" y="75"/>
                </a:cxn>
                <a:cxn ang="0">
                  <a:pos x="434" y="64"/>
                </a:cxn>
                <a:cxn ang="0">
                  <a:pos x="461" y="52"/>
                </a:cxn>
                <a:cxn ang="0">
                  <a:pos x="475" y="42"/>
                </a:cxn>
                <a:cxn ang="0">
                  <a:pos x="482" y="35"/>
                </a:cxn>
                <a:cxn ang="0">
                  <a:pos x="449" y="26"/>
                </a:cxn>
                <a:cxn ang="0">
                  <a:pos x="387" y="16"/>
                </a:cxn>
                <a:cxn ang="0">
                  <a:pos x="331" y="6"/>
                </a:cxn>
                <a:cxn ang="0">
                  <a:pos x="272" y="0"/>
                </a:cxn>
                <a:cxn ang="0">
                  <a:pos x="225" y="0"/>
                </a:cxn>
                <a:cxn ang="0">
                  <a:pos x="203" y="4"/>
                </a:cxn>
                <a:cxn ang="0">
                  <a:pos x="186" y="8"/>
                </a:cxn>
                <a:cxn ang="0">
                  <a:pos x="176" y="6"/>
                </a:cxn>
                <a:cxn ang="0">
                  <a:pos x="169" y="3"/>
                </a:cxn>
                <a:cxn ang="0">
                  <a:pos x="165" y="8"/>
                </a:cxn>
                <a:cxn ang="0">
                  <a:pos x="161" y="24"/>
                </a:cxn>
                <a:cxn ang="0">
                  <a:pos x="154" y="36"/>
                </a:cxn>
                <a:cxn ang="0">
                  <a:pos x="144" y="46"/>
                </a:cxn>
                <a:cxn ang="0">
                  <a:pos x="127" y="58"/>
                </a:cxn>
                <a:cxn ang="0">
                  <a:pos x="97" y="69"/>
                </a:cxn>
                <a:cxn ang="0">
                  <a:pos x="66" y="78"/>
                </a:cxn>
                <a:cxn ang="0">
                  <a:pos x="38" y="88"/>
                </a:cxn>
                <a:cxn ang="0">
                  <a:pos x="19" y="98"/>
                </a:cxn>
                <a:cxn ang="0">
                  <a:pos x="10" y="107"/>
                </a:cxn>
                <a:cxn ang="0">
                  <a:pos x="3" y="119"/>
                </a:cxn>
                <a:cxn ang="0">
                  <a:pos x="0" y="134"/>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38" name="Freeform 426"/>
            <p:cNvSpPr>
              <a:spLocks/>
            </p:cNvSpPr>
            <p:nvPr/>
          </p:nvSpPr>
          <p:spPr bwMode="auto">
            <a:xfrm>
              <a:off x="1043" y="1255"/>
              <a:ext cx="221" cy="79"/>
            </a:xfrm>
            <a:custGeom>
              <a:avLst/>
              <a:gdLst/>
              <a:ahLst/>
              <a:cxnLst>
                <a:cxn ang="0">
                  <a:pos x="317" y="5"/>
                </a:cxn>
                <a:cxn ang="0">
                  <a:pos x="304" y="27"/>
                </a:cxn>
                <a:cxn ang="0">
                  <a:pos x="297" y="41"/>
                </a:cxn>
                <a:cxn ang="0">
                  <a:pos x="299" y="43"/>
                </a:cxn>
                <a:cxn ang="0">
                  <a:pos x="337" y="39"/>
                </a:cxn>
                <a:cxn ang="0">
                  <a:pos x="372" y="19"/>
                </a:cxn>
                <a:cxn ang="0">
                  <a:pos x="379" y="38"/>
                </a:cxn>
                <a:cxn ang="0">
                  <a:pos x="377" y="55"/>
                </a:cxn>
                <a:cxn ang="0">
                  <a:pos x="405" y="69"/>
                </a:cxn>
                <a:cxn ang="0">
                  <a:pos x="511" y="51"/>
                </a:cxn>
                <a:cxn ang="0">
                  <a:pos x="514" y="70"/>
                </a:cxn>
                <a:cxn ang="0">
                  <a:pos x="541" y="63"/>
                </a:cxn>
                <a:cxn ang="0">
                  <a:pos x="557" y="45"/>
                </a:cxn>
                <a:cxn ang="0">
                  <a:pos x="558" y="19"/>
                </a:cxn>
                <a:cxn ang="0">
                  <a:pos x="563" y="8"/>
                </a:cxn>
                <a:cxn ang="0">
                  <a:pos x="579" y="0"/>
                </a:cxn>
                <a:cxn ang="0">
                  <a:pos x="624" y="3"/>
                </a:cxn>
                <a:cxn ang="0">
                  <a:pos x="645" y="0"/>
                </a:cxn>
                <a:cxn ang="0">
                  <a:pos x="657" y="39"/>
                </a:cxn>
                <a:cxn ang="0">
                  <a:pos x="653" y="70"/>
                </a:cxn>
                <a:cxn ang="0">
                  <a:pos x="637" y="101"/>
                </a:cxn>
                <a:cxn ang="0">
                  <a:pos x="618" y="124"/>
                </a:cxn>
                <a:cxn ang="0">
                  <a:pos x="648" y="137"/>
                </a:cxn>
                <a:cxn ang="0">
                  <a:pos x="672" y="145"/>
                </a:cxn>
                <a:cxn ang="0">
                  <a:pos x="684" y="180"/>
                </a:cxn>
                <a:cxn ang="0">
                  <a:pos x="639" y="185"/>
                </a:cxn>
                <a:cxn ang="0">
                  <a:pos x="608" y="181"/>
                </a:cxn>
                <a:cxn ang="0">
                  <a:pos x="574" y="180"/>
                </a:cxn>
                <a:cxn ang="0">
                  <a:pos x="564" y="184"/>
                </a:cxn>
                <a:cxn ang="0">
                  <a:pos x="542" y="200"/>
                </a:cxn>
                <a:cxn ang="0">
                  <a:pos x="524" y="209"/>
                </a:cxn>
                <a:cxn ang="0">
                  <a:pos x="493" y="209"/>
                </a:cxn>
                <a:cxn ang="0">
                  <a:pos x="452" y="204"/>
                </a:cxn>
                <a:cxn ang="0">
                  <a:pos x="422" y="198"/>
                </a:cxn>
                <a:cxn ang="0">
                  <a:pos x="337" y="211"/>
                </a:cxn>
                <a:cxn ang="0">
                  <a:pos x="231" y="230"/>
                </a:cxn>
                <a:cxn ang="0">
                  <a:pos x="169" y="238"/>
                </a:cxn>
                <a:cxn ang="0">
                  <a:pos x="124" y="238"/>
                </a:cxn>
                <a:cxn ang="0">
                  <a:pos x="100" y="228"/>
                </a:cxn>
                <a:cxn ang="0">
                  <a:pos x="67" y="208"/>
                </a:cxn>
                <a:cxn ang="0">
                  <a:pos x="29" y="196"/>
                </a:cxn>
                <a:cxn ang="0">
                  <a:pos x="0" y="173"/>
                </a:cxn>
                <a:cxn ang="0">
                  <a:pos x="64" y="159"/>
                </a:cxn>
                <a:cxn ang="0">
                  <a:pos x="100" y="154"/>
                </a:cxn>
                <a:cxn ang="0">
                  <a:pos x="156" y="160"/>
                </a:cxn>
                <a:cxn ang="0">
                  <a:pos x="201" y="165"/>
                </a:cxn>
                <a:cxn ang="0">
                  <a:pos x="224" y="162"/>
                </a:cxn>
                <a:cxn ang="0">
                  <a:pos x="26" y="136"/>
                </a:cxn>
                <a:cxn ang="0">
                  <a:pos x="52" y="128"/>
                </a:cxn>
                <a:cxn ang="0">
                  <a:pos x="109" y="117"/>
                </a:cxn>
                <a:cxn ang="0">
                  <a:pos x="165" y="108"/>
                </a:cxn>
                <a:cxn ang="0">
                  <a:pos x="187" y="99"/>
                </a:cxn>
                <a:cxn ang="0">
                  <a:pos x="166" y="93"/>
                </a:cxn>
                <a:cxn ang="0">
                  <a:pos x="125" y="98"/>
                </a:cxn>
                <a:cxn ang="0">
                  <a:pos x="71" y="110"/>
                </a:cxn>
                <a:cxn ang="0">
                  <a:pos x="52" y="106"/>
                </a:cxn>
                <a:cxn ang="0">
                  <a:pos x="55" y="90"/>
                </a:cxn>
                <a:cxn ang="0">
                  <a:pos x="54" y="81"/>
                </a:cxn>
                <a:cxn ang="0">
                  <a:pos x="59" y="78"/>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39" name="Freeform 427"/>
            <p:cNvSpPr>
              <a:spLocks/>
            </p:cNvSpPr>
            <p:nvPr/>
          </p:nvSpPr>
          <p:spPr bwMode="auto">
            <a:xfrm>
              <a:off x="1645" y="1643"/>
              <a:ext cx="108" cy="93"/>
            </a:xfrm>
            <a:custGeom>
              <a:avLst/>
              <a:gdLst/>
              <a:ahLst/>
              <a:cxnLst>
                <a:cxn ang="0">
                  <a:pos x="180" y="38"/>
                </a:cxn>
                <a:cxn ang="0">
                  <a:pos x="202" y="24"/>
                </a:cxn>
                <a:cxn ang="0">
                  <a:pos x="226" y="7"/>
                </a:cxn>
                <a:cxn ang="0">
                  <a:pos x="240" y="1"/>
                </a:cxn>
                <a:cxn ang="0">
                  <a:pos x="246" y="1"/>
                </a:cxn>
                <a:cxn ang="0">
                  <a:pos x="245" y="12"/>
                </a:cxn>
                <a:cxn ang="0">
                  <a:pos x="234" y="33"/>
                </a:cxn>
                <a:cxn ang="0">
                  <a:pos x="217" y="55"/>
                </a:cxn>
                <a:cxn ang="0">
                  <a:pos x="202" y="67"/>
                </a:cxn>
                <a:cxn ang="0">
                  <a:pos x="191" y="71"/>
                </a:cxn>
                <a:cxn ang="0">
                  <a:pos x="191" y="73"/>
                </a:cxn>
                <a:cxn ang="0">
                  <a:pos x="201" y="74"/>
                </a:cxn>
                <a:cxn ang="0">
                  <a:pos x="216" y="72"/>
                </a:cxn>
                <a:cxn ang="0">
                  <a:pos x="224" y="77"/>
                </a:cxn>
                <a:cxn ang="0">
                  <a:pos x="217" y="88"/>
                </a:cxn>
                <a:cxn ang="0">
                  <a:pos x="214" y="97"/>
                </a:cxn>
                <a:cxn ang="0">
                  <a:pos x="217" y="105"/>
                </a:cxn>
                <a:cxn ang="0">
                  <a:pos x="249" y="113"/>
                </a:cxn>
                <a:cxn ang="0">
                  <a:pos x="308" y="124"/>
                </a:cxn>
                <a:cxn ang="0">
                  <a:pos x="322" y="131"/>
                </a:cxn>
                <a:cxn ang="0">
                  <a:pos x="315" y="140"/>
                </a:cxn>
                <a:cxn ang="0">
                  <a:pos x="303" y="149"/>
                </a:cxn>
                <a:cxn ang="0">
                  <a:pos x="299" y="154"/>
                </a:cxn>
                <a:cxn ang="0">
                  <a:pos x="302" y="160"/>
                </a:cxn>
                <a:cxn ang="0">
                  <a:pos x="308" y="168"/>
                </a:cxn>
                <a:cxn ang="0">
                  <a:pos x="319" y="176"/>
                </a:cxn>
                <a:cxn ang="0">
                  <a:pos x="329" y="184"/>
                </a:cxn>
                <a:cxn ang="0">
                  <a:pos x="290" y="211"/>
                </a:cxn>
                <a:cxn ang="0">
                  <a:pos x="241" y="241"/>
                </a:cxn>
                <a:cxn ang="0">
                  <a:pos x="207" y="268"/>
                </a:cxn>
                <a:cxn ang="0">
                  <a:pos x="173" y="244"/>
                </a:cxn>
                <a:cxn ang="0">
                  <a:pos x="182" y="243"/>
                </a:cxn>
                <a:cxn ang="0">
                  <a:pos x="189" y="240"/>
                </a:cxn>
                <a:cxn ang="0">
                  <a:pos x="200" y="232"/>
                </a:cxn>
                <a:cxn ang="0">
                  <a:pos x="149" y="232"/>
                </a:cxn>
                <a:cxn ang="0">
                  <a:pos x="101" y="232"/>
                </a:cxn>
                <a:cxn ang="0">
                  <a:pos x="58" y="232"/>
                </a:cxn>
                <a:cxn ang="0">
                  <a:pos x="27" y="232"/>
                </a:cxn>
                <a:cxn ang="0">
                  <a:pos x="11" y="227"/>
                </a:cxn>
                <a:cxn ang="0">
                  <a:pos x="3" y="222"/>
                </a:cxn>
                <a:cxn ang="0">
                  <a:pos x="0" y="213"/>
                </a:cxn>
                <a:cxn ang="0">
                  <a:pos x="4" y="205"/>
                </a:cxn>
                <a:cxn ang="0">
                  <a:pos x="13" y="197"/>
                </a:cxn>
                <a:cxn ang="0">
                  <a:pos x="41" y="179"/>
                </a:cxn>
                <a:cxn ang="0">
                  <a:pos x="73" y="162"/>
                </a:cxn>
                <a:cxn ang="0">
                  <a:pos x="85" y="152"/>
                </a:cxn>
                <a:cxn ang="0">
                  <a:pos x="93" y="145"/>
                </a:cxn>
                <a:cxn ang="0">
                  <a:pos x="106" y="130"/>
                </a:cxn>
                <a:cxn ang="0">
                  <a:pos x="116" y="114"/>
                </a:cxn>
                <a:cxn ang="0">
                  <a:pos x="130" y="79"/>
                </a:cxn>
                <a:cxn ang="0">
                  <a:pos x="138" y="64"/>
                </a:cxn>
                <a:cxn ang="0">
                  <a:pos x="147" y="52"/>
                </a:cxn>
                <a:cxn ang="0">
                  <a:pos x="158" y="43"/>
                </a:cxn>
                <a:cxn ang="0">
                  <a:pos x="173" y="40"/>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40" name="Freeform 428"/>
            <p:cNvSpPr>
              <a:spLocks/>
            </p:cNvSpPr>
            <p:nvPr/>
          </p:nvSpPr>
          <p:spPr bwMode="auto">
            <a:xfrm>
              <a:off x="1102" y="1190"/>
              <a:ext cx="111" cy="27"/>
            </a:xfrm>
            <a:custGeom>
              <a:avLst/>
              <a:gdLst/>
              <a:ahLst/>
              <a:cxnLst>
                <a:cxn ang="0">
                  <a:pos x="106" y="86"/>
                </a:cxn>
                <a:cxn ang="0">
                  <a:pos x="119" y="81"/>
                </a:cxn>
                <a:cxn ang="0">
                  <a:pos x="133" y="76"/>
                </a:cxn>
                <a:cxn ang="0">
                  <a:pos x="148" y="72"/>
                </a:cxn>
                <a:cxn ang="0">
                  <a:pos x="164" y="69"/>
                </a:cxn>
                <a:cxn ang="0">
                  <a:pos x="197" y="63"/>
                </a:cxn>
                <a:cxn ang="0">
                  <a:pos x="231" y="57"/>
                </a:cxn>
                <a:cxn ang="0">
                  <a:pos x="247" y="53"/>
                </a:cxn>
                <a:cxn ang="0">
                  <a:pos x="264" y="50"/>
                </a:cxn>
                <a:cxn ang="0">
                  <a:pos x="279" y="46"/>
                </a:cxn>
                <a:cxn ang="0">
                  <a:pos x="294" y="40"/>
                </a:cxn>
                <a:cxn ang="0">
                  <a:pos x="309" y="35"/>
                </a:cxn>
                <a:cxn ang="0">
                  <a:pos x="322" y="28"/>
                </a:cxn>
                <a:cxn ang="0">
                  <a:pos x="334" y="21"/>
                </a:cxn>
                <a:cxn ang="0">
                  <a:pos x="345" y="13"/>
                </a:cxn>
                <a:cxn ang="0">
                  <a:pos x="335" y="12"/>
                </a:cxn>
                <a:cxn ang="0">
                  <a:pos x="326" y="11"/>
                </a:cxn>
                <a:cxn ang="0">
                  <a:pos x="317" y="9"/>
                </a:cxn>
                <a:cxn ang="0">
                  <a:pos x="309" y="6"/>
                </a:cxn>
                <a:cxn ang="0">
                  <a:pos x="300" y="4"/>
                </a:cxn>
                <a:cxn ang="0">
                  <a:pos x="291" y="2"/>
                </a:cxn>
                <a:cxn ang="0">
                  <a:pos x="281" y="1"/>
                </a:cxn>
                <a:cxn ang="0">
                  <a:pos x="272" y="0"/>
                </a:cxn>
                <a:cxn ang="0">
                  <a:pos x="259" y="1"/>
                </a:cxn>
                <a:cxn ang="0">
                  <a:pos x="245" y="3"/>
                </a:cxn>
                <a:cxn ang="0">
                  <a:pos x="227" y="5"/>
                </a:cxn>
                <a:cxn ang="0">
                  <a:pos x="209" y="9"/>
                </a:cxn>
                <a:cxn ang="0">
                  <a:pos x="168" y="18"/>
                </a:cxn>
                <a:cxn ang="0">
                  <a:pos x="126" y="29"/>
                </a:cxn>
                <a:cxn ang="0">
                  <a:pos x="104" y="36"/>
                </a:cxn>
                <a:cxn ang="0">
                  <a:pos x="85" y="42"/>
                </a:cxn>
                <a:cxn ang="0">
                  <a:pos x="66" y="50"/>
                </a:cxn>
                <a:cxn ang="0">
                  <a:pos x="47" y="58"/>
                </a:cxn>
                <a:cxn ang="0">
                  <a:pos x="32" y="65"/>
                </a:cxn>
                <a:cxn ang="0">
                  <a:pos x="19" y="72"/>
                </a:cxn>
                <a:cxn ang="0">
                  <a:pos x="8" y="79"/>
                </a:cxn>
                <a:cxn ang="0">
                  <a:pos x="0" y="86"/>
                </a:cxn>
                <a:cxn ang="0">
                  <a:pos x="106" y="86"/>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41" name="Freeform 429"/>
            <p:cNvSpPr>
              <a:spLocks/>
            </p:cNvSpPr>
            <p:nvPr/>
          </p:nvSpPr>
          <p:spPr bwMode="auto">
            <a:xfrm>
              <a:off x="1158" y="1199"/>
              <a:ext cx="149" cy="43"/>
            </a:xfrm>
            <a:custGeom>
              <a:avLst/>
              <a:gdLst/>
              <a:ahLst/>
              <a:cxnLst>
                <a:cxn ang="0">
                  <a:pos x="19" y="86"/>
                </a:cxn>
                <a:cxn ang="0">
                  <a:pos x="77" y="81"/>
                </a:cxn>
                <a:cxn ang="0">
                  <a:pos x="103" y="81"/>
                </a:cxn>
                <a:cxn ang="0">
                  <a:pos x="92" y="89"/>
                </a:cxn>
                <a:cxn ang="0">
                  <a:pos x="81" y="100"/>
                </a:cxn>
                <a:cxn ang="0">
                  <a:pos x="73" y="112"/>
                </a:cxn>
                <a:cxn ang="0">
                  <a:pos x="73" y="119"/>
                </a:cxn>
                <a:cxn ang="0">
                  <a:pos x="79" y="124"/>
                </a:cxn>
                <a:cxn ang="0">
                  <a:pos x="92" y="129"/>
                </a:cxn>
                <a:cxn ang="0">
                  <a:pos x="109" y="129"/>
                </a:cxn>
                <a:cxn ang="0">
                  <a:pos x="128" y="127"/>
                </a:cxn>
                <a:cxn ang="0">
                  <a:pos x="157" y="119"/>
                </a:cxn>
                <a:cxn ang="0">
                  <a:pos x="196" y="108"/>
                </a:cxn>
                <a:cxn ang="0">
                  <a:pos x="226" y="101"/>
                </a:cxn>
                <a:cxn ang="0">
                  <a:pos x="248" y="99"/>
                </a:cxn>
                <a:cxn ang="0">
                  <a:pos x="266" y="99"/>
                </a:cxn>
                <a:cxn ang="0">
                  <a:pos x="304" y="99"/>
                </a:cxn>
                <a:cxn ang="0">
                  <a:pos x="333" y="98"/>
                </a:cxn>
                <a:cxn ang="0">
                  <a:pos x="376" y="93"/>
                </a:cxn>
                <a:cxn ang="0">
                  <a:pos x="415" y="83"/>
                </a:cxn>
                <a:cxn ang="0">
                  <a:pos x="449" y="66"/>
                </a:cxn>
                <a:cxn ang="0">
                  <a:pos x="455" y="51"/>
                </a:cxn>
                <a:cxn ang="0">
                  <a:pos x="439" y="48"/>
                </a:cxn>
                <a:cxn ang="0">
                  <a:pos x="413" y="48"/>
                </a:cxn>
                <a:cxn ang="0">
                  <a:pos x="396" y="46"/>
                </a:cxn>
                <a:cxn ang="0">
                  <a:pos x="406" y="36"/>
                </a:cxn>
                <a:cxn ang="0">
                  <a:pos x="413" y="22"/>
                </a:cxn>
                <a:cxn ang="0">
                  <a:pos x="418" y="7"/>
                </a:cxn>
                <a:cxn ang="0">
                  <a:pos x="378" y="0"/>
                </a:cxn>
                <a:cxn ang="0">
                  <a:pos x="360" y="19"/>
                </a:cxn>
                <a:cxn ang="0">
                  <a:pos x="343" y="41"/>
                </a:cxn>
                <a:cxn ang="0">
                  <a:pos x="323" y="59"/>
                </a:cxn>
                <a:cxn ang="0">
                  <a:pos x="312" y="65"/>
                </a:cxn>
                <a:cxn ang="0">
                  <a:pos x="298" y="68"/>
                </a:cxn>
                <a:cxn ang="0">
                  <a:pos x="278" y="66"/>
                </a:cxn>
                <a:cxn ang="0">
                  <a:pos x="262" y="63"/>
                </a:cxn>
                <a:cxn ang="0">
                  <a:pos x="239" y="54"/>
                </a:cxn>
                <a:cxn ang="0">
                  <a:pos x="205" y="31"/>
                </a:cxn>
                <a:cxn ang="0">
                  <a:pos x="180" y="29"/>
                </a:cxn>
                <a:cxn ang="0">
                  <a:pos x="150" y="31"/>
                </a:cxn>
                <a:cxn ang="0">
                  <a:pos x="117" y="37"/>
                </a:cxn>
                <a:cxn ang="0">
                  <a:pos x="85" y="45"/>
                </a:cxn>
                <a:cxn ang="0">
                  <a:pos x="54" y="54"/>
                </a:cxn>
                <a:cxn ang="0">
                  <a:pos x="29" y="65"/>
                </a:cxn>
                <a:cxn ang="0">
                  <a:pos x="9" y="77"/>
                </a:cxn>
                <a:cxn ang="0">
                  <a:pos x="0" y="86"/>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42" name="Freeform 430"/>
            <p:cNvSpPr>
              <a:spLocks/>
            </p:cNvSpPr>
            <p:nvPr/>
          </p:nvSpPr>
          <p:spPr bwMode="auto">
            <a:xfrm>
              <a:off x="1472" y="1205"/>
              <a:ext cx="153" cy="31"/>
            </a:xfrm>
            <a:custGeom>
              <a:avLst/>
              <a:gdLst/>
              <a:ahLst/>
              <a:cxnLst>
                <a:cxn ang="0">
                  <a:pos x="63" y="0"/>
                </a:cxn>
                <a:cxn ang="0">
                  <a:pos x="44" y="0"/>
                </a:cxn>
                <a:cxn ang="0">
                  <a:pos x="24" y="0"/>
                </a:cxn>
                <a:cxn ang="0">
                  <a:pos x="12" y="3"/>
                </a:cxn>
                <a:cxn ang="0">
                  <a:pos x="7" y="8"/>
                </a:cxn>
                <a:cxn ang="0">
                  <a:pos x="7" y="16"/>
                </a:cxn>
                <a:cxn ang="0">
                  <a:pos x="10" y="23"/>
                </a:cxn>
                <a:cxn ang="0">
                  <a:pos x="15" y="32"/>
                </a:cxn>
                <a:cxn ang="0">
                  <a:pos x="14" y="41"/>
                </a:cxn>
                <a:cxn ang="0">
                  <a:pos x="4" y="50"/>
                </a:cxn>
                <a:cxn ang="0">
                  <a:pos x="1" y="57"/>
                </a:cxn>
                <a:cxn ang="0">
                  <a:pos x="2" y="64"/>
                </a:cxn>
                <a:cxn ang="0">
                  <a:pos x="14" y="69"/>
                </a:cxn>
                <a:cxn ang="0">
                  <a:pos x="48" y="76"/>
                </a:cxn>
                <a:cxn ang="0">
                  <a:pos x="109" y="85"/>
                </a:cxn>
                <a:cxn ang="0">
                  <a:pos x="167" y="91"/>
                </a:cxn>
                <a:cxn ang="0">
                  <a:pos x="365" y="92"/>
                </a:cxn>
                <a:cxn ang="0">
                  <a:pos x="374" y="81"/>
                </a:cxn>
                <a:cxn ang="0">
                  <a:pos x="385" y="75"/>
                </a:cxn>
                <a:cxn ang="0">
                  <a:pos x="397" y="73"/>
                </a:cxn>
                <a:cxn ang="0">
                  <a:pos x="411" y="73"/>
                </a:cxn>
                <a:cxn ang="0">
                  <a:pos x="441" y="76"/>
                </a:cxn>
                <a:cxn ang="0">
                  <a:pos x="456" y="76"/>
                </a:cxn>
                <a:cxn ang="0">
                  <a:pos x="472" y="73"/>
                </a:cxn>
                <a:cxn ang="0">
                  <a:pos x="465" y="33"/>
                </a:cxn>
                <a:cxn ang="0">
                  <a:pos x="453" y="26"/>
                </a:cxn>
                <a:cxn ang="0">
                  <a:pos x="443" y="18"/>
                </a:cxn>
                <a:cxn ang="0">
                  <a:pos x="432" y="13"/>
                </a:cxn>
                <a:cxn ang="0">
                  <a:pos x="416" y="12"/>
                </a:cxn>
                <a:cxn ang="0">
                  <a:pos x="396" y="15"/>
                </a:cxn>
                <a:cxn ang="0">
                  <a:pos x="367" y="22"/>
                </a:cxn>
                <a:cxn ang="0">
                  <a:pos x="328" y="33"/>
                </a:cxn>
                <a:cxn ang="0">
                  <a:pos x="298" y="39"/>
                </a:cxn>
                <a:cxn ang="0">
                  <a:pos x="276" y="42"/>
                </a:cxn>
                <a:cxn ang="0">
                  <a:pos x="236" y="42"/>
                </a:cxn>
                <a:cxn ang="0">
                  <a:pos x="191" y="42"/>
                </a:cxn>
                <a:cxn ang="0">
                  <a:pos x="156" y="42"/>
                </a:cxn>
                <a:cxn ang="0">
                  <a:pos x="120" y="42"/>
                </a:cxn>
                <a:cxn ang="0">
                  <a:pos x="91" y="41"/>
                </a:cxn>
                <a:cxn ang="0">
                  <a:pos x="78" y="36"/>
                </a:cxn>
                <a:cxn ang="0">
                  <a:pos x="70" y="27"/>
                </a:cxn>
                <a:cxn ang="0">
                  <a:pos x="67" y="17"/>
                </a:cxn>
                <a:cxn ang="0">
                  <a:pos x="69" y="8"/>
                </a:cxn>
                <a:cxn ang="0">
                  <a:pos x="74" y="2"/>
                </a:cxn>
                <a:cxn ang="0">
                  <a:pos x="74" y="0"/>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43" name="Freeform 431"/>
            <p:cNvSpPr>
              <a:spLocks/>
            </p:cNvSpPr>
            <p:nvPr/>
          </p:nvSpPr>
          <p:spPr bwMode="auto">
            <a:xfrm>
              <a:off x="1513" y="1136"/>
              <a:ext cx="106" cy="45"/>
            </a:xfrm>
            <a:custGeom>
              <a:avLst/>
              <a:gdLst/>
              <a:ahLst/>
              <a:cxnLst>
                <a:cxn ang="0">
                  <a:pos x="145" y="107"/>
                </a:cxn>
                <a:cxn ang="0">
                  <a:pos x="203" y="97"/>
                </a:cxn>
                <a:cxn ang="0">
                  <a:pos x="262" y="84"/>
                </a:cxn>
                <a:cxn ang="0">
                  <a:pos x="300" y="74"/>
                </a:cxn>
                <a:cxn ang="0">
                  <a:pos x="318" y="66"/>
                </a:cxn>
                <a:cxn ang="0">
                  <a:pos x="322" y="56"/>
                </a:cxn>
                <a:cxn ang="0">
                  <a:pos x="312" y="48"/>
                </a:cxn>
                <a:cxn ang="0">
                  <a:pos x="300" y="41"/>
                </a:cxn>
                <a:cxn ang="0">
                  <a:pos x="286" y="37"/>
                </a:cxn>
                <a:cxn ang="0">
                  <a:pos x="263" y="32"/>
                </a:cxn>
                <a:cxn ang="0">
                  <a:pos x="230" y="30"/>
                </a:cxn>
                <a:cxn ang="0">
                  <a:pos x="209" y="30"/>
                </a:cxn>
                <a:cxn ang="0">
                  <a:pos x="202" y="24"/>
                </a:cxn>
                <a:cxn ang="0">
                  <a:pos x="196" y="17"/>
                </a:cxn>
                <a:cxn ang="0">
                  <a:pos x="191" y="9"/>
                </a:cxn>
                <a:cxn ang="0">
                  <a:pos x="180" y="5"/>
                </a:cxn>
                <a:cxn ang="0">
                  <a:pos x="162" y="1"/>
                </a:cxn>
                <a:cxn ang="0">
                  <a:pos x="135" y="1"/>
                </a:cxn>
                <a:cxn ang="0">
                  <a:pos x="87" y="8"/>
                </a:cxn>
                <a:cxn ang="0">
                  <a:pos x="49" y="17"/>
                </a:cxn>
                <a:cxn ang="0">
                  <a:pos x="27" y="26"/>
                </a:cxn>
                <a:cxn ang="0">
                  <a:pos x="11" y="37"/>
                </a:cxn>
                <a:cxn ang="0">
                  <a:pos x="3" y="46"/>
                </a:cxn>
                <a:cxn ang="0">
                  <a:pos x="1" y="52"/>
                </a:cxn>
                <a:cxn ang="0">
                  <a:pos x="34" y="74"/>
                </a:cxn>
                <a:cxn ang="0">
                  <a:pos x="56" y="81"/>
                </a:cxn>
                <a:cxn ang="0">
                  <a:pos x="41" y="90"/>
                </a:cxn>
                <a:cxn ang="0">
                  <a:pos x="38" y="99"/>
                </a:cxn>
                <a:cxn ang="0">
                  <a:pos x="44" y="114"/>
                </a:cxn>
                <a:cxn ang="0">
                  <a:pos x="48" y="128"/>
                </a:cxn>
                <a:cxn ang="0">
                  <a:pos x="55" y="134"/>
                </a:cxn>
                <a:cxn ang="0">
                  <a:pos x="69" y="135"/>
                </a:cxn>
                <a:cxn ang="0">
                  <a:pos x="86" y="131"/>
                </a:cxn>
                <a:cxn ang="0">
                  <a:pos x="101" y="127"/>
                </a:cxn>
                <a:cxn ang="0">
                  <a:pos x="117" y="124"/>
                </a:cxn>
                <a:cxn ang="0">
                  <a:pos x="120" y="11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44" name="Freeform 432"/>
            <p:cNvSpPr>
              <a:spLocks/>
            </p:cNvSpPr>
            <p:nvPr/>
          </p:nvSpPr>
          <p:spPr bwMode="auto">
            <a:xfrm>
              <a:off x="1584" y="1245"/>
              <a:ext cx="51" cy="18"/>
            </a:xfrm>
            <a:custGeom>
              <a:avLst/>
              <a:gdLst/>
              <a:ahLst/>
              <a:cxnLst>
                <a:cxn ang="0">
                  <a:pos x="46" y="53"/>
                </a:cxn>
                <a:cxn ang="0">
                  <a:pos x="40" y="52"/>
                </a:cxn>
                <a:cxn ang="0">
                  <a:pos x="34" y="49"/>
                </a:cxn>
                <a:cxn ang="0">
                  <a:pos x="26" y="45"/>
                </a:cxn>
                <a:cxn ang="0">
                  <a:pos x="18" y="38"/>
                </a:cxn>
                <a:cxn ang="0">
                  <a:pos x="10" y="31"/>
                </a:cxn>
                <a:cxn ang="0">
                  <a:pos x="5" y="24"/>
                </a:cxn>
                <a:cxn ang="0">
                  <a:pos x="3" y="21"/>
                </a:cxn>
                <a:cxn ang="0">
                  <a:pos x="1" y="17"/>
                </a:cxn>
                <a:cxn ang="0">
                  <a:pos x="0" y="13"/>
                </a:cxn>
                <a:cxn ang="0">
                  <a:pos x="0" y="10"/>
                </a:cxn>
                <a:cxn ang="0">
                  <a:pos x="21" y="10"/>
                </a:cxn>
                <a:cxn ang="0">
                  <a:pos x="39" y="10"/>
                </a:cxn>
                <a:cxn ang="0">
                  <a:pos x="52" y="10"/>
                </a:cxn>
                <a:cxn ang="0">
                  <a:pos x="59" y="10"/>
                </a:cxn>
                <a:cxn ang="0">
                  <a:pos x="83" y="6"/>
                </a:cxn>
                <a:cxn ang="0">
                  <a:pos x="117" y="0"/>
                </a:cxn>
                <a:cxn ang="0">
                  <a:pos x="125" y="0"/>
                </a:cxn>
                <a:cxn ang="0">
                  <a:pos x="132" y="0"/>
                </a:cxn>
                <a:cxn ang="0">
                  <a:pos x="140" y="0"/>
                </a:cxn>
                <a:cxn ang="0">
                  <a:pos x="147" y="2"/>
                </a:cxn>
                <a:cxn ang="0">
                  <a:pos x="151" y="5"/>
                </a:cxn>
                <a:cxn ang="0">
                  <a:pos x="155" y="9"/>
                </a:cxn>
                <a:cxn ang="0">
                  <a:pos x="158" y="15"/>
                </a:cxn>
                <a:cxn ang="0">
                  <a:pos x="159" y="22"/>
                </a:cxn>
                <a:cxn ang="0">
                  <a:pos x="158" y="30"/>
                </a:cxn>
                <a:cxn ang="0">
                  <a:pos x="155" y="37"/>
                </a:cxn>
                <a:cxn ang="0">
                  <a:pos x="151" y="44"/>
                </a:cxn>
                <a:cxn ang="0">
                  <a:pos x="146" y="48"/>
                </a:cxn>
                <a:cxn ang="0">
                  <a:pos x="139" y="52"/>
                </a:cxn>
                <a:cxn ang="0">
                  <a:pos x="132" y="54"/>
                </a:cxn>
                <a:cxn ang="0">
                  <a:pos x="124" y="55"/>
                </a:cxn>
                <a:cxn ang="0">
                  <a:pos x="115" y="56"/>
                </a:cxn>
                <a:cxn ang="0">
                  <a:pos x="77" y="55"/>
                </a:cxn>
                <a:cxn ang="0">
                  <a:pos x="46" y="53"/>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45" name="Freeform 433"/>
            <p:cNvSpPr>
              <a:spLocks/>
            </p:cNvSpPr>
            <p:nvPr/>
          </p:nvSpPr>
          <p:spPr bwMode="auto">
            <a:xfrm>
              <a:off x="534" y="1280"/>
              <a:ext cx="1205" cy="539"/>
            </a:xfrm>
            <a:custGeom>
              <a:avLst/>
              <a:gdLst/>
              <a:ahLst/>
              <a:cxnLst>
                <a:cxn ang="0">
                  <a:pos x="2931" y="1362"/>
                </a:cxn>
                <a:cxn ang="0">
                  <a:pos x="2556" y="1522"/>
                </a:cxn>
                <a:cxn ang="0">
                  <a:pos x="2312" y="1592"/>
                </a:cxn>
                <a:cxn ang="0">
                  <a:pos x="2294" y="1634"/>
                </a:cxn>
                <a:cxn ang="0">
                  <a:pos x="2177" y="1607"/>
                </a:cxn>
                <a:cxn ang="0">
                  <a:pos x="2279" y="1512"/>
                </a:cxn>
                <a:cxn ang="0">
                  <a:pos x="2166" y="1416"/>
                </a:cxn>
                <a:cxn ang="0">
                  <a:pos x="2094" y="1295"/>
                </a:cxn>
                <a:cxn ang="0">
                  <a:pos x="1947" y="1317"/>
                </a:cxn>
                <a:cxn ang="0">
                  <a:pos x="1771" y="1281"/>
                </a:cxn>
                <a:cxn ang="0">
                  <a:pos x="261" y="1235"/>
                </a:cxn>
                <a:cxn ang="0">
                  <a:pos x="127" y="1125"/>
                </a:cxn>
                <a:cxn ang="0">
                  <a:pos x="151" y="1040"/>
                </a:cxn>
                <a:cxn ang="0">
                  <a:pos x="147" y="927"/>
                </a:cxn>
                <a:cxn ang="0">
                  <a:pos x="259" y="859"/>
                </a:cxn>
                <a:cxn ang="0">
                  <a:pos x="250" y="747"/>
                </a:cxn>
                <a:cxn ang="0">
                  <a:pos x="128" y="665"/>
                </a:cxn>
                <a:cxn ang="0">
                  <a:pos x="602" y="114"/>
                </a:cxn>
                <a:cxn ang="0">
                  <a:pos x="1146" y="105"/>
                </a:cxn>
                <a:cxn ang="0">
                  <a:pos x="1296" y="117"/>
                </a:cxn>
                <a:cxn ang="0">
                  <a:pos x="1641" y="166"/>
                </a:cxn>
                <a:cxn ang="0">
                  <a:pos x="1771" y="206"/>
                </a:cxn>
                <a:cxn ang="0">
                  <a:pos x="2076" y="193"/>
                </a:cxn>
                <a:cxn ang="0">
                  <a:pos x="2286" y="216"/>
                </a:cxn>
                <a:cxn ang="0">
                  <a:pos x="2365" y="216"/>
                </a:cxn>
                <a:cxn ang="0">
                  <a:pos x="2518" y="123"/>
                </a:cxn>
                <a:cxn ang="0">
                  <a:pos x="2587" y="2"/>
                </a:cxn>
                <a:cxn ang="0">
                  <a:pos x="2644" y="105"/>
                </a:cxn>
                <a:cxn ang="0">
                  <a:pos x="2664" y="166"/>
                </a:cxn>
                <a:cxn ang="0">
                  <a:pos x="2716" y="196"/>
                </a:cxn>
                <a:cxn ang="0">
                  <a:pos x="2891" y="121"/>
                </a:cxn>
                <a:cxn ang="0">
                  <a:pos x="3036" y="135"/>
                </a:cxn>
                <a:cxn ang="0">
                  <a:pos x="2883" y="271"/>
                </a:cxn>
                <a:cxn ang="0">
                  <a:pos x="2790" y="289"/>
                </a:cxn>
                <a:cxn ang="0">
                  <a:pos x="2569" y="304"/>
                </a:cxn>
                <a:cxn ang="0">
                  <a:pos x="2501" y="402"/>
                </a:cxn>
                <a:cxn ang="0">
                  <a:pos x="2333" y="471"/>
                </a:cxn>
                <a:cxn ang="0">
                  <a:pos x="2087" y="625"/>
                </a:cxn>
                <a:cxn ang="0">
                  <a:pos x="2106" y="793"/>
                </a:cxn>
                <a:cxn ang="0">
                  <a:pos x="2360" y="907"/>
                </a:cxn>
                <a:cxn ang="0">
                  <a:pos x="2443" y="1059"/>
                </a:cxn>
                <a:cxn ang="0">
                  <a:pos x="2614" y="987"/>
                </a:cxn>
                <a:cxn ang="0">
                  <a:pos x="2848" y="785"/>
                </a:cxn>
                <a:cxn ang="0">
                  <a:pos x="2896" y="597"/>
                </a:cxn>
                <a:cxn ang="0">
                  <a:pos x="3156" y="500"/>
                </a:cxn>
                <a:cxn ang="0">
                  <a:pos x="3276" y="592"/>
                </a:cxn>
                <a:cxn ang="0">
                  <a:pos x="3226" y="736"/>
                </a:cxn>
                <a:cxn ang="0">
                  <a:pos x="3492" y="613"/>
                </a:cxn>
                <a:cxn ang="0">
                  <a:pos x="3545" y="774"/>
                </a:cxn>
                <a:cxn ang="0">
                  <a:pos x="3662" y="924"/>
                </a:cxn>
                <a:cxn ang="0">
                  <a:pos x="3616" y="961"/>
                </a:cxn>
                <a:cxn ang="0">
                  <a:pos x="3694" y="1028"/>
                </a:cxn>
                <a:cxn ang="0">
                  <a:pos x="3556" y="1108"/>
                </a:cxn>
                <a:cxn ang="0">
                  <a:pos x="3151" y="1168"/>
                </a:cxn>
                <a:cxn ang="0">
                  <a:pos x="2853" y="1335"/>
                </a:cxn>
                <a:cxn ang="0">
                  <a:pos x="2905" y="1337"/>
                </a:cxn>
                <a:cxn ang="0">
                  <a:pos x="3216" y="1256"/>
                </a:cxn>
                <a:cxn ang="0">
                  <a:pos x="3066" y="1298"/>
                </a:cxn>
                <a:cxn ang="0">
                  <a:pos x="3138" y="1391"/>
                </a:cxn>
                <a:cxn ang="0">
                  <a:pos x="3248" y="1473"/>
                </a:cxn>
                <a:cxn ang="0">
                  <a:pos x="3018" y="1564"/>
                </a:cxn>
                <a:cxn ang="0">
                  <a:pos x="3189" y="1466"/>
                </a:cxn>
                <a:cxn ang="0">
                  <a:pos x="3016" y="1484"/>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grpSp>
      <p:grpSp>
        <p:nvGrpSpPr>
          <p:cNvPr id="546" name="Group 438"/>
          <p:cNvGrpSpPr>
            <a:grpSpLocks/>
          </p:cNvGrpSpPr>
          <p:nvPr>
            <p:custDataLst>
              <p:tags r:id="rId378"/>
            </p:custDataLst>
          </p:nvPr>
        </p:nvGrpSpPr>
        <p:grpSpPr bwMode="auto">
          <a:xfrm>
            <a:off x="7110908" y="4710751"/>
            <a:ext cx="384175" cy="1031875"/>
            <a:chOff x="1589" y="3126"/>
            <a:chExt cx="290" cy="657"/>
          </a:xfrm>
          <a:solidFill>
            <a:schemeClr val="accent3">
              <a:lumMod val="75000"/>
            </a:schemeClr>
          </a:solidFill>
        </p:grpSpPr>
        <p:sp>
          <p:nvSpPr>
            <p:cNvPr id="547" name="Freeform 439"/>
            <p:cNvSpPr>
              <a:spLocks/>
            </p:cNvSpPr>
            <p:nvPr/>
          </p:nvSpPr>
          <p:spPr bwMode="auto">
            <a:xfrm>
              <a:off x="1748" y="3531"/>
              <a:ext cx="15" cy="17"/>
            </a:xfrm>
            <a:custGeom>
              <a:avLst/>
              <a:gdLst/>
              <a:ahLst/>
              <a:cxnLst>
                <a:cxn ang="0">
                  <a:pos x="46" y="12"/>
                </a:cxn>
                <a:cxn ang="0">
                  <a:pos x="19" y="0"/>
                </a:cxn>
                <a:cxn ang="0">
                  <a:pos x="13" y="5"/>
                </a:cxn>
                <a:cxn ang="0">
                  <a:pos x="7" y="9"/>
                </a:cxn>
                <a:cxn ang="0">
                  <a:pos x="4" y="12"/>
                </a:cxn>
                <a:cxn ang="0">
                  <a:pos x="2" y="14"/>
                </a:cxn>
                <a:cxn ang="0">
                  <a:pos x="0" y="16"/>
                </a:cxn>
                <a:cxn ang="0">
                  <a:pos x="0" y="19"/>
                </a:cxn>
                <a:cxn ang="0">
                  <a:pos x="0" y="24"/>
                </a:cxn>
                <a:cxn ang="0">
                  <a:pos x="2" y="29"/>
                </a:cxn>
                <a:cxn ang="0">
                  <a:pos x="4" y="36"/>
                </a:cxn>
                <a:cxn ang="0">
                  <a:pos x="7" y="41"/>
                </a:cxn>
                <a:cxn ang="0">
                  <a:pos x="10" y="46"/>
                </a:cxn>
                <a:cxn ang="0">
                  <a:pos x="13" y="49"/>
                </a:cxn>
                <a:cxn ang="0">
                  <a:pos x="15" y="50"/>
                </a:cxn>
                <a:cxn ang="0">
                  <a:pos x="16" y="51"/>
                </a:cxn>
                <a:cxn ang="0">
                  <a:pos x="18" y="51"/>
                </a:cxn>
                <a:cxn ang="0">
                  <a:pos x="19" y="50"/>
                </a:cxn>
                <a:cxn ang="0">
                  <a:pos x="35" y="50"/>
                </a:cxn>
                <a:cxn ang="0">
                  <a:pos x="46" y="50"/>
                </a:cxn>
                <a:cxn ang="0">
                  <a:pos x="46" y="37"/>
                </a:cxn>
                <a:cxn ang="0">
                  <a:pos x="46" y="26"/>
                </a:cxn>
                <a:cxn ang="0">
                  <a:pos x="46" y="18"/>
                </a:cxn>
                <a:cxn ang="0">
                  <a:pos x="46" y="12"/>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48" name="Freeform 440"/>
            <p:cNvSpPr>
              <a:spLocks/>
            </p:cNvSpPr>
            <p:nvPr/>
          </p:nvSpPr>
          <p:spPr bwMode="auto">
            <a:xfrm>
              <a:off x="1759" y="3730"/>
              <a:ext cx="63" cy="53"/>
            </a:xfrm>
            <a:custGeom>
              <a:avLst/>
              <a:gdLst/>
              <a:ahLst/>
              <a:cxnLst>
                <a:cxn ang="0">
                  <a:pos x="0" y="0"/>
                </a:cxn>
                <a:cxn ang="0">
                  <a:pos x="0" y="14"/>
                </a:cxn>
                <a:cxn ang="0">
                  <a:pos x="2" y="26"/>
                </a:cxn>
                <a:cxn ang="0">
                  <a:pos x="4" y="38"/>
                </a:cxn>
                <a:cxn ang="0">
                  <a:pos x="7" y="50"/>
                </a:cxn>
                <a:cxn ang="0">
                  <a:pos x="11" y="61"/>
                </a:cxn>
                <a:cxn ang="0">
                  <a:pos x="15" y="71"/>
                </a:cxn>
                <a:cxn ang="0">
                  <a:pos x="21" y="81"/>
                </a:cxn>
                <a:cxn ang="0">
                  <a:pos x="25" y="90"/>
                </a:cxn>
                <a:cxn ang="0">
                  <a:pos x="47" y="122"/>
                </a:cxn>
                <a:cxn ang="0">
                  <a:pos x="66" y="148"/>
                </a:cxn>
                <a:cxn ang="0">
                  <a:pos x="72" y="151"/>
                </a:cxn>
                <a:cxn ang="0">
                  <a:pos x="79" y="153"/>
                </a:cxn>
                <a:cxn ang="0">
                  <a:pos x="85" y="155"/>
                </a:cxn>
                <a:cxn ang="0">
                  <a:pos x="92" y="156"/>
                </a:cxn>
                <a:cxn ang="0">
                  <a:pos x="105" y="158"/>
                </a:cxn>
                <a:cxn ang="0">
                  <a:pos x="119" y="158"/>
                </a:cxn>
                <a:cxn ang="0">
                  <a:pos x="152" y="155"/>
                </a:cxn>
                <a:cxn ang="0">
                  <a:pos x="192" y="154"/>
                </a:cxn>
                <a:cxn ang="0">
                  <a:pos x="184" y="153"/>
                </a:cxn>
                <a:cxn ang="0">
                  <a:pos x="176" y="152"/>
                </a:cxn>
                <a:cxn ang="0">
                  <a:pos x="168" y="151"/>
                </a:cxn>
                <a:cxn ang="0">
                  <a:pos x="160" y="149"/>
                </a:cxn>
                <a:cxn ang="0">
                  <a:pos x="145" y="144"/>
                </a:cxn>
                <a:cxn ang="0">
                  <a:pos x="129" y="138"/>
                </a:cxn>
                <a:cxn ang="0">
                  <a:pos x="115" y="130"/>
                </a:cxn>
                <a:cxn ang="0">
                  <a:pos x="101" y="120"/>
                </a:cxn>
                <a:cxn ang="0">
                  <a:pos x="87" y="110"/>
                </a:cxn>
                <a:cxn ang="0">
                  <a:pos x="75" y="98"/>
                </a:cxn>
                <a:cxn ang="0">
                  <a:pos x="63" y="87"/>
                </a:cxn>
                <a:cxn ang="0">
                  <a:pos x="52" y="75"/>
                </a:cxn>
                <a:cxn ang="0">
                  <a:pos x="42" y="63"/>
                </a:cxn>
                <a:cxn ang="0">
                  <a:pos x="35" y="50"/>
                </a:cxn>
                <a:cxn ang="0">
                  <a:pos x="27" y="38"/>
                </a:cxn>
                <a:cxn ang="0">
                  <a:pos x="21" y="26"/>
                </a:cxn>
                <a:cxn ang="0">
                  <a:pos x="16" y="16"/>
                </a:cxn>
                <a:cxn ang="0">
                  <a:pos x="13" y="6"/>
                </a:cxn>
                <a:cxn ang="0">
                  <a:pos x="0" y="0"/>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49" name="Freeform 441"/>
            <p:cNvSpPr>
              <a:spLocks/>
            </p:cNvSpPr>
            <p:nvPr/>
          </p:nvSpPr>
          <p:spPr bwMode="auto">
            <a:xfrm>
              <a:off x="1589" y="3126"/>
              <a:ext cx="290" cy="606"/>
            </a:xfrm>
            <a:custGeom>
              <a:avLst/>
              <a:gdLst/>
              <a:ahLst/>
              <a:cxnLst>
                <a:cxn ang="0">
                  <a:pos x="772" y="415"/>
                </a:cxn>
                <a:cxn ang="0">
                  <a:pos x="873" y="342"/>
                </a:cxn>
                <a:cxn ang="0">
                  <a:pos x="884" y="232"/>
                </a:cxn>
                <a:cxn ang="0">
                  <a:pos x="840" y="192"/>
                </a:cxn>
                <a:cxn ang="0">
                  <a:pos x="841" y="262"/>
                </a:cxn>
                <a:cxn ang="0">
                  <a:pos x="774" y="328"/>
                </a:cxn>
                <a:cxn ang="0">
                  <a:pos x="667" y="331"/>
                </a:cxn>
                <a:cxn ang="0">
                  <a:pos x="625" y="290"/>
                </a:cxn>
                <a:cxn ang="0">
                  <a:pos x="658" y="215"/>
                </a:cxn>
                <a:cxn ang="0">
                  <a:pos x="544" y="148"/>
                </a:cxn>
                <a:cxn ang="0">
                  <a:pos x="425" y="87"/>
                </a:cxn>
                <a:cxn ang="0">
                  <a:pos x="373" y="10"/>
                </a:cxn>
                <a:cxn ang="0">
                  <a:pos x="286" y="22"/>
                </a:cxn>
                <a:cxn ang="0">
                  <a:pos x="234" y="24"/>
                </a:cxn>
                <a:cxn ang="0">
                  <a:pos x="171" y="8"/>
                </a:cxn>
                <a:cxn ang="0">
                  <a:pos x="98" y="54"/>
                </a:cxn>
                <a:cxn ang="0">
                  <a:pos x="67" y="116"/>
                </a:cxn>
                <a:cxn ang="0">
                  <a:pos x="27" y="179"/>
                </a:cxn>
                <a:cxn ang="0">
                  <a:pos x="55" y="251"/>
                </a:cxn>
                <a:cxn ang="0">
                  <a:pos x="51" y="319"/>
                </a:cxn>
                <a:cxn ang="0">
                  <a:pos x="0" y="432"/>
                </a:cxn>
                <a:cxn ang="0">
                  <a:pos x="12" y="609"/>
                </a:cxn>
                <a:cxn ang="0">
                  <a:pos x="76" y="696"/>
                </a:cxn>
                <a:cxn ang="0">
                  <a:pos x="60" y="753"/>
                </a:cxn>
                <a:cxn ang="0">
                  <a:pos x="60" y="808"/>
                </a:cxn>
                <a:cxn ang="0">
                  <a:pos x="81" y="850"/>
                </a:cxn>
                <a:cxn ang="0">
                  <a:pos x="53" y="900"/>
                </a:cxn>
                <a:cxn ang="0">
                  <a:pos x="82" y="983"/>
                </a:cxn>
                <a:cxn ang="0">
                  <a:pos x="81" y="1055"/>
                </a:cxn>
                <a:cxn ang="0">
                  <a:pos x="78" y="1152"/>
                </a:cxn>
                <a:cxn ang="0">
                  <a:pos x="137" y="1265"/>
                </a:cxn>
                <a:cxn ang="0">
                  <a:pos x="198" y="1394"/>
                </a:cxn>
                <a:cxn ang="0">
                  <a:pos x="217" y="1463"/>
                </a:cxn>
                <a:cxn ang="0">
                  <a:pos x="230" y="1526"/>
                </a:cxn>
                <a:cxn ang="0">
                  <a:pos x="213" y="1590"/>
                </a:cxn>
                <a:cxn ang="0">
                  <a:pos x="201" y="1644"/>
                </a:cxn>
                <a:cxn ang="0">
                  <a:pos x="228" y="1718"/>
                </a:cxn>
                <a:cxn ang="0">
                  <a:pos x="311" y="1772"/>
                </a:cxn>
                <a:cxn ang="0">
                  <a:pos x="392" y="1798"/>
                </a:cxn>
                <a:cxn ang="0">
                  <a:pos x="451" y="1786"/>
                </a:cxn>
                <a:cxn ang="0">
                  <a:pos x="454" y="1703"/>
                </a:cxn>
                <a:cxn ang="0">
                  <a:pos x="470" y="1612"/>
                </a:cxn>
                <a:cxn ang="0">
                  <a:pos x="495" y="1509"/>
                </a:cxn>
                <a:cxn ang="0">
                  <a:pos x="420" y="1486"/>
                </a:cxn>
                <a:cxn ang="0">
                  <a:pos x="401" y="1430"/>
                </a:cxn>
                <a:cxn ang="0">
                  <a:pos x="453" y="1395"/>
                </a:cxn>
                <a:cxn ang="0">
                  <a:pos x="484" y="1332"/>
                </a:cxn>
                <a:cxn ang="0">
                  <a:pos x="455" y="1224"/>
                </a:cxn>
                <a:cxn ang="0">
                  <a:pos x="425" y="1141"/>
                </a:cxn>
                <a:cxn ang="0">
                  <a:pos x="518" y="1166"/>
                </a:cxn>
                <a:cxn ang="0">
                  <a:pos x="568" y="1151"/>
                </a:cxn>
                <a:cxn ang="0">
                  <a:pos x="558" y="1078"/>
                </a:cxn>
                <a:cxn ang="0">
                  <a:pos x="565" y="1030"/>
                </a:cxn>
                <a:cxn ang="0">
                  <a:pos x="676" y="1023"/>
                </a:cxn>
                <a:cxn ang="0">
                  <a:pos x="795" y="973"/>
                </a:cxn>
                <a:cxn ang="0">
                  <a:pos x="816" y="882"/>
                </a:cxn>
                <a:cxn ang="0">
                  <a:pos x="781" y="852"/>
                </a:cxn>
                <a:cxn ang="0">
                  <a:pos x="758" y="810"/>
                </a:cxn>
                <a:cxn ang="0">
                  <a:pos x="692" y="752"/>
                </a:cxn>
                <a:cxn ang="0">
                  <a:pos x="701" y="532"/>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6350" cap="flat" cmpd="sng">
              <a:solidFill>
                <a:schemeClr val="bg1">
                  <a:lumMod val="65000"/>
                </a:schemeClr>
              </a:solidFill>
              <a:prstDash val="solid"/>
              <a:round/>
              <a:headEnd type="none" w="med" len="med"/>
              <a:tailEnd type="none" w="med" len="med"/>
            </a:ln>
            <a:effectLst/>
          </p:spPr>
          <p:txBody>
            <a:bodyPr/>
            <a:lstStyle/>
            <a:p>
              <a:endParaRPr lang="en-CA" dirty="0"/>
            </a:p>
          </p:txBody>
        </p:sp>
      </p:grpSp>
      <p:sp>
        <p:nvSpPr>
          <p:cNvPr id="550" name="Freeform 445"/>
          <p:cNvSpPr>
            <a:spLocks/>
          </p:cNvSpPr>
          <p:nvPr>
            <p:custDataLst>
              <p:tags r:id="rId379"/>
            </p:custDataLst>
          </p:nvPr>
        </p:nvSpPr>
        <p:spPr bwMode="auto">
          <a:xfrm>
            <a:off x="7509371" y="4004314"/>
            <a:ext cx="82550" cy="57150"/>
          </a:xfrm>
          <a:custGeom>
            <a:avLst/>
            <a:gdLst/>
            <a:ahLst/>
            <a:cxnLst>
              <a:cxn ang="0">
                <a:pos x="153" y="21"/>
              </a:cxn>
              <a:cxn ang="0">
                <a:pos x="146" y="21"/>
              </a:cxn>
              <a:cxn ang="0">
                <a:pos x="141" y="20"/>
              </a:cxn>
              <a:cxn ang="0">
                <a:pos x="136" y="18"/>
              </a:cxn>
              <a:cxn ang="0">
                <a:pos x="133" y="15"/>
              </a:cxn>
              <a:cxn ang="0">
                <a:pos x="130" y="13"/>
              </a:cxn>
              <a:cxn ang="0">
                <a:pos x="125" y="11"/>
              </a:cxn>
              <a:cxn ang="0">
                <a:pos x="120" y="10"/>
              </a:cxn>
              <a:cxn ang="0">
                <a:pos x="113" y="9"/>
              </a:cxn>
              <a:cxn ang="0">
                <a:pos x="100" y="8"/>
              </a:cxn>
              <a:cxn ang="0">
                <a:pos x="88" y="6"/>
              </a:cxn>
              <a:cxn ang="0">
                <a:pos x="75" y="3"/>
              </a:cxn>
              <a:cxn ang="0">
                <a:pos x="64" y="1"/>
              </a:cxn>
              <a:cxn ang="0">
                <a:pos x="60" y="0"/>
              </a:cxn>
              <a:cxn ang="0">
                <a:pos x="54" y="0"/>
              </a:cxn>
              <a:cxn ang="0">
                <a:pos x="51" y="1"/>
              </a:cxn>
              <a:cxn ang="0">
                <a:pos x="46" y="2"/>
              </a:cxn>
              <a:cxn ang="0">
                <a:pos x="44" y="4"/>
              </a:cxn>
              <a:cxn ang="0">
                <a:pos x="42" y="6"/>
              </a:cxn>
              <a:cxn ang="0">
                <a:pos x="41" y="10"/>
              </a:cxn>
              <a:cxn ang="0">
                <a:pos x="40" y="15"/>
              </a:cxn>
              <a:cxn ang="0">
                <a:pos x="34" y="27"/>
              </a:cxn>
              <a:cxn ang="0">
                <a:pos x="20" y="47"/>
              </a:cxn>
              <a:cxn ang="0">
                <a:pos x="7" y="66"/>
              </a:cxn>
              <a:cxn ang="0">
                <a:pos x="0" y="77"/>
              </a:cxn>
              <a:cxn ang="0">
                <a:pos x="8" y="77"/>
              </a:cxn>
              <a:cxn ang="0">
                <a:pos x="16" y="78"/>
              </a:cxn>
              <a:cxn ang="0">
                <a:pos x="21" y="79"/>
              </a:cxn>
              <a:cxn ang="0">
                <a:pos x="25" y="81"/>
              </a:cxn>
              <a:cxn ang="0">
                <a:pos x="33" y="85"/>
              </a:cxn>
              <a:cxn ang="0">
                <a:pos x="40" y="89"/>
              </a:cxn>
              <a:cxn ang="0">
                <a:pos x="45" y="94"/>
              </a:cxn>
              <a:cxn ang="0">
                <a:pos x="52" y="98"/>
              </a:cxn>
              <a:cxn ang="0">
                <a:pos x="56" y="100"/>
              </a:cxn>
              <a:cxn ang="0">
                <a:pos x="61" y="101"/>
              </a:cxn>
              <a:cxn ang="0">
                <a:pos x="66" y="102"/>
              </a:cxn>
              <a:cxn ang="0">
                <a:pos x="74" y="102"/>
              </a:cxn>
              <a:cxn ang="0">
                <a:pos x="107" y="103"/>
              </a:cxn>
              <a:cxn ang="0">
                <a:pos x="131" y="104"/>
              </a:cxn>
              <a:cxn ang="0">
                <a:pos x="135" y="103"/>
              </a:cxn>
              <a:cxn ang="0">
                <a:pos x="139" y="102"/>
              </a:cxn>
              <a:cxn ang="0">
                <a:pos x="142" y="100"/>
              </a:cxn>
              <a:cxn ang="0">
                <a:pos x="145" y="97"/>
              </a:cxn>
              <a:cxn ang="0">
                <a:pos x="147" y="94"/>
              </a:cxn>
              <a:cxn ang="0">
                <a:pos x="150" y="88"/>
              </a:cxn>
              <a:cxn ang="0">
                <a:pos x="152" y="83"/>
              </a:cxn>
              <a:cxn ang="0">
                <a:pos x="153" y="77"/>
              </a:cxn>
              <a:cxn ang="0">
                <a:pos x="186" y="27"/>
              </a:cxn>
              <a:cxn ang="0">
                <a:pos x="153" y="21"/>
              </a:cxn>
            </a:cxnLst>
            <a:rect l="0" t="0" r="r" b="b"/>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0C0C0"/>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51" name="Freeform 450"/>
          <p:cNvSpPr>
            <a:spLocks/>
          </p:cNvSpPr>
          <p:nvPr>
            <p:custDataLst>
              <p:tags r:id="rId380"/>
            </p:custDataLst>
          </p:nvPr>
        </p:nvSpPr>
        <p:spPr bwMode="auto">
          <a:xfrm>
            <a:off x="6812458" y="3620139"/>
            <a:ext cx="298450" cy="523875"/>
          </a:xfrm>
          <a:custGeom>
            <a:avLst/>
            <a:gdLst/>
            <a:ahLst/>
            <a:cxnLst>
              <a:cxn ang="0">
                <a:pos x="671" y="573"/>
              </a:cxn>
              <a:cxn ang="0">
                <a:pos x="680" y="550"/>
              </a:cxn>
              <a:cxn ang="0">
                <a:pos x="671" y="491"/>
              </a:cxn>
              <a:cxn ang="0">
                <a:pos x="659" y="423"/>
              </a:cxn>
              <a:cxn ang="0">
                <a:pos x="678" y="389"/>
              </a:cxn>
              <a:cxn ang="0">
                <a:pos x="557" y="361"/>
              </a:cxn>
              <a:cxn ang="0">
                <a:pos x="533" y="326"/>
              </a:cxn>
              <a:cxn ang="0">
                <a:pos x="462" y="310"/>
              </a:cxn>
              <a:cxn ang="0">
                <a:pos x="402" y="270"/>
              </a:cxn>
              <a:cxn ang="0">
                <a:pos x="375" y="201"/>
              </a:cxn>
              <a:cxn ang="0">
                <a:pos x="375" y="133"/>
              </a:cxn>
              <a:cxn ang="0">
                <a:pos x="395" y="84"/>
              </a:cxn>
              <a:cxn ang="0">
                <a:pos x="435" y="48"/>
              </a:cxn>
              <a:cxn ang="0">
                <a:pos x="463" y="11"/>
              </a:cxn>
              <a:cxn ang="0">
                <a:pos x="389" y="39"/>
              </a:cxn>
              <a:cxn ang="0">
                <a:pos x="335" y="68"/>
              </a:cxn>
              <a:cxn ang="0">
                <a:pos x="304" y="78"/>
              </a:cxn>
              <a:cxn ang="0">
                <a:pos x="278" y="84"/>
              </a:cxn>
              <a:cxn ang="0">
                <a:pos x="241" y="81"/>
              </a:cxn>
              <a:cxn ang="0">
                <a:pos x="217" y="108"/>
              </a:cxn>
              <a:cxn ang="0">
                <a:pos x="196" y="175"/>
              </a:cxn>
              <a:cxn ang="0">
                <a:pos x="157" y="227"/>
              </a:cxn>
              <a:cxn ang="0">
                <a:pos x="107" y="284"/>
              </a:cxn>
              <a:cxn ang="0">
                <a:pos x="90" y="317"/>
              </a:cxn>
              <a:cxn ang="0">
                <a:pos x="86" y="356"/>
              </a:cxn>
              <a:cxn ang="0">
                <a:pos x="97" y="382"/>
              </a:cxn>
              <a:cxn ang="0">
                <a:pos x="97" y="451"/>
              </a:cxn>
              <a:cxn ang="0">
                <a:pos x="95" y="525"/>
              </a:cxn>
              <a:cxn ang="0">
                <a:pos x="72" y="563"/>
              </a:cxn>
              <a:cxn ang="0">
                <a:pos x="37" y="592"/>
              </a:cxn>
              <a:cxn ang="0">
                <a:pos x="11" y="612"/>
              </a:cxn>
              <a:cxn ang="0">
                <a:pos x="30" y="668"/>
              </a:cxn>
              <a:cxn ang="0">
                <a:pos x="123" y="725"/>
              </a:cxn>
              <a:cxn ang="0">
                <a:pos x="175" y="728"/>
              </a:cxn>
              <a:cxn ang="0">
                <a:pos x="234" y="746"/>
              </a:cxn>
              <a:cxn ang="0">
                <a:pos x="299" y="795"/>
              </a:cxn>
              <a:cxn ang="0">
                <a:pos x="337" y="850"/>
              </a:cxn>
              <a:cxn ang="0">
                <a:pos x="367" y="881"/>
              </a:cxn>
              <a:cxn ang="0">
                <a:pos x="412" y="886"/>
              </a:cxn>
              <a:cxn ang="0">
                <a:pos x="462" y="876"/>
              </a:cxn>
              <a:cxn ang="0">
                <a:pos x="492" y="878"/>
              </a:cxn>
              <a:cxn ang="0">
                <a:pos x="515" y="904"/>
              </a:cxn>
              <a:cxn ang="0">
                <a:pos x="513" y="922"/>
              </a:cxn>
              <a:cxn ang="0">
                <a:pos x="488" y="937"/>
              </a:cxn>
              <a:cxn ang="0">
                <a:pos x="488" y="963"/>
              </a:cxn>
              <a:cxn ang="0">
                <a:pos x="511" y="994"/>
              </a:cxn>
              <a:cxn ang="0">
                <a:pos x="542" y="962"/>
              </a:cxn>
              <a:cxn ang="0">
                <a:pos x="566" y="861"/>
              </a:cxn>
              <a:cxn ang="0">
                <a:pos x="571" y="803"/>
              </a:cxn>
              <a:cxn ang="0">
                <a:pos x="555" y="771"/>
              </a:cxn>
              <a:cxn ang="0">
                <a:pos x="523" y="749"/>
              </a:cxn>
              <a:cxn ang="0">
                <a:pos x="521" y="723"/>
              </a:cxn>
              <a:cxn ang="0">
                <a:pos x="566" y="700"/>
              </a:cxn>
              <a:cxn ang="0">
                <a:pos x="556" y="665"/>
              </a:cxn>
              <a:cxn ang="0">
                <a:pos x="556" y="649"/>
              </a:cxn>
              <a:cxn ang="0">
                <a:pos x="655" y="628"/>
              </a:cxn>
            </a:cxnLst>
            <a:rect l="0" t="0" r="r" b="b"/>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chemeClr val="accent5">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52" name="Freeform 541"/>
          <p:cNvSpPr>
            <a:spLocks/>
          </p:cNvSpPr>
          <p:nvPr>
            <p:custDataLst>
              <p:tags r:id="rId381"/>
            </p:custDataLst>
          </p:nvPr>
        </p:nvSpPr>
        <p:spPr bwMode="auto">
          <a:xfrm>
            <a:off x="7352208" y="3820164"/>
            <a:ext cx="100013" cy="122237"/>
          </a:xfrm>
          <a:custGeom>
            <a:avLst/>
            <a:gdLst/>
            <a:ahLst/>
            <a:cxnLst>
              <a:cxn ang="0">
                <a:pos x="63" y="236"/>
              </a:cxn>
              <a:cxn ang="0">
                <a:pos x="68" y="237"/>
              </a:cxn>
              <a:cxn ang="0">
                <a:pos x="75" y="235"/>
              </a:cxn>
              <a:cxn ang="0">
                <a:pos x="83" y="234"/>
              </a:cxn>
              <a:cxn ang="0">
                <a:pos x="89" y="230"/>
              </a:cxn>
              <a:cxn ang="0">
                <a:pos x="96" y="223"/>
              </a:cxn>
              <a:cxn ang="0">
                <a:pos x="99" y="214"/>
              </a:cxn>
              <a:cxn ang="0">
                <a:pos x="123" y="209"/>
              </a:cxn>
              <a:cxn ang="0">
                <a:pos x="166" y="205"/>
              </a:cxn>
              <a:cxn ang="0">
                <a:pos x="195" y="198"/>
              </a:cxn>
              <a:cxn ang="0">
                <a:pos x="209" y="191"/>
              </a:cxn>
              <a:cxn ang="0">
                <a:pos x="220" y="181"/>
              </a:cxn>
              <a:cxn ang="0">
                <a:pos x="225" y="168"/>
              </a:cxn>
              <a:cxn ang="0">
                <a:pos x="226" y="153"/>
              </a:cxn>
              <a:cxn ang="0">
                <a:pos x="223" y="140"/>
              </a:cxn>
              <a:cxn ang="0">
                <a:pos x="215" y="123"/>
              </a:cxn>
              <a:cxn ang="0">
                <a:pos x="203" y="100"/>
              </a:cxn>
              <a:cxn ang="0">
                <a:pos x="196" y="84"/>
              </a:cxn>
              <a:cxn ang="0">
                <a:pos x="193" y="74"/>
              </a:cxn>
              <a:cxn ang="0">
                <a:pos x="195" y="59"/>
              </a:cxn>
              <a:cxn ang="0">
                <a:pos x="200" y="43"/>
              </a:cxn>
              <a:cxn ang="0">
                <a:pos x="213" y="25"/>
              </a:cxn>
              <a:cxn ang="0">
                <a:pos x="213" y="14"/>
              </a:cxn>
              <a:cxn ang="0">
                <a:pos x="191" y="7"/>
              </a:cxn>
              <a:cxn ang="0">
                <a:pos x="154" y="2"/>
              </a:cxn>
              <a:cxn ang="0">
                <a:pos x="20" y="6"/>
              </a:cxn>
              <a:cxn ang="0">
                <a:pos x="18" y="31"/>
              </a:cxn>
              <a:cxn ang="0">
                <a:pos x="10" y="54"/>
              </a:cxn>
              <a:cxn ang="0">
                <a:pos x="3" y="79"/>
              </a:cxn>
              <a:cxn ang="0">
                <a:pos x="0" y="111"/>
              </a:cxn>
              <a:cxn ang="0">
                <a:pos x="3" y="130"/>
              </a:cxn>
              <a:cxn ang="0">
                <a:pos x="10" y="146"/>
              </a:cxn>
              <a:cxn ang="0">
                <a:pos x="30" y="173"/>
              </a:cxn>
              <a:cxn ang="0">
                <a:pos x="51" y="199"/>
              </a:cxn>
              <a:cxn ang="0">
                <a:pos x="57" y="216"/>
              </a:cxn>
              <a:cxn ang="0">
                <a:pos x="61" y="234"/>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chemeClr val="accent3">
              <a:lumMod val="75000"/>
            </a:schemeClr>
          </a:solidFill>
          <a:ln w="6350" cap="flat" cmpd="sng">
            <a:solidFill>
              <a:schemeClr val="bg1">
                <a:lumMod val="65000"/>
              </a:schemeClr>
            </a:solidFill>
            <a:prstDash val="solid"/>
            <a:round/>
            <a:headEnd type="none" w="med" len="med"/>
            <a:tailEnd type="none" w="med" len="med"/>
          </a:ln>
          <a:effectLst/>
        </p:spPr>
        <p:txBody>
          <a:bodyPr/>
          <a:lstStyle/>
          <a:p>
            <a:endParaRPr lang="en-CA" dirty="0"/>
          </a:p>
        </p:txBody>
      </p:sp>
      <p:sp>
        <p:nvSpPr>
          <p:cNvPr id="554" name="TextBox 553"/>
          <p:cNvSpPr txBox="1"/>
          <p:nvPr/>
        </p:nvSpPr>
        <p:spPr>
          <a:xfrm>
            <a:off x="542924" y="5930549"/>
            <a:ext cx="4575176" cy="261610"/>
          </a:xfrm>
          <a:prstGeom prst="rect">
            <a:avLst/>
          </a:prstGeom>
          <a:noFill/>
        </p:spPr>
        <p:txBody>
          <a:bodyPr wrap="square" rtlCol="0">
            <a:spAutoFit/>
          </a:bodyPr>
          <a:lstStyle/>
          <a:p>
            <a:pPr>
              <a:spcBef>
                <a:spcPts val="600"/>
              </a:spcBef>
            </a:pPr>
            <a:r>
              <a:rPr lang="en-CA" sz="1100" dirty="0" smtClean="0">
                <a:solidFill>
                  <a:srgbClr val="7F7F7F"/>
                </a:solidFill>
              </a:rPr>
              <a:t>Canada has implemented FTAs with these countries</a:t>
            </a:r>
            <a:endParaRPr lang="en-CA" sz="1100" dirty="0">
              <a:solidFill>
                <a:srgbClr val="7F7F7F"/>
              </a:solidFill>
            </a:endParaRPr>
          </a:p>
        </p:txBody>
      </p:sp>
      <p:sp>
        <p:nvSpPr>
          <p:cNvPr id="555" name="Oval 554"/>
          <p:cNvSpPr/>
          <p:nvPr/>
        </p:nvSpPr>
        <p:spPr>
          <a:xfrm>
            <a:off x="171450" y="5884114"/>
            <a:ext cx="326173" cy="32517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56" name="Oval 555"/>
          <p:cNvSpPr/>
          <p:nvPr/>
        </p:nvSpPr>
        <p:spPr>
          <a:xfrm>
            <a:off x="171450" y="6277542"/>
            <a:ext cx="326173" cy="325174"/>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p:txBody>
          <a:bodyPr>
            <a:noAutofit/>
          </a:bodyPr>
          <a:lstStyle/>
          <a:p>
            <a:pPr lvl="0">
              <a:defRPr/>
            </a:pPr>
            <a:r>
              <a:rPr lang="en-CA" dirty="0"/>
              <a:t>Canada’s </a:t>
            </a:r>
            <a:r>
              <a:rPr lang="en-CA" b="1" dirty="0"/>
              <a:t>FTA</a:t>
            </a:r>
            <a:r>
              <a:rPr lang="en-CA" dirty="0"/>
              <a:t>s</a:t>
            </a:r>
          </a:p>
        </p:txBody>
      </p:sp>
      <p:sp>
        <p:nvSpPr>
          <p:cNvPr id="3" name="TextBox 2"/>
          <p:cNvSpPr txBox="1"/>
          <p:nvPr/>
        </p:nvSpPr>
        <p:spPr>
          <a:xfrm>
            <a:off x="542924" y="6311900"/>
            <a:ext cx="4305300" cy="430887"/>
          </a:xfrm>
          <a:prstGeom prst="rect">
            <a:avLst/>
          </a:prstGeom>
          <a:noFill/>
        </p:spPr>
        <p:txBody>
          <a:bodyPr wrap="square" rtlCol="0">
            <a:spAutoFit/>
          </a:bodyPr>
          <a:lstStyle/>
          <a:p>
            <a:r>
              <a:rPr lang="en-CA" sz="1100" dirty="0">
                <a:solidFill>
                  <a:srgbClr val="7F7F7F"/>
                </a:solidFill>
              </a:rPr>
              <a:t>Canada is in negotiation or exploration talks with these countries</a:t>
            </a:r>
          </a:p>
          <a:p>
            <a:endParaRPr lang="en-US" sz="11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4000" fill="hold" grpId="0" nodeType="clickEffect">
                                  <p:stCondLst>
                                    <p:cond delay="0"/>
                                  </p:stCondLst>
                                  <p:childTnLst>
                                    <p:anim calcmode="discrete" valueType="str">
                                      <p:cBhvr>
                                        <p:cTn id="6" dur="1000" fill="hold"/>
                                        <p:tgtEl>
                                          <p:spTgt spid="406"/>
                                        </p:tgtEl>
                                        <p:attrNameLst>
                                          <p:attrName>style.visibility</p:attrName>
                                        </p:attrNameLst>
                                      </p:cBhvr>
                                      <p:tavLst>
                                        <p:tav tm="0">
                                          <p:val>
                                            <p:strVal val="hidden"/>
                                          </p:val>
                                        </p:tav>
                                        <p:tav tm="50000">
                                          <p:val>
                                            <p:strVal val="visible"/>
                                          </p:val>
                                        </p:tav>
                                      </p:tavLst>
                                    </p:anim>
                                  </p:childTnLst>
                                </p:cTn>
                              </p:par>
                              <p:par>
                                <p:cTn id="7" presetID="35" presetClass="emph" presetSubtype="0" repeatCount="4000" fill="hold" grpId="0" nodeType="withEffect">
                                  <p:stCondLst>
                                    <p:cond delay="0"/>
                                  </p:stCondLst>
                                  <p:childTnLst>
                                    <p:anim calcmode="discrete" valueType="str">
                                      <p:cBhvr>
                                        <p:cTn id="8" dur="1000" fill="hold"/>
                                        <p:tgtEl>
                                          <p:spTgt spid="414"/>
                                        </p:tgtEl>
                                        <p:attrNameLst>
                                          <p:attrName>style.visibility</p:attrName>
                                        </p:attrNameLst>
                                      </p:cBhvr>
                                      <p:tavLst>
                                        <p:tav tm="0">
                                          <p:val>
                                            <p:strVal val="hidden"/>
                                          </p:val>
                                        </p:tav>
                                        <p:tav tm="50000">
                                          <p:val>
                                            <p:strVal val="visible"/>
                                          </p:val>
                                        </p:tav>
                                      </p:tavLst>
                                    </p:anim>
                                  </p:childTnLst>
                                </p:cTn>
                              </p:par>
                              <p:par>
                                <p:cTn id="9" presetID="35" presetClass="emph" presetSubtype="0" repeatCount="4000" fill="hold" grpId="0" nodeType="withEffect">
                                  <p:stCondLst>
                                    <p:cond delay="0"/>
                                  </p:stCondLst>
                                  <p:childTnLst>
                                    <p:anim calcmode="discrete" valueType="str">
                                      <p:cBhvr>
                                        <p:cTn id="10" dur="1000" fill="hold"/>
                                        <p:tgtEl>
                                          <p:spTgt spid="415"/>
                                        </p:tgtEl>
                                        <p:attrNameLst>
                                          <p:attrName>style.visibility</p:attrName>
                                        </p:attrNameLst>
                                      </p:cBhvr>
                                      <p:tavLst>
                                        <p:tav tm="0">
                                          <p:val>
                                            <p:strVal val="hidden"/>
                                          </p:val>
                                        </p:tav>
                                        <p:tav tm="50000">
                                          <p:val>
                                            <p:strVal val="visible"/>
                                          </p:val>
                                        </p:tav>
                                      </p:tavLst>
                                    </p:anim>
                                  </p:childTnLst>
                                </p:cTn>
                              </p:par>
                              <p:par>
                                <p:cTn id="11" presetID="35" presetClass="emph" presetSubtype="0" repeatCount="4000" fill="hold" grpId="0" nodeType="withEffect">
                                  <p:stCondLst>
                                    <p:cond delay="0"/>
                                  </p:stCondLst>
                                  <p:childTnLst>
                                    <p:anim calcmode="discrete" valueType="str">
                                      <p:cBhvr>
                                        <p:cTn id="12" dur="1000" fill="hold"/>
                                        <p:tgtEl>
                                          <p:spTgt spid="407"/>
                                        </p:tgtEl>
                                        <p:attrNameLst>
                                          <p:attrName>style.visibility</p:attrName>
                                        </p:attrNameLst>
                                      </p:cBhvr>
                                      <p:tavLst>
                                        <p:tav tm="0">
                                          <p:val>
                                            <p:strVal val="hidden"/>
                                          </p:val>
                                        </p:tav>
                                        <p:tav tm="50000">
                                          <p:val>
                                            <p:strVal val="visible"/>
                                          </p:val>
                                        </p:tav>
                                      </p:tavLst>
                                    </p:anim>
                                  </p:childTnLst>
                                </p:cTn>
                              </p:par>
                              <p:par>
                                <p:cTn id="13" presetID="35" presetClass="emph" presetSubtype="0" repeatCount="4000" fill="hold" grpId="0" nodeType="withEffect">
                                  <p:stCondLst>
                                    <p:cond delay="0"/>
                                  </p:stCondLst>
                                  <p:childTnLst>
                                    <p:anim calcmode="discrete" valueType="str">
                                      <p:cBhvr>
                                        <p:cTn id="14" dur="1000" fill="hold"/>
                                        <p:tgtEl>
                                          <p:spTgt spid="455"/>
                                        </p:tgtEl>
                                        <p:attrNameLst>
                                          <p:attrName>style.visibility</p:attrName>
                                        </p:attrNameLst>
                                      </p:cBhvr>
                                      <p:tavLst>
                                        <p:tav tm="0">
                                          <p:val>
                                            <p:strVal val="hidden"/>
                                          </p:val>
                                        </p:tav>
                                        <p:tav tm="50000">
                                          <p:val>
                                            <p:strVal val="visible"/>
                                          </p:val>
                                        </p:tav>
                                      </p:tavLst>
                                    </p:anim>
                                  </p:childTnLst>
                                </p:cTn>
                              </p:par>
                              <p:par>
                                <p:cTn id="15" presetID="35" presetClass="emph" presetSubtype="0" repeatCount="4000" fill="hold" grpId="0" nodeType="withEffect">
                                  <p:stCondLst>
                                    <p:cond delay="0"/>
                                  </p:stCondLst>
                                  <p:childTnLst>
                                    <p:anim calcmode="discrete" valueType="str">
                                      <p:cBhvr>
                                        <p:cTn id="16" dur="1000" fill="hold"/>
                                        <p:tgtEl>
                                          <p:spTgt spid="485"/>
                                        </p:tgtEl>
                                        <p:attrNameLst>
                                          <p:attrName>style.visibility</p:attrName>
                                        </p:attrNameLst>
                                      </p:cBhvr>
                                      <p:tavLst>
                                        <p:tav tm="0">
                                          <p:val>
                                            <p:strVal val="hidden"/>
                                          </p:val>
                                        </p:tav>
                                        <p:tav tm="50000">
                                          <p:val>
                                            <p:strVal val="visible"/>
                                          </p:val>
                                        </p:tav>
                                      </p:tavLst>
                                    </p:anim>
                                  </p:childTnLst>
                                </p:cTn>
                              </p:par>
                              <p:par>
                                <p:cTn id="17" presetID="35" presetClass="emph" presetSubtype="0" repeatCount="4000" fill="hold" grpId="0" nodeType="withEffect">
                                  <p:stCondLst>
                                    <p:cond delay="0"/>
                                  </p:stCondLst>
                                  <p:childTnLst>
                                    <p:anim calcmode="discrete" valueType="str">
                                      <p:cBhvr>
                                        <p:cTn id="18" dur="1000" fill="hold"/>
                                        <p:tgtEl>
                                          <p:spTgt spid="551"/>
                                        </p:tgtEl>
                                        <p:attrNameLst>
                                          <p:attrName>style.visibility</p:attrName>
                                        </p:attrNameLst>
                                      </p:cBhvr>
                                      <p:tavLst>
                                        <p:tav tm="0">
                                          <p:val>
                                            <p:strVal val="hidden"/>
                                          </p:val>
                                        </p:tav>
                                        <p:tav tm="50000">
                                          <p:val>
                                            <p:strVal val="visible"/>
                                          </p:val>
                                        </p:tav>
                                      </p:tavLst>
                                    </p:anim>
                                  </p:childTnLst>
                                </p:cTn>
                              </p:par>
                              <p:par>
                                <p:cTn id="19" presetID="35" presetClass="emph" presetSubtype="0" repeatCount="4000" fill="hold" grpId="0" nodeType="withEffect">
                                  <p:stCondLst>
                                    <p:cond delay="0"/>
                                  </p:stCondLst>
                                  <p:childTnLst>
                                    <p:anim calcmode="discrete" valueType="str">
                                      <p:cBhvr>
                                        <p:cTn id="20" dur="1000" fill="hold"/>
                                        <p:tgtEl>
                                          <p:spTgt spid="408"/>
                                        </p:tgtEl>
                                        <p:attrNameLst>
                                          <p:attrName>style.visibility</p:attrName>
                                        </p:attrNameLst>
                                      </p:cBhvr>
                                      <p:tavLst>
                                        <p:tav tm="0">
                                          <p:val>
                                            <p:strVal val="hidden"/>
                                          </p:val>
                                        </p:tav>
                                        <p:tav tm="50000">
                                          <p:val>
                                            <p:strVal val="visible"/>
                                          </p:val>
                                        </p:tav>
                                      </p:tavLst>
                                    </p:anim>
                                  </p:childTnLst>
                                </p:cTn>
                              </p:par>
                              <p:par>
                                <p:cTn id="21" presetID="35" presetClass="emph" presetSubtype="0" repeatCount="4000" fill="hold" grpId="0" nodeType="withEffect">
                                  <p:stCondLst>
                                    <p:cond delay="0"/>
                                  </p:stCondLst>
                                  <p:childTnLst>
                                    <p:anim calcmode="discrete" valueType="str">
                                      <p:cBhvr>
                                        <p:cTn id="22" dur="1000" fill="hold"/>
                                        <p:tgtEl>
                                          <p:spTgt spid="409"/>
                                        </p:tgtEl>
                                        <p:attrNameLst>
                                          <p:attrName>style.visibility</p:attrName>
                                        </p:attrNameLst>
                                      </p:cBhvr>
                                      <p:tavLst>
                                        <p:tav tm="0">
                                          <p:val>
                                            <p:strVal val="hidden"/>
                                          </p:val>
                                        </p:tav>
                                        <p:tav tm="50000">
                                          <p:val>
                                            <p:strVal val="visible"/>
                                          </p:val>
                                        </p:tav>
                                      </p:tavLst>
                                    </p:anim>
                                  </p:childTnLst>
                                </p:cTn>
                              </p:par>
                              <p:par>
                                <p:cTn id="23" presetID="35" presetClass="emph" presetSubtype="0" repeatCount="4000" fill="hold" grpId="0" nodeType="withEffect">
                                  <p:stCondLst>
                                    <p:cond delay="0"/>
                                  </p:stCondLst>
                                  <p:childTnLst>
                                    <p:anim calcmode="discrete" valueType="str">
                                      <p:cBhvr>
                                        <p:cTn id="24" dur="1000" fill="hold"/>
                                        <p:tgtEl>
                                          <p:spTgt spid="151"/>
                                        </p:tgtEl>
                                        <p:attrNameLst>
                                          <p:attrName>style.visibility</p:attrName>
                                        </p:attrNameLst>
                                      </p:cBhvr>
                                      <p:tavLst>
                                        <p:tav tm="0">
                                          <p:val>
                                            <p:strVal val="hidden"/>
                                          </p:val>
                                        </p:tav>
                                        <p:tav tm="50000">
                                          <p:val>
                                            <p:strVal val="visible"/>
                                          </p:val>
                                        </p:tav>
                                      </p:tavLst>
                                    </p:anim>
                                  </p:childTnLst>
                                </p:cTn>
                              </p:par>
                              <p:par>
                                <p:cTn id="25" presetID="35" presetClass="emph" presetSubtype="0" repeatCount="4000" fill="hold" grpId="0" nodeType="withEffect">
                                  <p:stCondLst>
                                    <p:cond delay="0"/>
                                  </p:stCondLst>
                                  <p:childTnLst>
                                    <p:anim calcmode="discrete" valueType="str">
                                      <p:cBhvr>
                                        <p:cTn id="26" dur="1000" fill="hold"/>
                                        <p:tgtEl>
                                          <p:spTgt spid="322"/>
                                        </p:tgtEl>
                                        <p:attrNameLst>
                                          <p:attrName>style.visibility</p:attrName>
                                        </p:attrNameLst>
                                      </p:cBhvr>
                                      <p:tavLst>
                                        <p:tav tm="0">
                                          <p:val>
                                            <p:strVal val="hidden"/>
                                          </p:val>
                                        </p:tav>
                                        <p:tav tm="50000">
                                          <p:val>
                                            <p:strVal val="visible"/>
                                          </p:val>
                                        </p:tav>
                                      </p:tavLst>
                                    </p:anim>
                                  </p:childTnLst>
                                </p:cTn>
                              </p:par>
                              <p:par>
                                <p:cTn id="27" presetID="35" presetClass="emph" presetSubtype="0" repeatCount="4000" fill="hold" grpId="0" nodeType="withEffect">
                                  <p:stCondLst>
                                    <p:cond delay="0"/>
                                  </p:stCondLst>
                                  <p:childTnLst>
                                    <p:anim calcmode="discrete" valueType="str">
                                      <p:cBhvr>
                                        <p:cTn id="28" dur="1000" fill="hold"/>
                                        <p:tgtEl>
                                          <p:spTgt spid="148"/>
                                        </p:tgtEl>
                                        <p:attrNameLst>
                                          <p:attrName>style.visibility</p:attrName>
                                        </p:attrNameLst>
                                      </p:cBhvr>
                                      <p:tavLst>
                                        <p:tav tm="0">
                                          <p:val>
                                            <p:strVal val="hidden"/>
                                          </p:val>
                                        </p:tav>
                                        <p:tav tm="50000">
                                          <p:val>
                                            <p:strVal val="visible"/>
                                          </p:val>
                                        </p:tav>
                                      </p:tavLst>
                                    </p:anim>
                                  </p:childTnLst>
                                </p:cTn>
                              </p:par>
                              <p:par>
                                <p:cTn id="29" presetID="35" presetClass="emph" presetSubtype="0" repeatCount="4000" fill="hold" grpId="0" nodeType="withEffect">
                                  <p:stCondLst>
                                    <p:cond delay="0"/>
                                  </p:stCondLst>
                                  <p:childTnLst>
                                    <p:anim calcmode="discrete" valueType="str">
                                      <p:cBhvr>
                                        <p:cTn id="30" dur="1000" fill="hold"/>
                                        <p:tgtEl>
                                          <p:spTgt spid="160"/>
                                        </p:tgtEl>
                                        <p:attrNameLst>
                                          <p:attrName>style.visibility</p:attrName>
                                        </p:attrNameLst>
                                      </p:cBhvr>
                                      <p:tavLst>
                                        <p:tav tm="0">
                                          <p:val>
                                            <p:strVal val="hidden"/>
                                          </p:val>
                                        </p:tav>
                                        <p:tav tm="50000">
                                          <p:val>
                                            <p:strVal val="visible"/>
                                          </p:val>
                                        </p:tav>
                                      </p:tavLst>
                                    </p:anim>
                                  </p:childTnLst>
                                </p:cTn>
                              </p:par>
                              <p:par>
                                <p:cTn id="31" presetID="35" presetClass="emph" presetSubtype="0" repeatCount="4000" fill="hold" grpId="0" nodeType="withEffect">
                                  <p:stCondLst>
                                    <p:cond delay="0"/>
                                  </p:stCondLst>
                                  <p:childTnLst>
                                    <p:anim calcmode="discrete" valueType="str">
                                      <p:cBhvr>
                                        <p:cTn id="32" dur="1000" fill="hold"/>
                                        <p:tgtEl>
                                          <p:spTgt spid="401"/>
                                        </p:tgtEl>
                                        <p:attrNameLst>
                                          <p:attrName>style.visibility</p:attrName>
                                        </p:attrNameLst>
                                      </p:cBhvr>
                                      <p:tavLst>
                                        <p:tav tm="0">
                                          <p:val>
                                            <p:strVal val="hidden"/>
                                          </p:val>
                                        </p:tav>
                                        <p:tav tm="50000">
                                          <p:val>
                                            <p:strVal val="visible"/>
                                          </p:val>
                                        </p:tav>
                                      </p:tavLst>
                                    </p:anim>
                                  </p:childTnLst>
                                </p:cTn>
                              </p:par>
                              <p:par>
                                <p:cTn id="33" presetID="35" presetClass="emph" presetSubtype="0" repeatCount="4000" fill="hold" grpId="0" nodeType="withEffect">
                                  <p:stCondLst>
                                    <p:cond delay="0"/>
                                  </p:stCondLst>
                                  <p:childTnLst>
                                    <p:anim calcmode="discrete" valueType="str">
                                      <p:cBhvr>
                                        <p:cTn id="34" dur="1000" fill="hold"/>
                                        <p:tgtEl>
                                          <p:spTgt spid="146"/>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mph" presetSubtype="0" repeatCount="4000" fill="hold" grpId="0" nodeType="clickEffect">
                                  <p:stCondLst>
                                    <p:cond delay="0"/>
                                  </p:stCondLst>
                                  <p:childTnLst>
                                    <p:anim calcmode="discrete" valueType="str">
                                      <p:cBhvr>
                                        <p:cTn id="38" dur="1000" fill="hold"/>
                                        <p:tgtEl>
                                          <p:spTgt spid="11"/>
                                        </p:tgtEl>
                                        <p:attrNameLst>
                                          <p:attrName>style.visibility</p:attrName>
                                        </p:attrNameLst>
                                      </p:cBhvr>
                                      <p:tavLst>
                                        <p:tav tm="0">
                                          <p:val>
                                            <p:strVal val="hidden"/>
                                          </p:val>
                                        </p:tav>
                                        <p:tav tm="50000">
                                          <p:val>
                                            <p:strVal val="visible"/>
                                          </p:val>
                                        </p:tav>
                                      </p:tavLst>
                                    </p:anim>
                                  </p:childTnLst>
                                </p:cTn>
                              </p:par>
                              <p:par>
                                <p:cTn id="39" presetID="35" presetClass="emph" presetSubtype="0" repeatCount="4000" fill="hold" grpId="0" nodeType="withEffect">
                                  <p:stCondLst>
                                    <p:cond delay="0"/>
                                  </p:stCondLst>
                                  <p:childTnLst>
                                    <p:anim calcmode="discrete" valueType="str">
                                      <p:cBhvr>
                                        <p:cTn id="40" dur="1000" fill="hold"/>
                                        <p:tgtEl>
                                          <p:spTgt spid="162"/>
                                        </p:tgtEl>
                                        <p:attrNameLst>
                                          <p:attrName>style.visibility</p:attrName>
                                        </p:attrNameLst>
                                      </p:cBhvr>
                                      <p:tavLst>
                                        <p:tav tm="0">
                                          <p:val>
                                            <p:strVal val="hidden"/>
                                          </p:val>
                                        </p:tav>
                                        <p:tav tm="50000">
                                          <p:val>
                                            <p:strVal val="visible"/>
                                          </p:val>
                                        </p:tav>
                                      </p:tavLst>
                                    </p:anim>
                                  </p:childTnLst>
                                </p:cTn>
                              </p:par>
                              <p:par>
                                <p:cTn id="41" presetID="35" presetClass="emph" presetSubtype="0" repeatCount="4000" fill="hold" grpId="0" nodeType="withEffect">
                                  <p:stCondLst>
                                    <p:cond delay="0"/>
                                  </p:stCondLst>
                                  <p:childTnLst>
                                    <p:anim calcmode="discrete" valueType="str">
                                      <p:cBhvr>
                                        <p:cTn id="42" dur="1000" fill="hold"/>
                                        <p:tgtEl>
                                          <p:spTgt spid="263"/>
                                        </p:tgtEl>
                                        <p:attrNameLst>
                                          <p:attrName>style.visibility</p:attrName>
                                        </p:attrNameLst>
                                      </p:cBhvr>
                                      <p:tavLst>
                                        <p:tav tm="0">
                                          <p:val>
                                            <p:strVal val="hidden"/>
                                          </p:val>
                                        </p:tav>
                                        <p:tav tm="50000">
                                          <p:val>
                                            <p:strVal val="visible"/>
                                          </p:val>
                                        </p:tav>
                                      </p:tavLst>
                                    </p:anim>
                                  </p:childTnLst>
                                </p:cTn>
                              </p:par>
                              <p:par>
                                <p:cTn id="43" presetID="35" presetClass="emph" presetSubtype="0" repeatCount="4000" fill="hold" grpId="0" nodeType="withEffect">
                                  <p:stCondLst>
                                    <p:cond delay="0"/>
                                  </p:stCondLst>
                                  <p:childTnLst>
                                    <p:anim calcmode="discrete" valueType="str">
                                      <p:cBhvr>
                                        <p:cTn id="44" dur="1000" fill="hold"/>
                                        <p:tgtEl>
                                          <p:spTgt spid="324"/>
                                        </p:tgtEl>
                                        <p:attrNameLst>
                                          <p:attrName>style.visibility</p:attrName>
                                        </p:attrNameLst>
                                      </p:cBhvr>
                                      <p:tavLst>
                                        <p:tav tm="0">
                                          <p:val>
                                            <p:strVal val="hidden"/>
                                          </p:val>
                                        </p:tav>
                                        <p:tav tm="50000">
                                          <p:val>
                                            <p:strVal val="visible"/>
                                          </p:val>
                                        </p:tav>
                                      </p:tavLst>
                                    </p:anim>
                                  </p:childTnLst>
                                </p:cTn>
                              </p:par>
                              <p:par>
                                <p:cTn id="45" presetID="35" presetClass="emph" presetSubtype="0" repeatCount="4000" fill="hold" grpId="0" nodeType="withEffect">
                                  <p:stCondLst>
                                    <p:cond delay="0"/>
                                  </p:stCondLst>
                                  <p:childTnLst>
                                    <p:anim calcmode="discrete" valueType="str">
                                      <p:cBhvr>
                                        <p:cTn id="46" dur="1000" fill="hold"/>
                                        <p:tgtEl>
                                          <p:spTgt spid="327"/>
                                        </p:tgtEl>
                                        <p:attrNameLst>
                                          <p:attrName>style.visibility</p:attrName>
                                        </p:attrNameLst>
                                      </p:cBhvr>
                                      <p:tavLst>
                                        <p:tav tm="0">
                                          <p:val>
                                            <p:strVal val="hidden"/>
                                          </p:val>
                                        </p:tav>
                                        <p:tav tm="50000">
                                          <p:val>
                                            <p:strVal val="visible"/>
                                          </p:val>
                                        </p:tav>
                                      </p:tavLst>
                                    </p:anim>
                                  </p:childTnLst>
                                </p:cTn>
                              </p:par>
                              <p:par>
                                <p:cTn id="47" presetID="35" presetClass="emph" presetSubtype="0" repeatCount="4000" fill="hold" grpId="0" nodeType="withEffect">
                                  <p:stCondLst>
                                    <p:cond delay="0"/>
                                  </p:stCondLst>
                                  <p:childTnLst>
                                    <p:anim calcmode="discrete" valueType="str">
                                      <p:cBhvr>
                                        <p:cTn id="48" dur="1000" fill="hold"/>
                                        <p:tgtEl>
                                          <p:spTgt spid="163"/>
                                        </p:tgtEl>
                                        <p:attrNameLst>
                                          <p:attrName>style.visibility</p:attrName>
                                        </p:attrNameLst>
                                      </p:cBhvr>
                                      <p:tavLst>
                                        <p:tav tm="0">
                                          <p:val>
                                            <p:strVal val="hidden"/>
                                          </p:val>
                                        </p:tav>
                                        <p:tav tm="50000">
                                          <p:val>
                                            <p:strVal val="visible"/>
                                          </p:val>
                                        </p:tav>
                                      </p:tavLst>
                                    </p:anim>
                                  </p:childTnLst>
                                </p:cTn>
                              </p:par>
                              <p:par>
                                <p:cTn id="49" presetID="35" presetClass="emph" presetSubtype="0" repeatCount="4000" fill="hold" grpId="0" nodeType="withEffect">
                                  <p:stCondLst>
                                    <p:cond delay="0"/>
                                  </p:stCondLst>
                                  <p:childTnLst>
                                    <p:anim calcmode="discrete" valueType="str">
                                      <p:cBhvr>
                                        <p:cTn id="50" dur="1000" fill="hold"/>
                                        <p:tgtEl>
                                          <p:spTgt spid="311"/>
                                        </p:tgtEl>
                                        <p:attrNameLst>
                                          <p:attrName>style.visibility</p:attrName>
                                        </p:attrNameLst>
                                      </p:cBhvr>
                                      <p:tavLst>
                                        <p:tav tm="0">
                                          <p:val>
                                            <p:strVal val="hidden"/>
                                          </p:val>
                                        </p:tav>
                                        <p:tav tm="50000">
                                          <p:val>
                                            <p:strVal val="visible"/>
                                          </p:val>
                                        </p:tav>
                                      </p:tavLst>
                                    </p:anim>
                                  </p:childTnLst>
                                </p:cTn>
                              </p:par>
                              <p:par>
                                <p:cTn id="51" presetID="35" presetClass="emph" presetSubtype="0" repeatCount="4000" fill="hold" grpId="0" nodeType="withEffect">
                                  <p:stCondLst>
                                    <p:cond delay="0"/>
                                  </p:stCondLst>
                                  <p:childTnLst>
                                    <p:anim calcmode="discrete" valueType="str">
                                      <p:cBhvr>
                                        <p:cTn id="52" dur="1000" fill="hold"/>
                                        <p:tgtEl>
                                          <p:spTgt spid="308"/>
                                        </p:tgtEl>
                                        <p:attrNameLst>
                                          <p:attrName>style.visibility</p:attrName>
                                        </p:attrNameLst>
                                      </p:cBhvr>
                                      <p:tavLst>
                                        <p:tav tm="0">
                                          <p:val>
                                            <p:strVal val="hidden"/>
                                          </p:val>
                                        </p:tav>
                                        <p:tav tm="50000">
                                          <p:val>
                                            <p:strVal val="visible"/>
                                          </p:val>
                                        </p:tav>
                                      </p:tavLst>
                                    </p:anim>
                                  </p:childTnLst>
                                </p:cTn>
                              </p:par>
                              <p:par>
                                <p:cTn id="53" presetID="35" presetClass="emph" presetSubtype="0" repeatCount="4000" fill="hold" grpId="0" nodeType="withEffect">
                                  <p:stCondLst>
                                    <p:cond delay="0"/>
                                  </p:stCondLst>
                                  <p:childTnLst>
                                    <p:anim calcmode="discrete" valueType="str">
                                      <p:cBhvr>
                                        <p:cTn id="54" dur="1000" fill="hold"/>
                                        <p:tgtEl>
                                          <p:spTgt spid="9"/>
                                        </p:tgtEl>
                                        <p:attrNameLst>
                                          <p:attrName>style.visibility</p:attrName>
                                        </p:attrNameLst>
                                      </p:cBhvr>
                                      <p:tavLst>
                                        <p:tav tm="0">
                                          <p:val>
                                            <p:strVal val="hidden"/>
                                          </p:val>
                                        </p:tav>
                                        <p:tav tm="50000">
                                          <p:val>
                                            <p:strVal val="visible"/>
                                          </p:val>
                                        </p:tav>
                                      </p:tavLst>
                                    </p:anim>
                                  </p:childTnLst>
                                </p:cTn>
                              </p:par>
                              <p:par>
                                <p:cTn id="55" presetID="35" presetClass="emph" presetSubtype="0" repeatCount="4000" fill="hold" grpId="0" nodeType="withEffect">
                                  <p:stCondLst>
                                    <p:cond delay="0"/>
                                  </p:stCondLst>
                                  <p:childTnLst>
                                    <p:anim calcmode="discrete" valueType="str">
                                      <p:cBhvr>
                                        <p:cTn id="56" dur="1000" fill="hold"/>
                                        <p:tgtEl>
                                          <p:spTgt spid="261"/>
                                        </p:tgtEl>
                                        <p:attrNameLst>
                                          <p:attrName>style.visibility</p:attrName>
                                        </p:attrNameLst>
                                      </p:cBhvr>
                                      <p:tavLst>
                                        <p:tav tm="0">
                                          <p:val>
                                            <p:strVal val="hidden"/>
                                          </p:val>
                                        </p:tav>
                                        <p:tav tm="50000">
                                          <p:val>
                                            <p:strVal val="visible"/>
                                          </p:val>
                                        </p:tav>
                                      </p:tavLst>
                                    </p:anim>
                                  </p:childTnLst>
                                </p:cTn>
                              </p:par>
                              <p:par>
                                <p:cTn id="57" presetID="35" presetClass="emph" presetSubtype="0" repeatCount="4000" fill="hold" grpId="0" nodeType="withEffect">
                                  <p:stCondLst>
                                    <p:cond delay="0"/>
                                  </p:stCondLst>
                                  <p:childTnLst>
                                    <p:anim calcmode="discrete" valueType="str">
                                      <p:cBhvr>
                                        <p:cTn id="58" dur="1000" fill="hold"/>
                                        <p:tgtEl>
                                          <p:spTgt spid="12"/>
                                        </p:tgtEl>
                                        <p:attrNameLst>
                                          <p:attrName>style.visibility</p:attrName>
                                        </p:attrNameLst>
                                      </p:cBhvr>
                                      <p:tavLst>
                                        <p:tav tm="0">
                                          <p:val>
                                            <p:strVal val="hidden"/>
                                          </p:val>
                                        </p:tav>
                                        <p:tav tm="50000">
                                          <p:val>
                                            <p:strVal val="visible"/>
                                          </p:val>
                                        </p:tav>
                                      </p:tavLst>
                                    </p:anim>
                                  </p:childTnLst>
                                </p:cTn>
                              </p:par>
                              <p:par>
                                <p:cTn id="59" presetID="35" presetClass="emph" presetSubtype="0" repeatCount="4000" fill="hold" grpId="0" nodeType="withEffect">
                                  <p:stCondLst>
                                    <p:cond delay="0"/>
                                  </p:stCondLst>
                                  <p:childTnLst>
                                    <p:anim calcmode="discrete" valueType="str">
                                      <p:cBhvr>
                                        <p:cTn id="60" dur="1000" fill="hold"/>
                                        <p:tgtEl>
                                          <p:spTgt spid="149"/>
                                        </p:tgtEl>
                                        <p:attrNameLst>
                                          <p:attrName>style.visibility</p:attrName>
                                        </p:attrNameLst>
                                      </p:cBhvr>
                                      <p:tavLst>
                                        <p:tav tm="0">
                                          <p:val>
                                            <p:strVal val="hidden"/>
                                          </p:val>
                                        </p:tav>
                                        <p:tav tm="50000">
                                          <p:val>
                                            <p:strVal val="visible"/>
                                          </p:val>
                                        </p:tav>
                                      </p:tavLst>
                                    </p:anim>
                                  </p:childTnLst>
                                </p:cTn>
                              </p:par>
                              <p:par>
                                <p:cTn id="61" presetID="35" presetClass="emph" presetSubtype="0" repeatCount="4000" fill="hold" grpId="0" nodeType="withEffect">
                                  <p:stCondLst>
                                    <p:cond delay="0"/>
                                  </p:stCondLst>
                                  <p:childTnLst>
                                    <p:anim calcmode="discrete" valueType="str">
                                      <p:cBhvr>
                                        <p:cTn id="62" dur="1000" fill="hold"/>
                                        <p:tgtEl>
                                          <p:spTgt spid="150"/>
                                        </p:tgtEl>
                                        <p:attrNameLst>
                                          <p:attrName>style.visibility</p:attrName>
                                        </p:attrNameLst>
                                      </p:cBhvr>
                                      <p:tavLst>
                                        <p:tav tm="0">
                                          <p:val>
                                            <p:strVal val="hidden"/>
                                          </p:val>
                                        </p:tav>
                                        <p:tav tm="50000">
                                          <p:val>
                                            <p:strVal val="visible"/>
                                          </p:val>
                                        </p:tav>
                                      </p:tavLst>
                                    </p:anim>
                                  </p:childTnLst>
                                </p:cTn>
                              </p:par>
                              <p:par>
                                <p:cTn id="63" presetID="35" presetClass="emph" presetSubtype="0" repeatCount="4000" fill="hold" grpId="0" nodeType="withEffect">
                                  <p:stCondLst>
                                    <p:cond delay="0"/>
                                  </p:stCondLst>
                                  <p:childTnLst>
                                    <p:anim calcmode="discrete" valueType="str">
                                      <p:cBhvr>
                                        <p:cTn id="64" dur="1000" fill="hold"/>
                                        <p:tgtEl>
                                          <p:spTgt spid="13"/>
                                        </p:tgtEl>
                                        <p:attrNameLst>
                                          <p:attrName>style.visibility</p:attrName>
                                        </p:attrNameLst>
                                      </p:cBhvr>
                                      <p:tavLst>
                                        <p:tav tm="0">
                                          <p:val>
                                            <p:strVal val="hidden"/>
                                          </p:val>
                                        </p:tav>
                                        <p:tav tm="50000">
                                          <p:val>
                                            <p:strVal val="visible"/>
                                          </p:val>
                                        </p:tav>
                                      </p:tavLst>
                                    </p:anim>
                                  </p:childTnLst>
                                </p:cTn>
                              </p:par>
                              <p:par>
                                <p:cTn id="65" presetID="35" presetClass="emph" presetSubtype="0" repeatCount="4000" fill="hold" grpId="0" nodeType="withEffect">
                                  <p:stCondLst>
                                    <p:cond delay="0"/>
                                  </p:stCondLst>
                                  <p:childTnLst>
                                    <p:anim calcmode="discrete" valueType="str">
                                      <p:cBhvr>
                                        <p:cTn id="66" dur="1000" fill="hold"/>
                                        <p:tgtEl>
                                          <p:spTgt spid="14"/>
                                        </p:tgtEl>
                                        <p:attrNameLst>
                                          <p:attrName>style.visibility</p:attrName>
                                        </p:attrNameLst>
                                      </p:cBhvr>
                                      <p:tavLst>
                                        <p:tav tm="0">
                                          <p:val>
                                            <p:strVal val="hidden"/>
                                          </p:val>
                                        </p:tav>
                                        <p:tav tm="50000">
                                          <p:val>
                                            <p:strVal val="visible"/>
                                          </p:val>
                                        </p:tav>
                                      </p:tavLst>
                                    </p:anim>
                                  </p:childTnLst>
                                </p:cTn>
                              </p:par>
                              <p:par>
                                <p:cTn id="67" presetID="35" presetClass="emph" presetSubtype="0" repeatCount="4000" fill="hold" grpId="0" nodeType="withEffect">
                                  <p:stCondLst>
                                    <p:cond delay="0"/>
                                  </p:stCondLst>
                                  <p:childTnLst>
                                    <p:anim calcmode="discrete" valueType="str">
                                      <p:cBhvr>
                                        <p:cTn id="68" dur="1000" fill="hold"/>
                                        <p:tgtEl>
                                          <p:spTgt spid="313"/>
                                        </p:tgtEl>
                                        <p:attrNameLst>
                                          <p:attrName>style.visibility</p:attrName>
                                        </p:attrNameLst>
                                      </p:cBhvr>
                                      <p:tavLst>
                                        <p:tav tm="0">
                                          <p:val>
                                            <p:strVal val="hidden"/>
                                          </p:val>
                                        </p:tav>
                                        <p:tav tm="50000">
                                          <p:val>
                                            <p:strVal val="visible"/>
                                          </p:val>
                                        </p:tav>
                                      </p:tavLst>
                                    </p:anim>
                                  </p:childTnLst>
                                </p:cTn>
                              </p:par>
                              <p:par>
                                <p:cTn id="69" presetID="35" presetClass="emph" presetSubtype="0" repeatCount="4000" fill="hold" grpId="0" nodeType="withEffect">
                                  <p:stCondLst>
                                    <p:cond delay="0"/>
                                  </p:stCondLst>
                                  <p:childTnLst>
                                    <p:anim calcmode="discrete" valueType="str">
                                      <p:cBhvr>
                                        <p:cTn id="70" dur="1000" fill="hold"/>
                                        <p:tgtEl>
                                          <p:spTgt spid="384"/>
                                        </p:tgtEl>
                                        <p:attrNameLst>
                                          <p:attrName>style.visibility</p:attrName>
                                        </p:attrNameLst>
                                      </p:cBhvr>
                                      <p:tavLst>
                                        <p:tav tm="0">
                                          <p:val>
                                            <p:strVal val="hidden"/>
                                          </p:val>
                                        </p:tav>
                                        <p:tav tm="50000">
                                          <p:val>
                                            <p:strVal val="visible"/>
                                          </p:val>
                                        </p:tav>
                                      </p:tavLst>
                                    </p:anim>
                                  </p:childTnLst>
                                </p:cTn>
                              </p:par>
                              <p:par>
                                <p:cTn id="71" presetID="35" presetClass="emph" presetSubtype="0" repeatCount="4000" fill="hold" grpId="0" nodeType="withEffect">
                                  <p:stCondLst>
                                    <p:cond delay="0"/>
                                  </p:stCondLst>
                                  <p:childTnLst>
                                    <p:anim calcmode="discrete" valueType="str">
                                      <p:cBhvr>
                                        <p:cTn id="72" dur="1000" fill="hold"/>
                                        <p:tgtEl>
                                          <p:spTgt spid="6"/>
                                        </p:tgtEl>
                                        <p:attrNameLst>
                                          <p:attrName>style.visibility</p:attrName>
                                        </p:attrNameLst>
                                      </p:cBhvr>
                                      <p:tavLst>
                                        <p:tav tm="0">
                                          <p:val>
                                            <p:strVal val="hidden"/>
                                          </p:val>
                                        </p:tav>
                                        <p:tav tm="50000">
                                          <p:val>
                                            <p:strVal val="visible"/>
                                          </p:val>
                                        </p:tav>
                                      </p:tavLst>
                                    </p:anim>
                                  </p:childTnLst>
                                </p:cTn>
                              </p:par>
                              <p:par>
                                <p:cTn id="73" presetID="35" presetClass="emph" presetSubtype="0" repeatCount="4000" fill="hold" grpId="0" nodeType="withEffect">
                                  <p:stCondLst>
                                    <p:cond delay="0"/>
                                  </p:stCondLst>
                                  <p:childTnLst>
                                    <p:anim calcmode="discrete" valueType="str">
                                      <p:cBhvr>
                                        <p:cTn id="74" dur="1000" fill="hold"/>
                                        <p:tgtEl>
                                          <p:spTgt spid="317"/>
                                        </p:tgtEl>
                                        <p:attrNameLst>
                                          <p:attrName>style.visibility</p:attrName>
                                        </p:attrNameLst>
                                      </p:cBhvr>
                                      <p:tavLst>
                                        <p:tav tm="0">
                                          <p:val>
                                            <p:strVal val="hidden"/>
                                          </p:val>
                                        </p:tav>
                                        <p:tav tm="50000">
                                          <p:val>
                                            <p:strVal val="visible"/>
                                          </p:val>
                                        </p:tav>
                                      </p:tavLst>
                                    </p:anim>
                                  </p:childTnLst>
                                </p:cTn>
                              </p:par>
                              <p:par>
                                <p:cTn id="75" presetID="35" presetClass="emph" presetSubtype="0" repeatCount="4000" fill="hold" grpId="0" nodeType="withEffect">
                                  <p:stCondLst>
                                    <p:cond delay="0"/>
                                  </p:stCondLst>
                                  <p:childTnLst>
                                    <p:anim calcmode="discrete" valueType="str">
                                      <p:cBhvr>
                                        <p:cTn id="76" dur="1000" fill="hold"/>
                                        <p:tgtEl>
                                          <p:spTgt spid="316"/>
                                        </p:tgtEl>
                                        <p:attrNameLst>
                                          <p:attrName>style.visibility</p:attrName>
                                        </p:attrNameLst>
                                      </p:cBhvr>
                                      <p:tavLst>
                                        <p:tav tm="0">
                                          <p:val>
                                            <p:strVal val="hidden"/>
                                          </p:val>
                                        </p:tav>
                                        <p:tav tm="50000">
                                          <p:val>
                                            <p:strVal val="visible"/>
                                          </p:val>
                                        </p:tav>
                                      </p:tavLst>
                                    </p:anim>
                                  </p:childTnLst>
                                </p:cTn>
                              </p:par>
                              <p:par>
                                <p:cTn id="77" presetID="35" presetClass="emph" presetSubtype="0" repeatCount="4000" fill="hold" grpId="0" nodeType="withEffect">
                                  <p:stCondLst>
                                    <p:cond delay="0"/>
                                  </p:stCondLst>
                                  <p:childTnLst>
                                    <p:anim calcmode="discrete" valueType="str">
                                      <p:cBhvr>
                                        <p:cTn id="78" dur="1000" fill="hold"/>
                                        <p:tgtEl>
                                          <p:spTgt spid="302"/>
                                        </p:tgtEl>
                                        <p:attrNameLst>
                                          <p:attrName>style.visibility</p:attrName>
                                        </p:attrNameLst>
                                      </p:cBhvr>
                                      <p:tavLst>
                                        <p:tav tm="0">
                                          <p:val>
                                            <p:strVal val="hidden"/>
                                          </p:val>
                                        </p:tav>
                                        <p:tav tm="50000">
                                          <p:val>
                                            <p:strVal val="visible"/>
                                          </p:val>
                                        </p:tav>
                                      </p:tavLst>
                                    </p:anim>
                                  </p:childTnLst>
                                </p:cTn>
                              </p:par>
                              <p:par>
                                <p:cTn id="79" presetID="35" presetClass="emph" presetSubtype="0" repeatCount="4000" fill="hold" grpId="0" nodeType="withEffect">
                                  <p:stCondLst>
                                    <p:cond delay="0"/>
                                  </p:stCondLst>
                                  <p:childTnLst>
                                    <p:anim calcmode="discrete" valueType="str">
                                      <p:cBhvr>
                                        <p:cTn id="80" dur="1000" fill="hold"/>
                                        <p:tgtEl>
                                          <p:spTgt spid="262"/>
                                        </p:tgtEl>
                                        <p:attrNameLst>
                                          <p:attrName>style.visibility</p:attrName>
                                        </p:attrNameLst>
                                      </p:cBhvr>
                                      <p:tavLst>
                                        <p:tav tm="0">
                                          <p:val>
                                            <p:strVal val="hidden"/>
                                          </p:val>
                                        </p:tav>
                                        <p:tav tm="50000">
                                          <p:val>
                                            <p:strVal val="visible"/>
                                          </p:val>
                                        </p:tav>
                                      </p:tavLst>
                                    </p:anim>
                                  </p:childTnLst>
                                </p:cTn>
                              </p:par>
                              <p:par>
                                <p:cTn id="81" presetID="35" presetClass="emph" presetSubtype="0" repeatCount="4000" fill="hold" grpId="0" nodeType="withEffect">
                                  <p:stCondLst>
                                    <p:cond delay="0"/>
                                  </p:stCondLst>
                                  <p:childTnLst>
                                    <p:anim calcmode="discrete" valueType="str">
                                      <p:cBhvr>
                                        <p:cTn id="82" dur="1000" fill="hold"/>
                                        <p:tgtEl>
                                          <p:spTgt spid="264"/>
                                        </p:tgtEl>
                                        <p:attrNameLst>
                                          <p:attrName>style.visibility</p:attrName>
                                        </p:attrNameLst>
                                      </p:cBhvr>
                                      <p:tavLst>
                                        <p:tav tm="0">
                                          <p:val>
                                            <p:strVal val="hidden"/>
                                          </p:val>
                                        </p:tav>
                                        <p:tav tm="50000">
                                          <p:val>
                                            <p:strVal val="visible"/>
                                          </p:val>
                                        </p:tav>
                                      </p:tavLst>
                                    </p:anim>
                                  </p:childTnLst>
                                </p:cTn>
                              </p:par>
                              <p:par>
                                <p:cTn id="83" presetID="35" presetClass="emph" presetSubtype="0" repeatCount="4000" fill="hold" grpId="0" nodeType="withEffect">
                                  <p:stCondLst>
                                    <p:cond delay="0"/>
                                  </p:stCondLst>
                                  <p:childTnLst>
                                    <p:anim calcmode="discrete" valueType="str">
                                      <p:cBhvr>
                                        <p:cTn id="84" dur="1000" fill="hold"/>
                                        <p:tgtEl>
                                          <p:spTgt spid="165"/>
                                        </p:tgtEl>
                                        <p:attrNameLst>
                                          <p:attrName>style.visibility</p:attrName>
                                        </p:attrNameLst>
                                      </p:cBhvr>
                                      <p:tavLst>
                                        <p:tav tm="0">
                                          <p:val>
                                            <p:strVal val="hidden"/>
                                          </p:val>
                                        </p:tav>
                                        <p:tav tm="50000">
                                          <p:val>
                                            <p:strVal val="visible"/>
                                          </p:val>
                                        </p:tav>
                                      </p:tavLst>
                                    </p:anim>
                                  </p:childTnLst>
                                </p:cTn>
                              </p:par>
                              <p:par>
                                <p:cTn id="85" presetID="35" presetClass="emph" presetSubtype="0" repeatCount="4000" fill="hold" grpId="0" nodeType="withEffect">
                                  <p:stCondLst>
                                    <p:cond delay="0"/>
                                  </p:stCondLst>
                                  <p:childTnLst>
                                    <p:anim calcmode="discrete" valueType="str">
                                      <p:cBhvr>
                                        <p:cTn id="86" dur="1000" fill="hold"/>
                                        <p:tgtEl>
                                          <p:spTgt spid="8"/>
                                        </p:tgtEl>
                                        <p:attrNameLst>
                                          <p:attrName>style.visibility</p:attrName>
                                        </p:attrNameLst>
                                      </p:cBhvr>
                                      <p:tavLst>
                                        <p:tav tm="0">
                                          <p:val>
                                            <p:strVal val="hidden"/>
                                          </p:val>
                                        </p:tav>
                                        <p:tav tm="50000">
                                          <p:val>
                                            <p:strVal val="visible"/>
                                          </p:val>
                                        </p:tav>
                                      </p:tavLst>
                                    </p:anim>
                                  </p:childTnLst>
                                </p:cTn>
                              </p:par>
                              <p:par>
                                <p:cTn id="87" presetID="35" presetClass="emph" presetSubtype="0" repeatCount="4000" fill="hold" grpId="0" nodeType="withEffect">
                                  <p:stCondLst>
                                    <p:cond delay="0"/>
                                  </p:stCondLst>
                                  <p:childTnLst>
                                    <p:anim calcmode="discrete" valueType="str">
                                      <p:cBhvr>
                                        <p:cTn id="88" dur="1000" fill="hold"/>
                                        <p:tgtEl>
                                          <p:spTgt spid="164"/>
                                        </p:tgtEl>
                                        <p:attrNameLst>
                                          <p:attrName>style.visibility</p:attrName>
                                        </p:attrNameLst>
                                      </p:cBhvr>
                                      <p:tavLst>
                                        <p:tav tm="0">
                                          <p:val>
                                            <p:strVal val="hidden"/>
                                          </p:val>
                                        </p:tav>
                                        <p:tav tm="50000">
                                          <p:val>
                                            <p:strVal val="visible"/>
                                          </p:val>
                                        </p:tav>
                                      </p:tavLst>
                                    </p:anim>
                                  </p:childTnLst>
                                </p:cTn>
                              </p:par>
                              <p:par>
                                <p:cTn id="89" presetID="35" presetClass="emph" presetSubtype="0" repeatCount="4000" fill="hold" grpId="0" nodeType="withEffect">
                                  <p:stCondLst>
                                    <p:cond delay="0"/>
                                  </p:stCondLst>
                                  <p:childTnLst>
                                    <p:anim calcmode="discrete" valueType="str">
                                      <p:cBhvr>
                                        <p:cTn id="90" dur="1000" fill="hold"/>
                                        <p:tgtEl>
                                          <p:spTgt spid="153"/>
                                        </p:tgtEl>
                                        <p:attrNameLst>
                                          <p:attrName>style.visibility</p:attrName>
                                        </p:attrNameLst>
                                      </p:cBhvr>
                                      <p:tavLst>
                                        <p:tav tm="0">
                                          <p:val>
                                            <p:strVal val="hidden"/>
                                          </p:val>
                                        </p:tav>
                                        <p:tav tm="50000">
                                          <p:val>
                                            <p:strVal val="visible"/>
                                          </p:val>
                                        </p:tav>
                                      </p:tavLst>
                                    </p:anim>
                                  </p:childTnLst>
                                </p:cTn>
                              </p:par>
                              <p:par>
                                <p:cTn id="91" presetID="35" presetClass="emph" presetSubtype="0" repeatCount="4000" fill="hold" grpId="0" nodeType="withEffect">
                                  <p:stCondLst>
                                    <p:cond delay="0"/>
                                  </p:stCondLst>
                                  <p:childTnLst>
                                    <p:anim calcmode="discrete" valueType="str">
                                      <p:cBhvr>
                                        <p:cTn id="92" dur="1000" fill="hold"/>
                                        <p:tgtEl>
                                          <p:spTgt spid="314"/>
                                        </p:tgtEl>
                                        <p:attrNameLst>
                                          <p:attrName>style.visibility</p:attrName>
                                        </p:attrNameLst>
                                      </p:cBhvr>
                                      <p:tavLst>
                                        <p:tav tm="0">
                                          <p:val>
                                            <p:strVal val="hidden"/>
                                          </p:val>
                                        </p:tav>
                                        <p:tav tm="50000">
                                          <p:val>
                                            <p:strVal val="visible"/>
                                          </p:val>
                                        </p:tav>
                                      </p:tavLst>
                                    </p:anim>
                                  </p:childTnLst>
                                </p:cTn>
                              </p:par>
                              <p:par>
                                <p:cTn id="93" presetID="35" presetClass="emph" presetSubtype="0" repeatCount="4000" fill="hold" grpId="0" nodeType="withEffect">
                                  <p:stCondLst>
                                    <p:cond delay="0"/>
                                  </p:stCondLst>
                                  <p:childTnLst>
                                    <p:anim calcmode="discrete" valueType="str">
                                      <p:cBhvr>
                                        <p:cTn id="94" dur="1000" fill="hold"/>
                                        <p:tgtEl>
                                          <p:spTgt spid="7"/>
                                        </p:tgtEl>
                                        <p:attrNameLst>
                                          <p:attrName>style.visibility</p:attrName>
                                        </p:attrNameLst>
                                      </p:cBhvr>
                                      <p:tavLst>
                                        <p:tav tm="0">
                                          <p:val>
                                            <p:strVal val="hidden"/>
                                          </p:val>
                                        </p:tav>
                                        <p:tav tm="50000">
                                          <p:val>
                                            <p:strVal val="visible"/>
                                          </p:val>
                                        </p:tav>
                                      </p:tavLst>
                                    </p:anim>
                                  </p:childTnLst>
                                </p:cTn>
                              </p:par>
                              <p:par>
                                <p:cTn id="95" presetID="35" presetClass="emph" presetSubtype="0" repeatCount="4000" fill="hold" grpId="0" nodeType="withEffect">
                                  <p:stCondLst>
                                    <p:cond delay="0"/>
                                  </p:stCondLst>
                                  <p:childTnLst>
                                    <p:anim calcmode="discrete" valueType="str">
                                      <p:cBhvr>
                                        <p:cTn id="96" dur="1000" fill="hold"/>
                                        <p:tgtEl>
                                          <p:spTgt spid="19"/>
                                        </p:tgtEl>
                                        <p:attrNameLst>
                                          <p:attrName>style.visibility</p:attrName>
                                        </p:attrNameLst>
                                      </p:cBhvr>
                                      <p:tavLst>
                                        <p:tav tm="0">
                                          <p:val>
                                            <p:strVal val="hidden"/>
                                          </p:val>
                                        </p:tav>
                                        <p:tav tm="50000">
                                          <p:val>
                                            <p:strVal val="visible"/>
                                          </p:val>
                                        </p:tav>
                                      </p:tavLst>
                                    </p:anim>
                                  </p:childTnLst>
                                </p:cTn>
                              </p:par>
                              <p:par>
                                <p:cTn id="97" presetID="35" presetClass="emph" presetSubtype="0" repeatCount="4000" fill="hold" grpId="0" nodeType="withEffect">
                                  <p:stCondLst>
                                    <p:cond delay="0"/>
                                  </p:stCondLst>
                                  <p:childTnLst>
                                    <p:anim calcmode="discrete" valueType="str">
                                      <p:cBhvr>
                                        <p:cTn id="98" dur="1000" fill="hold"/>
                                        <p:tgtEl>
                                          <p:spTgt spid="400"/>
                                        </p:tgtEl>
                                        <p:attrNameLst>
                                          <p:attrName>style.visibility</p:attrName>
                                        </p:attrNameLst>
                                      </p:cBhvr>
                                      <p:tavLst>
                                        <p:tav tm="0">
                                          <p:val>
                                            <p:strVal val="hidden"/>
                                          </p:val>
                                        </p:tav>
                                        <p:tav tm="50000">
                                          <p:val>
                                            <p:strVal val="visible"/>
                                          </p:val>
                                        </p:tav>
                                      </p:tavLst>
                                    </p:anim>
                                  </p:childTnLst>
                                </p:cTn>
                              </p:par>
                              <p:par>
                                <p:cTn id="99" presetID="35" presetClass="emph" presetSubtype="0" repeatCount="4000" fill="hold" grpId="1" nodeType="withEffect">
                                  <p:stCondLst>
                                    <p:cond delay="0"/>
                                  </p:stCondLst>
                                  <p:childTnLst>
                                    <p:anim calcmode="discrete" valueType="str">
                                      <p:cBhvr>
                                        <p:cTn id="100" dur="1000" fill="hold"/>
                                        <p:tgtEl>
                                          <p:spTgt spid="6"/>
                                        </p:tgtEl>
                                        <p:attrNameLst>
                                          <p:attrName>style.visibility</p:attrName>
                                        </p:attrNameLst>
                                      </p:cBhvr>
                                      <p:tavLst>
                                        <p:tav tm="0">
                                          <p:val>
                                            <p:strVal val="hidden"/>
                                          </p:val>
                                        </p:tav>
                                        <p:tav tm="50000">
                                          <p:val>
                                            <p:strVal val="visible"/>
                                          </p:val>
                                        </p:tav>
                                      </p:tavLst>
                                    </p:anim>
                                  </p:childTnLst>
                                </p:cTn>
                              </p:par>
                              <p:par>
                                <p:cTn id="101" presetID="35" presetClass="emph" presetSubtype="0" repeatCount="4000" fill="hold" grpId="1" nodeType="withEffect">
                                  <p:stCondLst>
                                    <p:cond delay="0"/>
                                  </p:stCondLst>
                                  <p:childTnLst>
                                    <p:anim calcmode="discrete" valueType="str">
                                      <p:cBhvr>
                                        <p:cTn id="102" dur="1000" fill="hold"/>
                                        <p:tgtEl>
                                          <p:spTgt spid="14"/>
                                        </p:tgtEl>
                                        <p:attrNameLst>
                                          <p:attrName>style.visibility</p:attrName>
                                        </p:attrNameLst>
                                      </p:cBhvr>
                                      <p:tavLst>
                                        <p:tav tm="0">
                                          <p:val>
                                            <p:strVal val="hidden"/>
                                          </p:val>
                                        </p:tav>
                                        <p:tav tm="50000">
                                          <p:val>
                                            <p:strVal val="visible"/>
                                          </p:val>
                                        </p:tav>
                                      </p:tavLst>
                                    </p:anim>
                                  </p:childTnLst>
                                </p:cTn>
                              </p:par>
                              <p:par>
                                <p:cTn id="103" presetID="35" presetClass="emph" presetSubtype="0" repeatCount="4000" fill="hold" grpId="0" nodeType="withEffect">
                                  <p:stCondLst>
                                    <p:cond delay="0"/>
                                  </p:stCondLst>
                                  <p:childTnLst>
                                    <p:anim calcmode="discrete" valueType="str">
                                      <p:cBhvr>
                                        <p:cTn id="104" dur="1000" fill="hold"/>
                                        <p:tgtEl>
                                          <p:spTgt spid="383"/>
                                        </p:tgtEl>
                                        <p:attrNameLst>
                                          <p:attrName>style.visibility</p:attrName>
                                        </p:attrNameLst>
                                      </p:cBhvr>
                                      <p:tavLst>
                                        <p:tav tm="0">
                                          <p:val>
                                            <p:strVal val="hidden"/>
                                          </p:val>
                                        </p:tav>
                                        <p:tav tm="50000">
                                          <p:val>
                                            <p:strVal val="visible"/>
                                          </p:val>
                                        </p:tav>
                                      </p:tavLst>
                                    </p:anim>
                                  </p:childTnLst>
                                </p:cTn>
                              </p:par>
                              <p:par>
                                <p:cTn id="105" presetID="35" presetClass="emph" presetSubtype="0" repeatCount="4000" fill="hold" grpId="0" nodeType="withEffect">
                                  <p:stCondLst>
                                    <p:cond delay="0"/>
                                  </p:stCondLst>
                                  <p:childTnLst>
                                    <p:anim calcmode="discrete" valueType="str">
                                      <p:cBhvr>
                                        <p:cTn id="106" dur="1000" fill="hold"/>
                                        <p:tgtEl>
                                          <p:spTgt spid="25"/>
                                        </p:tgtEl>
                                        <p:attrNameLst>
                                          <p:attrName>style.visibility</p:attrName>
                                        </p:attrNameLst>
                                      </p:cBhvr>
                                      <p:tavLst>
                                        <p:tav tm="0">
                                          <p:val>
                                            <p:strVal val="hidden"/>
                                          </p:val>
                                        </p:tav>
                                        <p:tav tm="50000">
                                          <p:val>
                                            <p:strVal val="visible"/>
                                          </p:val>
                                        </p:tav>
                                      </p:tavLst>
                                    </p:anim>
                                  </p:childTnLst>
                                </p:cTn>
                              </p:par>
                              <p:par>
                                <p:cTn id="107" presetID="35" presetClass="emph" presetSubtype="0" repeatCount="4000" fill="hold" grpId="0" nodeType="withEffect">
                                  <p:stCondLst>
                                    <p:cond delay="0"/>
                                  </p:stCondLst>
                                  <p:childTnLst>
                                    <p:anim calcmode="discrete" valueType="str">
                                      <p:cBhvr>
                                        <p:cTn id="108" dur="1000" fill="hold"/>
                                        <p:tgtEl>
                                          <p:spTgt spid="309"/>
                                        </p:tgtEl>
                                        <p:attrNameLst>
                                          <p:attrName>style.visibility</p:attrName>
                                        </p:attrNameLst>
                                      </p:cBhvr>
                                      <p:tavLst>
                                        <p:tav tm="0">
                                          <p:val>
                                            <p:strVal val="hidden"/>
                                          </p:val>
                                        </p:tav>
                                        <p:tav tm="50000">
                                          <p:val>
                                            <p:strVal val="visible"/>
                                          </p:val>
                                        </p:tav>
                                      </p:tavLst>
                                    </p:anim>
                                  </p:childTnLst>
                                </p:cTn>
                              </p:par>
                              <p:par>
                                <p:cTn id="109" presetID="35" presetClass="emph" presetSubtype="0" repeatCount="4000" fill="hold" grpId="0" nodeType="withEffect">
                                  <p:stCondLst>
                                    <p:cond delay="0"/>
                                  </p:stCondLst>
                                  <p:childTnLst>
                                    <p:anim calcmode="discrete" valueType="str">
                                      <p:cBhvr>
                                        <p:cTn id="110" dur="1000" fill="hold"/>
                                        <p:tgtEl>
                                          <p:spTgt spid="310"/>
                                        </p:tgtEl>
                                        <p:attrNameLst>
                                          <p:attrName>style.visibility</p:attrName>
                                        </p:attrNameLst>
                                      </p:cBhvr>
                                      <p:tavLst>
                                        <p:tav tm="0">
                                          <p:val>
                                            <p:strVal val="hidden"/>
                                          </p:val>
                                        </p:tav>
                                        <p:tav tm="50000">
                                          <p:val>
                                            <p:strVal val="visible"/>
                                          </p:val>
                                        </p:tav>
                                      </p:tavLst>
                                    </p:anim>
                                  </p:childTnLst>
                                </p:cTn>
                              </p:par>
                              <p:par>
                                <p:cTn id="111" presetID="35" presetClass="emph" presetSubtype="0" repeatCount="4000" fill="hold" grpId="0" nodeType="withEffect">
                                  <p:stCondLst>
                                    <p:cond delay="0"/>
                                  </p:stCondLst>
                                  <p:childTnLst>
                                    <p:anim calcmode="discrete" valueType="str">
                                      <p:cBhvr>
                                        <p:cTn id="112" dur="1000" fill="hold"/>
                                        <p:tgtEl>
                                          <p:spTgt spid="10"/>
                                        </p:tgtEl>
                                        <p:attrNameLst>
                                          <p:attrName>style.visibility</p:attrName>
                                        </p:attrNameLst>
                                      </p:cBhvr>
                                      <p:tavLst>
                                        <p:tav tm="0">
                                          <p:val>
                                            <p:strVal val="hidden"/>
                                          </p:val>
                                        </p:tav>
                                        <p:tav tm="50000">
                                          <p:val>
                                            <p:strVal val="visible"/>
                                          </p:val>
                                        </p:tav>
                                      </p:tavLst>
                                    </p:anim>
                                  </p:childTnLst>
                                </p:cTn>
                              </p:par>
                              <p:par>
                                <p:cTn id="113" presetID="35" presetClass="emph" presetSubtype="0" repeatCount="4000" fill="hold" grpId="0" nodeType="withEffect">
                                  <p:stCondLst>
                                    <p:cond delay="0"/>
                                  </p:stCondLst>
                                  <p:childTnLst>
                                    <p:anim calcmode="discrete" valueType="str">
                                      <p:cBhvr>
                                        <p:cTn id="114" dur="1000" fill="hold"/>
                                        <p:tgtEl>
                                          <p:spTgt spid="319"/>
                                        </p:tgtEl>
                                        <p:attrNameLst>
                                          <p:attrName>style.visibility</p:attrName>
                                        </p:attrNameLst>
                                      </p:cBhvr>
                                      <p:tavLst>
                                        <p:tav tm="0">
                                          <p:val>
                                            <p:strVal val="hidden"/>
                                          </p:val>
                                        </p:tav>
                                        <p:tav tm="50000">
                                          <p:val>
                                            <p:strVal val="visible"/>
                                          </p:val>
                                        </p:tav>
                                      </p:tavLst>
                                    </p:anim>
                                  </p:childTnLst>
                                </p:cTn>
                              </p:par>
                              <p:par>
                                <p:cTn id="115" presetID="35" presetClass="emph" presetSubtype="0" repeatCount="4000" fill="hold" grpId="0" nodeType="withEffect">
                                  <p:stCondLst>
                                    <p:cond delay="0"/>
                                  </p:stCondLst>
                                  <p:childTnLst>
                                    <p:anim calcmode="discrete" valueType="str">
                                      <p:cBhvr>
                                        <p:cTn id="116" dur="1000" fill="hold"/>
                                        <p:tgtEl>
                                          <p:spTgt spid="20"/>
                                        </p:tgtEl>
                                        <p:attrNameLst>
                                          <p:attrName>style.visibility</p:attrName>
                                        </p:attrNameLst>
                                      </p:cBhvr>
                                      <p:tavLst>
                                        <p:tav tm="0">
                                          <p:val>
                                            <p:strVal val="hidden"/>
                                          </p:val>
                                        </p:tav>
                                        <p:tav tm="50000">
                                          <p:val>
                                            <p:strVal val="visible"/>
                                          </p:val>
                                        </p:tav>
                                      </p:tavLst>
                                    </p:anim>
                                  </p:childTnLst>
                                </p:cTn>
                              </p:par>
                              <p:par>
                                <p:cTn id="117" presetID="35" presetClass="emph" presetSubtype="0" repeatCount="4000" fill="hold" grpId="0" nodeType="withEffect">
                                  <p:stCondLst>
                                    <p:cond delay="0"/>
                                  </p:stCondLst>
                                  <p:childTnLst>
                                    <p:anim calcmode="discrete" valueType="str">
                                      <p:cBhvr>
                                        <p:cTn id="118" dur="1000" fill="hold"/>
                                        <p:tgtEl>
                                          <p:spTgt spid="396"/>
                                        </p:tgtEl>
                                        <p:attrNameLst>
                                          <p:attrName>style.visibility</p:attrName>
                                        </p:attrNameLst>
                                      </p:cBhvr>
                                      <p:tavLst>
                                        <p:tav tm="0">
                                          <p:val>
                                            <p:strVal val="hidden"/>
                                          </p:val>
                                        </p:tav>
                                        <p:tav tm="50000">
                                          <p:val>
                                            <p:strVal val="visible"/>
                                          </p:val>
                                        </p:tav>
                                      </p:tavLst>
                                    </p:anim>
                                  </p:childTnLst>
                                </p:cTn>
                              </p:par>
                              <p:par>
                                <p:cTn id="119" presetID="35" presetClass="emph" presetSubtype="0" repeatCount="4000" fill="hold" nodeType="withEffect">
                                  <p:stCondLst>
                                    <p:cond delay="0"/>
                                  </p:stCondLst>
                                  <p:childTnLst>
                                    <p:anim calcmode="discrete" valueType="str">
                                      <p:cBhvr>
                                        <p:cTn id="120" dur="1000" fill="hold"/>
                                        <p:tgtEl>
                                          <p:spTgt spid="15"/>
                                        </p:tgtEl>
                                        <p:attrNameLst>
                                          <p:attrName>style.visibility</p:attrName>
                                        </p:attrNameLst>
                                      </p:cBhvr>
                                      <p:tavLst>
                                        <p:tav tm="0">
                                          <p:val>
                                            <p:strVal val="hidden"/>
                                          </p:val>
                                        </p:tav>
                                        <p:tav tm="50000">
                                          <p:val>
                                            <p:strVal val="visible"/>
                                          </p:val>
                                        </p:tav>
                                      </p:tavLst>
                                    </p:anim>
                                  </p:childTnLst>
                                </p:cTn>
                              </p:par>
                              <p:par>
                                <p:cTn id="121" presetID="35" presetClass="emph" presetSubtype="0" repeatCount="4000" fill="hold" grpId="0" nodeType="withEffect">
                                  <p:stCondLst>
                                    <p:cond delay="0"/>
                                  </p:stCondLst>
                                  <p:childTnLst>
                                    <p:anim calcmode="discrete" valueType="str">
                                      <p:cBhvr>
                                        <p:cTn id="122" dur="1000" fill="hold"/>
                                        <p:tgtEl>
                                          <p:spTgt spid="28"/>
                                        </p:tgtEl>
                                        <p:attrNameLst>
                                          <p:attrName>style.visibility</p:attrName>
                                        </p:attrNameLst>
                                      </p:cBhvr>
                                      <p:tavLst>
                                        <p:tav tm="0">
                                          <p:val>
                                            <p:strVal val="hidden"/>
                                          </p:val>
                                        </p:tav>
                                        <p:tav tm="50000">
                                          <p:val>
                                            <p:strVal val="visible"/>
                                          </p:val>
                                        </p:tav>
                                      </p:tavLst>
                                    </p:anim>
                                  </p:childTnLst>
                                </p:cTn>
                              </p:par>
                              <p:par>
                                <p:cTn id="123" presetID="35" presetClass="emph" presetSubtype="0" repeatCount="4000" fill="hold" grpId="0" nodeType="withEffect">
                                  <p:stCondLst>
                                    <p:cond delay="0"/>
                                  </p:stCondLst>
                                  <p:childTnLst>
                                    <p:anim calcmode="discrete" valueType="str">
                                      <p:cBhvr>
                                        <p:cTn id="124" dur="1000" fill="hold"/>
                                        <p:tgtEl>
                                          <p:spTgt spid="144"/>
                                        </p:tgtEl>
                                        <p:attrNameLst>
                                          <p:attrName>style.visibility</p:attrName>
                                        </p:attrNameLst>
                                      </p:cBhvr>
                                      <p:tavLst>
                                        <p:tav tm="0">
                                          <p:val>
                                            <p:strVal val="hidden"/>
                                          </p:val>
                                        </p:tav>
                                        <p:tav tm="50000">
                                          <p:val>
                                            <p:strVal val="visible"/>
                                          </p:val>
                                        </p:tav>
                                      </p:tavLst>
                                    </p:anim>
                                  </p:childTnLst>
                                </p:cTn>
                              </p:par>
                              <p:par>
                                <p:cTn id="125" presetID="35" presetClass="emph" presetSubtype="0" repeatCount="4000" fill="hold" grpId="0" nodeType="withEffect">
                                  <p:stCondLst>
                                    <p:cond delay="0"/>
                                  </p:stCondLst>
                                  <p:childTnLst>
                                    <p:anim calcmode="discrete" valueType="str">
                                      <p:cBhvr>
                                        <p:cTn id="126" dur="1000" fill="hold"/>
                                        <p:tgtEl>
                                          <p:spTgt spid="128"/>
                                        </p:tgtEl>
                                        <p:attrNameLst>
                                          <p:attrName>style.visibility</p:attrName>
                                        </p:attrNameLst>
                                      </p:cBhvr>
                                      <p:tavLst>
                                        <p:tav tm="0">
                                          <p:val>
                                            <p:strVal val="hidden"/>
                                          </p:val>
                                        </p:tav>
                                        <p:tav tm="50000">
                                          <p:val>
                                            <p:strVal val="visible"/>
                                          </p:val>
                                        </p:tav>
                                      </p:tavLst>
                                    </p:anim>
                                  </p:childTnLst>
                                </p:cTn>
                              </p:par>
                              <p:par>
                                <p:cTn id="127" presetID="35" presetClass="emph" presetSubtype="0" repeatCount="4000" fill="hold" grpId="0" nodeType="withEffect">
                                  <p:stCondLst>
                                    <p:cond delay="0"/>
                                  </p:stCondLst>
                                  <p:childTnLst>
                                    <p:anim calcmode="discrete" valueType="str">
                                      <p:cBhvr>
                                        <p:cTn id="128" dur="1000" fill="hold"/>
                                        <p:tgtEl>
                                          <p:spTgt spid="132"/>
                                        </p:tgtEl>
                                        <p:attrNameLst>
                                          <p:attrName>style.visibility</p:attrName>
                                        </p:attrNameLst>
                                      </p:cBhvr>
                                      <p:tavLst>
                                        <p:tav tm="0">
                                          <p:val>
                                            <p:strVal val="hidden"/>
                                          </p:val>
                                        </p:tav>
                                        <p:tav tm="50000">
                                          <p:val>
                                            <p:strVal val="visible"/>
                                          </p:val>
                                        </p:tav>
                                      </p:tavLst>
                                    </p:anim>
                                  </p:childTnLst>
                                </p:cTn>
                              </p:par>
                              <p:par>
                                <p:cTn id="129" presetID="35" presetClass="emph" presetSubtype="0" repeatCount="4000" fill="hold" grpId="0" nodeType="withEffect">
                                  <p:stCondLst>
                                    <p:cond delay="0"/>
                                  </p:stCondLst>
                                  <p:childTnLst>
                                    <p:anim calcmode="discrete" valueType="str">
                                      <p:cBhvr>
                                        <p:cTn id="130" dur="1000" fill="hold"/>
                                        <p:tgtEl>
                                          <p:spTgt spid="197"/>
                                        </p:tgtEl>
                                        <p:attrNameLst>
                                          <p:attrName>style.visibility</p:attrName>
                                        </p:attrNameLst>
                                      </p:cBhvr>
                                      <p:tavLst>
                                        <p:tav tm="0">
                                          <p:val>
                                            <p:strVal val="hidden"/>
                                          </p:val>
                                        </p:tav>
                                        <p:tav tm="50000">
                                          <p:val>
                                            <p:strVal val="visible"/>
                                          </p:val>
                                        </p:tav>
                                      </p:tavLst>
                                    </p:anim>
                                  </p:childTnLst>
                                </p:cTn>
                              </p:par>
                              <p:par>
                                <p:cTn id="131" presetID="35" presetClass="emph" presetSubtype="0" repeatCount="4000" fill="hold" grpId="0" nodeType="withEffect">
                                  <p:stCondLst>
                                    <p:cond delay="0"/>
                                  </p:stCondLst>
                                  <p:childTnLst>
                                    <p:anim calcmode="discrete" valueType="str">
                                      <p:cBhvr>
                                        <p:cTn id="132" dur="1000" fill="hold"/>
                                        <p:tgtEl>
                                          <p:spTgt spid="340"/>
                                        </p:tgtEl>
                                        <p:attrNameLst>
                                          <p:attrName>style.visibility</p:attrName>
                                        </p:attrNameLst>
                                      </p:cBhvr>
                                      <p:tavLst>
                                        <p:tav tm="0">
                                          <p:val>
                                            <p:strVal val="hidden"/>
                                          </p:val>
                                        </p:tav>
                                        <p:tav tm="50000">
                                          <p:val>
                                            <p:strVal val="visible"/>
                                          </p:val>
                                        </p:tav>
                                      </p:tavLst>
                                    </p:anim>
                                  </p:childTnLst>
                                </p:cTn>
                              </p:par>
                              <p:par>
                                <p:cTn id="133" presetID="35" presetClass="emph" presetSubtype="0" repeatCount="4000" fill="hold" grpId="0" nodeType="withEffect">
                                  <p:stCondLst>
                                    <p:cond delay="0"/>
                                  </p:stCondLst>
                                  <p:childTnLst>
                                    <p:anim calcmode="discrete" valueType="str">
                                      <p:cBhvr>
                                        <p:cTn id="134" dur="1000" fill="hold"/>
                                        <p:tgtEl>
                                          <p:spTgt spid="339"/>
                                        </p:tgtEl>
                                        <p:attrNameLst>
                                          <p:attrName>style.visibility</p:attrName>
                                        </p:attrNameLst>
                                      </p:cBhvr>
                                      <p:tavLst>
                                        <p:tav tm="0">
                                          <p:val>
                                            <p:strVal val="hidden"/>
                                          </p:val>
                                        </p:tav>
                                        <p:tav tm="50000">
                                          <p:val>
                                            <p:strVal val="visible"/>
                                          </p:val>
                                        </p:tav>
                                      </p:tavLst>
                                    </p:anim>
                                  </p:childTnLst>
                                </p:cTn>
                              </p:par>
                              <p:par>
                                <p:cTn id="135" presetID="35" presetClass="emph" presetSubtype="0" repeatCount="4000" fill="hold" grpId="0" nodeType="withEffect">
                                  <p:stCondLst>
                                    <p:cond delay="0"/>
                                  </p:stCondLst>
                                  <p:childTnLst>
                                    <p:anim calcmode="discrete" valueType="str">
                                      <p:cBhvr>
                                        <p:cTn id="136" dur="1000" fill="hold"/>
                                        <p:tgtEl>
                                          <p:spTgt spid="70"/>
                                        </p:tgtEl>
                                        <p:attrNameLst>
                                          <p:attrName>style.visibility</p:attrName>
                                        </p:attrNameLst>
                                      </p:cBhvr>
                                      <p:tavLst>
                                        <p:tav tm="0">
                                          <p:val>
                                            <p:strVal val="hidden"/>
                                          </p:val>
                                        </p:tav>
                                        <p:tav tm="50000">
                                          <p:val>
                                            <p:strVal val="visible"/>
                                          </p:val>
                                        </p:tav>
                                      </p:tavLst>
                                    </p:anim>
                                  </p:childTnLst>
                                </p:cTn>
                              </p:par>
                              <p:par>
                                <p:cTn id="137" presetID="35" presetClass="emph" presetSubtype="0" repeatCount="4000" fill="hold" grpId="0" nodeType="withEffect">
                                  <p:stCondLst>
                                    <p:cond delay="0"/>
                                  </p:stCondLst>
                                  <p:childTnLst>
                                    <p:anim calcmode="discrete" valueType="str">
                                      <p:cBhvr>
                                        <p:cTn id="138" dur="1000" fill="hold"/>
                                        <p:tgtEl>
                                          <p:spTgt spid="337"/>
                                        </p:tgtEl>
                                        <p:attrNameLst>
                                          <p:attrName>style.visibility</p:attrName>
                                        </p:attrNameLst>
                                      </p:cBhvr>
                                      <p:tavLst>
                                        <p:tav tm="0">
                                          <p:val>
                                            <p:strVal val="hidden"/>
                                          </p:val>
                                        </p:tav>
                                        <p:tav tm="50000">
                                          <p:val>
                                            <p:strVal val="visible"/>
                                          </p:val>
                                        </p:tav>
                                      </p:tavLst>
                                    </p:anim>
                                  </p:childTnLst>
                                </p:cTn>
                              </p:par>
                              <p:par>
                                <p:cTn id="139" presetID="35" presetClass="emph" presetSubtype="0" repeatCount="4000" fill="hold" grpId="0" nodeType="withEffect">
                                  <p:stCondLst>
                                    <p:cond delay="0"/>
                                  </p:stCondLst>
                                  <p:childTnLst>
                                    <p:anim calcmode="discrete" valueType="str">
                                      <p:cBhvr>
                                        <p:cTn id="140" dur="1000" fill="hold"/>
                                        <p:tgtEl>
                                          <p:spTgt spid="138"/>
                                        </p:tgtEl>
                                        <p:attrNameLst>
                                          <p:attrName>style.visibility</p:attrName>
                                        </p:attrNameLst>
                                      </p:cBhvr>
                                      <p:tavLst>
                                        <p:tav tm="0">
                                          <p:val>
                                            <p:strVal val="hidden"/>
                                          </p:val>
                                        </p:tav>
                                        <p:tav tm="50000">
                                          <p:val>
                                            <p:strVal val="visible"/>
                                          </p:val>
                                        </p:tav>
                                      </p:tavLst>
                                    </p:anim>
                                  </p:childTnLst>
                                </p:cTn>
                              </p:par>
                              <p:par>
                                <p:cTn id="141" presetID="35" presetClass="emph" presetSubtype="0" repeatCount="4000" fill="hold" nodeType="withEffect">
                                  <p:stCondLst>
                                    <p:cond delay="0"/>
                                  </p:stCondLst>
                                  <p:childTnLst>
                                    <p:anim calcmode="discrete" valueType="str">
                                      <p:cBhvr>
                                        <p:cTn id="142" dur="1000" fill="hold"/>
                                        <p:tgtEl>
                                          <p:spTgt spid="33"/>
                                        </p:tgtEl>
                                        <p:attrNameLst>
                                          <p:attrName>style.visibility</p:attrName>
                                        </p:attrNameLst>
                                      </p:cBhvr>
                                      <p:tavLst>
                                        <p:tav tm="0">
                                          <p:val>
                                            <p:strVal val="hidden"/>
                                          </p:val>
                                        </p:tav>
                                        <p:tav tm="50000">
                                          <p:val>
                                            <p:strVal val="visible"/>
                                          </p:val>
                                        </p:tav>
                                      </p:tavLst>
                                    </p:anim>
                                  </p:childTnLst>
                                </p:cTn>
                              </p:par>
                              <p:par>
                                <p:cTn id="143" presetID="35" presetClass="emph" presetSubtype="0" repeatCount="4000" fill="hold" nodeType="withEffect">
                                  <p:stCondLst>
                                    <p:cond delay="0"/>
                                  </p:stCondLst>
                                  <p:childTnLst>
                                    <p:anim calcmode="discrete" valueType="str">
                                      <p:cBhvr>
                                        <p:cTn id="144" dur="1000" fill="hold"/>
                                        <p:tgtEl>
                                          <p:spTgt spid="546"/>
                                        </p:tgtEl>
                                        <p:attrNameLst>
                                          <p:attrName>style.visibility</p:attrName>
                                        </p:attrNameLst>
                                      </p:cBhvr>
                                      <p:tavLst>
                                        <p:tav tm="0">
                                          <p:val>
                                            <p:strVal val="hidden"/>
                                          </p:val>
                                        </p:tav>
                                        <p:tav tm="50000">
                                          <p:val>
                                            <p:strVal val="visible"/>
                                          </p:val>
                                        </p:tav>
                                      </p:tavLst>
                                    </p:anim>
                                  </p:childTnLst>
                                </p:cTn>
                              </p:par>
                              <p:par>
                                <p:cTn id="145" presetID="35" presetClass="emph" presetSubtype="0" repeatCount="4000" fill="hold" grpId="0" nodeType="withEffect">
                                  <p:stCondLst>
                                    <p:cond delay="0"/>
                                  </p:stCondLst>
                                  <p:childTnLst>
                                    <p:anim calcmode="discrete" valueType="str">
                                      <p:cBhvr>
                                        <p:cTn id="146" dur="1000" fill="hold"/>
                                        <p:tgtEl>
                                          <p:spTgt spid="456"/>
                                        </p:tgtEl>
                                        <p:attrNameLst>
                                          <p:attrName>style.visibility</p:attrName>
                                        </p:attrNameLst>
                                      </p:cBhvr>
                                      <p:tavLst>
                                        <p:tav tm="0">
                                          <p:val>
                                            <p:strVal val="hidden"/>
                                          </p:val>
                                        </p:tav>
                                        <p:tav tm="50000">
                                          <p:val>
                                            <p:strVal val="visible"/>
                                          </p:val>
                                        </p:tav>
                                      </p:tavLst>
                                    </p:anim>
                                  </p:childTnLst>
                                </p:cTn>
                              </p:par>
                              <p:par>
                                <p:cTn id="147" presetID="35" presetClass="emph" presetSubtype="0" repeatCount="4000" fill="hold" grpId="0" nodeType="withEffect">
                                  <p:stCondLst>
                                    <p:cond delay="0"/>
                                  </p:stCondLst>
                                  <p:childTnLst>
                                    <p:anim calcmode="discrete" valueType="str">
                                      <p:cBhvr>
                                        <p:cTn id="148" dur="1000" fill="hold"/>
                                        <p:tgtEl>
                                          <p:spTgt spid="487"/>
                                        </p:tgtEl>
                                        <p:attrNameLst>
                                          <p:attrName>style.visibility</p:attrName>
                                        </p:attrNameLst>
                                      </p:cBhvr>
                                      <p:tavLst>
                                        <p:tav tm="0">
                                          <p:val>
                                            <p:strVal val="hidden"/>
                                          </p:val>
                                        </p:tav>
                                        <p:tav tm="50000">
                                          <p:val>
                                            <p:strVal val="visible"/>
                                          </p:val>
                                        </p:tav>
                                      </p:tavLst>
                                    </p:anim>
                                  </p:childTnLst>
                                </p:cTn>
                              </p:par>
                              <p:par>
                                <p:cTn id="149" presetID="35" presetClass="emph" presetSubtype="0" repeatCount="4000" fill="hold" grpId="0" nodeType="withEffect">
                                  <p:stCondLst>
                                    <p:cond delay="0"/>
                                  </p:stCondLst>
                                  <p:childTnLst>
                                    <p:anim calcmode="discrete" valueType="str">
                                      <p:cBhvr>
                                        <p:cTn id="150" dur="1000" fill="hold"/>
                                        <p:tgtEl>
                                          <p:spTgt spid="410"/>
                                        </p:tgtEl>
                                        <p:attrNameLst>
                                          <p:attrName>style.visibility</p:attrName>
                                        </p:attrNameLst>
                                      </p:cBhvr>
                                      <p:tavLst>
                                        <p:tav tm="0">
                                          <p:val>
                                            <p:strVal val="hidden"/>
                                          </p:val>
                                        </p:tav>
                                        <p:tav tm="50000">
                                          <p:val>
                                            <p:strVal val="visible"/>
                                          </p:val>
                                        </p:tav>
                                      </p:tavLst>
                                    </p:anim>
                                  </p:childTnLst>
                                </p:cTn>
                              </p:par>
                              <p:par>
                                <p:cTn id="151" presetID="35" presetClass="emph" presetSubtype="0" repeatCount="4000" fill="hold" grpId="0" nodeType="withEffect">
                                  <p:stCondLst>
                                    <p:cond delay="0"/>
                                  </p:stCondLst>
                                  <p:childTnLst>
                                    <p:anim calcmode="discrete" valueType="str">
                                      <p:cBhvr>
                                        <p:cTn id="152" dur="1000" fill="hold"/>
                                        <p:tgtEl>
                                          <p:spTgt spid="552"/>
                                        </p:tgtEl>
                                        <p:attrNameLst>
                                          <p:attrName>style.visibility</p:attrName>
                                        </p:attrNameLst>
                                      </p:cBhvr>
                                      <p:tavLst>
                                        <p:tav tm="0">
                                          <p:val>
                                            <p:strVal val="hidden"/>
                                          </p:val>
                                        </p:tav>
                                        <p:tav tm="50000">
                                          <p:val>
                                            <p:strVal val="visible"/>
                                          </p:val>
                                        </p:tav>
                                      </p:tavLst>
                                    </p:anim>
                                  </p:childTnLst>
                                </p:cTn>
                              </p:par>
                              <p:par>
                                <p:cTn id="153" presetID="35" presetClass="emph" presetSubtype="0" repeatCount="4000" fill="hold" grpId="0" nodeType="withEffect">
                                  <p:stCondLst>
                                    <p:cond delay="0"/>
                                  </p:stCondLst>
                                  <p:childTnLst>
                                    <p:anim calcmode="discrete" valueType="str">
                                      <p:cBhvr>
                                        <p:cTn id="154" dur="1000" fill="hold"/>
                                        <p:tgtEl>
                                          <p:spTgt spid="449"/>
                                        </p:tgtEl>
                                        <p:attrNameLst>
                                          <p:attrName>style.visibility</p:attrName>
                                        </p:attrNameLst>
                                      </p:cBhvr>
                                      <p:tavLst>
                                        <p:tav tm="0">
                                          <p:val>
                                            <p:strVal val="hidden"/>
                                          </p:val>
                                        </p:tav>
                                        <p:tav tm="50000">
                                          <p:val>
                                            <p:strVal val="visible"/>
                                          </p:val>
                                        </p:tav>
                                      </p:tavLst>
                                    </p:anim>
                                  </p:childTnLst>
                                </p:cTn>
                              </p:par>
                              <p:par>
                                <p:cTn id="155" presetID="35" presetClass="emph" presetSubtype="0" repeatCount="4000" fill="hold" nodeType="withEffect">
                                  <p:stCondLst>
                                    <p:cond delay="0"/>
                                  </p:stCondLst>
                                  <p:childTnLst>
                                    <p:anim calcmode="discrete" valueType="str">
                                      <p:cBhvr>
                                        <p:cTn id="156" dur="1000" fill="hold"/>
                                        <p:tgtEl>
                                          <p:spTgt spid="450"/>
                                        </p:tgtEl>
                                        <p:attrNameLst>
                                          <p:attrName>style.visibility</p:attrName>
                                        </p:attrNameLst>
                                      </p:cBhvr>
                                      <p:tavLst>
                                        <p:tav tm="0">
                                          <p:val>
                                            <p:strVal val="hidden"/>
                                          </p:val>
                                        </p:tav>
                                        <p:tav tm="50000">
                                          <p:val>
                                            <p:strVal val="visible"/>
                                          </p:val>
                                        </p:tav>
                                      </p:tavLst>
                                    </p:anim>
                                  </p:childTnLst>
                                </p:cTn>
                              </p:par>
                              <p:par>
                                <p:cTn id="157" presetID="35" presetClass="emph" presetSubtype="0" repeatCount="4000" fill="hold" grpId="0" nodeType="withEffect">
                                  <p:stCondLst>
                                    <p:cond delay="0"/>
                                  </p:stCondLst>
                                  <p:childTnLst>
                                    <p:anim calcmode="discrete" valueType="str">
                                      <p:cBhvr>
                                        <p:cTn id="158" dur="1000" fill="hold"/>
                                        <p:tgtEl>
                                          <p:spTgt spid="434"/>
                                        </p:tgtEl>
                                        <p:attrNameLst>
                                          <p:attrName>style.visibility</p:attrName>
                                        </p:attrNameLst>
                                      </p:cBhvr>
                                      <p:tavLst>
                                        <p:tav tm="0">
                                          <p:val>
                                            <p:strVal val="hidden"/>
                                          </p:val>
                                        </p:tav>
                                        <p:tav tm="50000">
                                          <p:val>
                                            <p:strVal val="visible"/>
                                          </p:val>
                                        </p:tav>
                                      </p:tavLst>
                                    </p:anim>
                                  </p:childTnLst>
                                </p:cTn>
                              </p:par>
                              <p:par>
                                <p:cTn id="159" presetID="35" presetClass="emph" presetSubtype="0" repeatCount="4000" fill="hold" grpId="0" nodeType="withEffect">
                                  <p:stCondLst>
                                    <p:cond delay="0"/>
                                  </p:stCondLst>
                                  <p:childTnLst>
                                    <p:anim calcmode="discrete" valueType="str">
                                      <p:cBhvr>
                                        <p:cTn id="160" dur="1000" fill="hold"/>
                                        <p:tgtEl>
                                          <p:spTgt spid="488"/>
                                        </p:tgtEl>
                                        <p:attrNameLst>
                                          <p:attrName>style.visibility</p:attrName>
                                        </p:attrNameLst>
                                      </p:cBhvr>
                                      <p:tavLst>
                                        <p:tav tm="0">
                                          <p:val>
                                            <p:strVal val="hidden"/>
                                          </p:val>
                                        </p:tav>
                                        <p:tav tm="50000">
                                          <p:val>
                                            <p:strVal val="visible"/>
                                          </p:val>
                                        </p:tav>
                                      </p:tavLst>
                                    </p:anim>
                                  </p:childTnLst>
                                </p:cTn>
                              </p:par>
                              <p:par>
                                <p:cTn id="161" presetID="35" presetClass="emph" presetSubtype="0" repeatCount="4000" fill="hold" grpId="0" nodeType="withEffect">
                                  <p:stCondLst>
                                    <p:cond delay="0"/>
                                  </p:stCondLst>
                                  <p:childTnLst>
                                    <p:anim calcmode="discrete" valueType="str">
                                      <p:cBhvr>
                                        <p:cTn id="162" dur="1000" fill="hold"/>
                                        <p:tgtEl>
                                          <p:spTgt spid="423"/>
                                        </p:tgtEl>
                                        <p:attrNameLst>
                                          <p:attrName>style.visibility</p:attrName>
                                        </p:attrNameLst>
                                      </p:cBhvr>
                                      <p:tavLst>
                                        <p:tav tm="0">
                                          <p:val>
                                            <p:strVal val="hidden"/>
                                          </p:val>
                                        </p:tav>
                                        <p:tav tm="50000">
                                          <p:val>
                                            <p:strVal val="visible"/>
                                          </p:val>
                                        </p:tav>
                                      </p:tavLst>
                                    </p:anim>
                                  </p:childTnLst>
                                </p:cTn>
                              </p:par>
                              <p:par>
                                <p:cTn id="163" presetID="35" presetClass="emph" presetSubtype="0" repeatCount="4000" fill="hold" grpId="0" nodeType="withEffect">
                                  <p:stCondLst>
                                    <p:cond delay="0"/>
                                  </p:stCondLst>
                                  <p:childTnLst>
                                    <p:anim calcmode="discrete" valueType="str">
                                      <p:cBhvr>
                                        <p:cTn id="164" dur="1000" fill="hold"/>
                                        <p:tgtEl>
                                          <p:spTgt spid="419"/>
                                        </p:tgtEl>
                                        <p:attrNameLst>
                                          <p:attrName>style.visibility</p:attrName>
                                        </p:attrNameLst>
                                      </p:cBhvr>
                                      <p:tavLst>
                                        <p:tav tm="0">
                                          <p:val>
                                            <p:strVal val="hidden"/>
                                          </p:val>
                                        </p:tav>
                                        <p:tav tm="50000">
                                          <p:val>
                                            <p:strVal val="visible"/>
                                          </p:val>
                                        </p:tav>
                                      </p:tavLst>
                                    </p:anim>
                                  </p:childTnLst>
                                </p:cTn>
                              </p:par>
                              <p:par>
                                <p:cTn id="165" presetID="35" presetClass="emph" presetSubtype="0" repeatCount="4000" fill="hold" grpId="0" nodeType="withEffect">
                                  <p:stCondLst>
                                    <p:cond delay="0"/>
                                  </p:stCondLst>
                                  <p:childTnLst>
                                    <p:anim calcmode="discrete" valueType="str">
                                      <p:cBhvr>
                                        <p:cTn id="166" dur="1000" fill="hold"/>
                                        <p:tgtEl>
                                          <p:spTgt spid="479"/>
                                        </p:tgtEl>
                                        <p:attrNameLst>
                                          <p:attrName>style.visibility</p:attrName>
                                        </p:attrNameLst>
                                      </p:cBhvr>
                                      <p:tavLst>
                                        <p:tav tm="0">
                                          <p:val>
                                            <p:strVal val="hidden"/>
                                          </p:val>
                                        </p:tav>
                                        <p:tav tm="50000">
                                          <p:val>
                                            <p:strVal val="visible"/>
                                          </p:val>
                                        </p:tav>
                                      </p:tavLst>
                                    </p:anim>
                                  </p:childTnLst>
                                </p:cTn>
                              </p:par>
                              <p:par>
                                <p:cTn id="167" presetID="35" presetClass="emph" presetSubtype="0" repeatCount="4000" fill="hold" grpId="0" nodeType="withEffect">
                                  <p:stCondLst>
                                    <p:cond delay="0"/>
                                  </p:stCondLst>
                                  <p:childTnLst>
                                    <p:anim calcmode="discrete" valueType="str">
                                      <p:cBhvr>
                                        <p:cTn id="168" dur="1000" fill="hold"/>
                                        <p:tgtEl>
                                          <p:spTgt spid="458"/>
                                        </p:tgtEl>
                                        <p:attrNameLst>
                                          <p:attrName>style.visibility</p:attrName>
                                        </p:attrNameLst>
                                      </p:cBhvr>
                                      <p:tavLst>
                                        <p:tav tm="0">
                                          <p:val>
                                            <p:strVal val="hidden"/>
                                          </p:val>
                                        </p:tav>
                                        <p:tav tm="50000">
                                          <p:val>
                                            <p:strVal val="visible"/>
                                          </p:val>
                                        </p:tav>
                                      </p:tavLst>
                                    </p:anim>
                                  </p:childTnLst>
                                </p:cTn>
                              </p:par>
                              <p:par>
                                <p:cTn id="169" presetID="35" presetClass="emph" presetSubtype="0" repeatCount="4000" fill="hold" grpId="0" nodeType="withEffect">
                                  <p:stCondLst>
                                    <p:cond delay="0"/>
                                  </p:stCondLst>
                                  <p:childTnLst>
                                    <p:anim calcmode="discrete" valueType="str">
                                      <p:cBhvr>
                                        <p:cTn id="170" dur="1000" fill="hold"/>
                                        <p:tgtEl>
                                          <p:spTgt spid="477"/>
                                        </p:tgtEl>
                                        <p:attrNameLst>
                                          <p:attrName>style.visibility</p:attrName>
                                        </p:attrNameLst>
                                      </p:cBhvr>
                                      <p:tavLst>
                                        <p:tav tm="0">
                                          <p:val>
                                            <p:strVal val="hidden"/>
                                          </p:val>
                                        </p:tav>
                                        <p:tav tm="50000">
                                          <p:val>
                                            <p:strVal val="visible"/>
                                          </p:val>
                                        </p:tav>
                                      </p:tavLst>
                                    </p:anim>
                                  </p:childTnLst>
                                </p:cTn>
                              </p:par>
                              <p:par>
                                <p:cTn id="171" presetID="35" presetClass="emph" presetSubtype="0" repeatCount="4000" fill="hold" grpId="0" nodeType="withEffect">
                                  <p:stCondLst>
                                    <p:cond delay="0"/>
                                  </p:stCondLst>
                                  <p:childTnLst>
                                    <p:anim calcmode="discrete" valueType="str">
                                      <p:cBhvr>
                                        <p:cTn id="172" dur="1000" fill="hold"/>
                                        <p:tgtEl>
                                          <p:spTgt spid="486"/>
                                        </p:tgtEl>
                                        <p:attrNameLst>
                                          <p:attrName>style.visibility</p:attrName>
                                        </p:attrNameLst>
                                      </p:cBhvr>
                                      <p:tavLst>
                                        <p:tav tm="0">
                                          <p:val>
                                            <p:strVal val="hidden"/>
                                          </p:val>
                                        </p:tav>
                                        <p:tav tm="50000">
                                          <p:val>
                                            <p:strVal val="visible"/>
                                          </p:val>
                                        </p:tav>
                                      </p:tavLst>
                                    </p:anim>
                                  </p:childTnLst>
                                </p:cTn>
                              </p:par>
                              <p:par>
                                <p:cTn id="173" presetID="35" presetClass="emph" presetSubtype="0" repeatCount="4000" fill="hold" grpId="0" nodeType="withEffect">
                                  <p:stCondLst>
                                    <p:cond delay="0"/>
                                  </p:stCondLst>
                                  <p:childTnLst>
                                    <p:anim calcmode="discrete" valueType="str">
                                      <p:cBhvr>
                                        <p:cTn id="174" dur="1000" fill="hold"/>
                                        <p:tgtEl>
                                          <p:spTgt spid="484"/>
                                        </p:tgtEl>
                                        <p:attrNameLst>
                                          <p:attrName>style.visibility</p:attrName>
                                        </p:attrNameLst>
                                      </p:cBhvr>
                                      <p:tavLst>
                                        <p:tav tm="0">
                                          <p:val>
                                            <p:strVal val="hidden"/>
                                          </p:val>
                                        </p:tav>
                                        <p:tav tm="50000">
                                          <p:val>
                                            <p:strVal val="visible"/>
                                          </p:val>
                                        </p:tav>
                                      </p:tavLst>
                                    </p:anim>
                                  </p:childTnLst>
                                </p:cTn>
                              </p:par>
                              <p:par>
                                <p:cTn id="175" presetID="35" presetClass="emph" presetSubtype="0" repeatCount="4000" fill="hold" grpId="0" nodeType="withEffect">
                                  <p:stCondLst>
                                    <p:cond delay="0"/>
                                  </p:stCondLst>
                                  <p:childTnLst>
                                    <p:anim calcmode="discrete" valueType="str">
                                      <p:cBhvr>
                                        <p:cTn id="176" dur="1000" fill="hold"/>
                                        <p:tgtEl>
                                          <p:spTgt spid="483"/>
                                        </p:tgtEl>
                                        <p:attrNameLst>
                                          <p:attrName>style.visibility</p:attrName>
                                        </p:attrNameLst>
                                      </p:cBhvr>
                                      <p:tavLst>
                                        <p:tav tm="0">
                                          <p:val>
                                            <p:strVal val="hidden"/>
                                          </p:val>
                                        </p:tav>
                                        <p:tav tm="50000">
                                          <p:val>
                                            <p:strVal val="visible"/>
                                          </p:val>
                                        </p:tav>
                                      </p:tavLst>
                                    </p:anim>
                                  </p:childTnLst>
                                </p:cTn>
                              </p:par>
                              <p:par>
                                <p:cTn id="177" presetID="35" presetClass="emph" presetSubtype="0" repeatCount="4000" fill="hold" grpId="0" nodeType="withEffect">
                                  <p:stCondLst>
                                    <p:cond delay="0"/>
                                  </p:stCondLst>
                                  <p:childTnLst>
                                    <p:anim calcmode="discrete" valueType="str">
                                      <p:cBhvr>
                                        <p:cTn id="178" dur="1000" fill="hold"/>
                                        <p:tgtEl>
                                          <p:spTgt spid="480"/>
                                        </p:tgtEl>
                                        <p:attrNameLst>
                                          <p:attrName>style.visibility</p:attrName>
                                        </p:attrNameLst>
                                      </p:cBhvr>
                                      <p:tavLst>
                                        <p:tav tm="0">
                                          <p:val>
                                            <p:strVal val="hidden"/>
                                          </p:val>
                                        </p:tav>
                                        <p:tav tm="50000">
                                          <p:val>
                                            <p:strVal val="visible"/>
                                          </p:val>
                                        </p:tav>
                                      </p:tavLst>
                                    </p:anim>
                                  </p:childTnLst>
                                </p:cTn>
                              </p:par>
                              <p:par>
                                <p:cTn id="179" presetID="35" presetClass="emph" presetSubtype="0" repeatCount="4000" fill="hold" grpId="0" nodeType="withEffect">
                                  <p:stCondLst>
                                    <p:cond delay="0"/>
                                  </p:stCondLst>
                                  <p:childTnLst>
                                    <p:anim calcmode="discrete" valueType="str">
                                      <p:cBhvr>
                                        <p:cTn id="180" dur="1000" fill="hold"/>
                                        <p:tgtEl>
                                          <p:spTgt spid="482"/>
                                        </p:tgtEl>
                                        <p:attrNameLst>
                                          <p:attrName>style.visibility</p:attrName>
                                        </p:attrNameLst>
                                      </p:cBhvr>
                                      <p:tavLst>
                                        <p:tav tm="0">
                                          <p:val>
                                            <p:strVal val="hidden"/>
                                          </p:val>
                                        </p:tav>
                                        <p:tav tm="50000">
                                          <p:val>
                                            <p:strVal val="visible"/>
                                          </p:val>
                                        </p:tav>
                                      </p:tavLst>
                                    </p:anim>
                                  </p:childTnLst>
                                </p:cTn>
                              </p:par>
                              <p:par>
                                <p:cTn id="181" presetID="35" presetClass="emph" presetSubtype="0" repeatCount="4000" fill="hold" grpId="0" nodeType="withEffect">
                                  <p:stCondLst>
                                    <p:cond delay="0"/>
                                  </p:stCondLst>
                                  <p:childTnLst>
                                    <p:anim calcmode="discrete" valueType="str">
                                      <p:cBhvr>
                                        <p:cTn id="182" dur="1000" fill="hold"/>
                                        <p:tgtEl>
                                          <p:spTgt spid="481"/>
                                        </p:tgtEl>
                                        <p:attrNameLst>
                                          <p:attrName>style.visibility</p:attrName>
                                        </p:attrNameLst>
                                      </p:cBhvr>
                                      <p:tavLst>
                                        <p:tav tm="0">
                                          <p:val>
                                            <p:strVal val="hidden"/>
                                          </p:val>
                                        </p:tav>
                                        <p:tav tm="50000">
                                          <p:val>
                                            <p:strVal val="visible"/>
                                          </p:val>
                                        </p:tav>
                                      </p:tavLst>
                                    </p:anim>
                                  </p:childTnLst>
                                </p:cTn>
                              </p:par>
                              <p:par>
                                <p:cTn id="183" presetID="35" presetClass="emph" presetSubtype="0" repeatCount="4000" fill="hold" nodeType="withEffect">
                                  <p:stCondLst>
                                    <p:cond delay="0"/>
                                  </p:stCondLst>
                                  <p:childTnLst>
                                    <p:anim calcmode="discrete" valueType="str">
                                      <p:cBhvr>
                                        <p:cTn id="184" dur="1000" fill="hold"/>
                                        <p:tgtEl>
                                          <p:spTgt spid="436"/>
                                        </p:tgtEl>
                                        <p:attrNameLst>
                                          <p:attrName>style.visibility</p:attrName>
                                        </p:attrNameLst>
                                      </p:cBhvr>
                                      <p:tavLst>
                                        <p:tav tm="0">
                                          <p:val>
                                            <p:strVal val="hidden"/>
                                          </p:val>
                                        </p:tav>
                                        <p:tav tm="50000">
                                          <p:val>
                                            <p:strVal val="visible"/>
                                          </p:val>
                                        </p:tav>
                                      </p:tavLst>
                                    </p:anim>
                                  </p:childTnLst>
                                </p:cTn>
                              </p:par>
                              <p:par>
                                <p:cTn id="185" presetID="35" presetClass="emph" presetSubtype="0" repeatCount="4000" fill="hold" grpId="0" nodeType="withEffect">
                                  <p:stCondLst>
                                    <p:cond delay="0"/>
                                  </p:stCondLst>
                                  <p:childTnLst>
                                    <p:anim calcmode="discrete" valueType="str">
                                      <p:cBhvr>
                                        <p:cTn id="186" dur="1000" fill="hold"/>
                                        <p:tgtEl>
                                          <p:spTgt spid="338"/>
                                        </p:tgtEl>
                                        <p:attrNameLst>
                                          <p:attrName>style.visibility</p:attrName>
                                        </p:attrNameLst>
                                      </p:cBhvr>
                                      <p:tavLst>
                                        <p:tav tm="0">
                                          <p:val>
                                            <p:strVal val="hidden"/>
                                          </p:val>
                                        </p:tav>
                                        <p:tav tm="50000">
                                          <p:val>
                                            <p:strVal val="visible"/>
                                          </p:val>
                                        </p:tav>
                                      </p:tavLst>
                                    </p:anim>
                                  </p:childTnLst>
                                </p:cTn>
                              </p:par>
                              <p:par>
                                <p:cTn id="187" presetID="35" presetClass="emph" presetSubtype="0" repeatCount="4000" fill="hold" grpId="0" nodeType="withEffect">
                                  <p:stCondLst>
                                    <p:cond delay="0"/>
                                  </p:stCondLst>
                                  <p:childTnLst>
                                    <p:anim calcmode="discrete" valueType="str">
                                      <p:cBhvr>
                                        <p:cTn id="188" dur="1000" fill="hold"/>
                                        <p:tgtEl>
                                          <p:spTgt spid="433"/>
                                        </p:tgtEl>
                                        <p:attrNameLst>
                                          <p:attrName>style.visibility</p:attrName>
                                        </p:attrNameLst>
                                      </p:cBhvr>
                                      <p:tavLst>
                                        <p:tav tm="0">
                                          <p:val>
                                            <p:strVal val="hidden"/>
                                          </p:val>
                                        </p:tav>
                                        <p:tav tm="50000">
                                          <p:val>
                                            <p:strVal val="visible"/>
                                          </p:val>
                                        </p:tav>
                                      </p:tavLst>
                                    </p:anim>
                                  </p:childTnLst>
                                </p:cTn>
                              </p:par>
                              <p:par>
                                <p:cTn id="189" presetID="35" presetClass="emph" presetSubtype="0" repeatCount="4000" fill="hold" grpId="0" nodeType="withEffect">
                                  <p:stCondLst>
                                    <p:cond delay="0"/>
                                  </p:stCondLst>
                                  <p:childTnLst>
                                    <p:anim calcmode="discrete" valueType="str">
                                      <p:cBhvr>
                                        <p:cTn id="190" dur="1000" fill="hold"/>
                                        <p:tgtEl>
                                          <p:spTgt spid="426"/>
                                        </p:tgtEl>
                                        <p:attrNameLst>
                                          <p:attrName>style.visibility</p:attrName>
                                        </p:attrNameLst>
                                      </p:cBhvr>
                                      <p:tavLst>
                                        <p:tav tm="0">
                                          <p:val>
                                            <p:strVal val="hidden"/>
                                          </p:val>
                                        </p:tav>
                                        <p:tav tm="50000">
                                          <p:val>
                                            <p:strVal val="visible"/>
                                          </p:val>
                                        </p:tav>
                                      </p:tavLst>
                                    </p:anim>
                                  </p:childTnLst>
                                </p:cTn>
                              </p:par>
                              <p:par>
                                <p:cTn id="191" presetID="35" presetClass="emph" presetSubtype="0" repeatCount="4000" fill="hold" grpId="0" nodeType="withEffect">
                                  <p:stCondLst>
                                    <p:cond delay="0"/>
                                  </p:stCondLst>
                                  <p:childTnLst>
                                    <p:anim calcmode="discrete" valueType="str">
                                      <p:cBhvr>
                                        <p:cTn id="192" dur="1000" fill="hold"/>
                                        <p:tgtEl>
                                          <p:spTgt spid="428"/>
                                        </p:tgtEl>
                                        <p:attrNameLst>
                                          <p:attrName>style.visibility</p:attrName>
                                        </p:attrNameLst>
                                      </p:cBhvr>
                                      <p:tavLst>
                                        <p:tav tm="0">
                                          <p:val>
                                            <p:strVal val="hidden"/>
                                          </p:val>
                                        </p:tav>
                                        <p:tav tm="50000">
                                          <p:val>
                                            <p:strVal val="visible"/>
                                          </p:val>
                                        </p:tav>
                                      </p:tavLst>
                                    </p:anim>
                                  </p:childTnLst>
                                </p:cTn>
                              </p:par>
                              <p:par>
                                <p:cTn id="193" presetID="35" presetClass="emph" presetSubtype="0" repeatCount="4000" fill="hold" grpId="0" nodeType="withEffect">
                                  <p:stCondLst>
                                    <p:cond delay="0"/>
                                  </p:stCondLst>
                                  <p:childTnLst>
                                    <p:anim calcmode="discrete" valueType="str">
                                      <p:cBhvr>
                                        <p:cTn id="194" dur="1000" fill="hold"/>
                                        <p:tgtEl>
                                          <p:spTgt spid="429"/>
                                        </p:tgtEl>
                                        <p:attrNameLst>
                                          <p:attrName>style.visibility</p:attrName>
                                        </p:attrNameLst>
                                      </p:cBhvr>
                                      <p:tavLst>
                                        <p:tav tm="0">
                                          <p:val>
                                            <p:strVal val="hidden"/>
                                          </p:val>
                                        </p:tav>
                                        <p:tav tm="50000">
                                          <p:val>
                                            <p:strVal val="visible"/>
                                          </p:val>
                                        </p:tav>
                                      </p:tavLst>
                                    </p:anim>
                                  </p:childTnLst>
                                </p:cTn>
                              </p:par>
                              <p:par>
                                <p:cTn id="195" presetID="35" presetClass="emph" presetSubtype="0" repeatCount="4000" fill="hold" grpId="0" nodeType="withEffect">
                                  <p:stCondLst>
                                    <p:cond delay="0"/>
                                  </p:stCondLst>
                                  <p:childTnLst>
                                    <p:anim calcmode="discrete" valueType="str">
                                      <p:cBhvr>
                                        <p:cTn id="196" dur="1000" fill="hold"/>
                                        <p:tgtEl>
                                          <p:spTgt spid="430"/>
                                        </p:tgtEl>
                                        <p:attrNameLst>
                                          <p:attrName>style.visibility</p:attrName>
                                        </p:attrNameLst>
                                      </p:cBhvr>
                                      <p:tavLst>
                                        <p:tav tm="0">
                                          <p:val>
                                            <p:strVal val="hidden"/>
                                          </p:val>
                                        </p:tav>
                                        <p:tav tm="50000">
                                          <p:val>
                                            <p:strVal val="visible"/>
                                          </p:val>
                                        </p:tav>
                                      </p:tavLst>
                                    </p:anim>
                                  </p:childTnLst>
                                </p:cTn>
                              </p:par>
                              <p:par>
                                <p:cTn id="197" presetID="35" presetClass="emph" presetSubtype="0" repeatCount="4000" fill="hold" grpId="0" nodeType="withEffect">
                                  <p:stCondLst>
                                    <p:cond delay="0"/>
                                  </p:stCondLst>
                                  <p:childTnLst>
                                    <p:anim calcmode="discrete" valueType="str">
                                      <p:cBhvr>
                                        <p:cTn id="198" dur="1000" fill="hold"/>
                                        <p:tgtEl>
                                          <p:spTgt spid="431"/>
                                        </p:tgtEl>
                                        <p:attrNameLst>
                                          <p:attrName>style.visibility</p:attrName>
                                        </p:attrNameLst>
                                      </p:cBhvr>
                                      <p:tavLst>
                                        <p:tav tm="0">
                                          <p:val>
                                            <p:strVal val="hidden"/>
                                          </p:val>
                                        </p:tav>
                                        <p:tav tm="50000">
                                          <p:val>
                                            <p:strVal val="visible"/>
                                          </p:val>
                                        </p:tav>
                                      </p:tavLst>
                                    </p:anim>
                                  </p:childTnLst>
                                </p:cTn>
                              </p:par>
                              <p:par>
                                <p:cTn id="199" presetID="35" presetClass="emph" presetSubtype="0" repeatCount="4000" fill="hold" grpId="0" nodeType="withEffect">
                                  <p:stCondLst>
                                    <p:cond delay="0"/>
                                  </p:stCondLst>
                                  <p:childTnLst>
                                    <p:anim calcmode="discrete" valueType="str">
                                      <p:cBhvr>
                                        <p:cTn id="200" dur="1000" fill="hold"/>
                                        <p:tgtEl>
                                          <p:spTgt spid="432"/>
                                        </p:tgtEl>
                                        <p:attrNameLst>
                                          <p:attrName>style.visibility</p:attrName>
                                        </p:attrNameLst>
                                      </p:cBhvr>
                                      <p:tavLst>
                                        <p:tav tm="0">
                                          <p:val>
                                            <p:strVal val="hidden"/>
                                          </p:val>
                                        </p:tav>
                                        <p:tav tm="50000">
                                          <p:val>
                                            <p:strVal val="visible"/>
                                          </p:val>
                                        </p:tav>
                                      </p:tavLst>
                                    </p:anim>
                                  </p:childTnLst>
                                </p:cTn>
                              </p:par>
                              <p:par>
                                <p:cTn id="201" presetID="35" presetClass="emph" presetSubtype="0" repeatCount="4000" fill="hold" grpId="1" nodeType="withEffect">
                                  <p:stCondLst>
                                    <p:cond delay="0"/>
                                  </p:stCondLst>
                                  <p:childTnLst>
                                    <p:anim calcmode="discrete" valueType="str">
                                      <p:cBhvr>
                                        <p:cTn id="202" dur="1000" fill="hold"/>
                                        <p:tgtEl>
                                          <p:spTgt spid="488"/>
                                        </p:tgtEl>
                                        <p:attrNameLst>
                                          <p:attrName>style.visibility</p:attrName>
                                        </p:attrNameLst>
                                      </p:cBhvr>
                                      <p:tavLst>
                                        <p:tav tm="0">
                                          <p:val>
                                            <p:strVal val="hidden"/>
                                          </p:val>
                                        </p:tav>
                                        <p:tav tm="50000">
                                          <p:val>
                                            <p:strVal val="visible"/>
                                          </p:val>
                                        </p:tav>
                                      </p:tavLst>
                                    </p:anim>
                                  </p:childTnLst>
                                </p:cTn>
                              </p:par>
                            </p:childTnLst>
                          </p:cTn>
                        </p:par>
                      </p:childTnLst>
                    </p:cTn>
                  </p:par>
                  <p:par>
                    <p:cTn id="203" fill="hold">
                      <p:stCondLst>
                        <p:cond delay="indefinite"/>
                      </p:stCondLst>
                      <p:childTnLst>
                        <p:par>
                          <p:cTn id="204" fill="hold">
                            <p:stCondLst>
                              <p:cond delay="0"/>
                            </p:stCondLst>
                            <p:childTnLst>
                              <p:par>
                                <p:cTn id="205" presetID="26" presetClass="emph" presetSubtype="0" repeatCount="4000" fill="hold" grpId="1" nodeType="clickEffect">
                                  <p:stCondLst>
                                    <p:cond delay="0"/>
                                  </p:stCondLst>
                                  <p:childTnLst>
                                    <p:animEffect transition="out" filter="fade">
                                      <p:cBhvr>
                                        <p:cTn id="206" dur="1000" tmFilter="0, 0; .2, .5; .8, .5; 1, 0"/>
                                        <p:tgtEl>
                                          <p:spTgt spid="409"/>
                                        </p:tgtEl>
                                      </p:cBhvr>
                                    </p:animEffect>
                                    <p:animScale>
                                      <p:cBhvr>
                                        <p:cTn id="207" dur="500" autoRev="1" fill="hold"/>
                                        <p:tgtEl>
                                          <p:spTgt spid="409"/>
                                        </p:tgtEl>
                                      </p:cBhvr>
                                      <p:by x="105000" y="105000"/>
                                    </p:animScale>
                                  </p:childTnLst>
                                </p:cTn>
                              </p:par>
                              <p:par>
                                <p:cTn id="208" presetID="26" presetClass="emph" presetSubtype="0" repeatCount="4000" fill="hold" grpId="1" nodeType="withEffect">
                                  <p:stCondLst>
                                    <p:cond delay="0"/>
                                  </p:stCondLst>
                                  <p:childTnLst>
                                    <p:animEffect transition="out" filter="fade">
                                      <p:cBhvr>
                                        <p:cTn id="209" dur="1000" tmFilter="0, 0; .2, .5; .8, .5; 1, 0"/>
                                        <p:tgtEl>
                                          <p:spTgt spid="408"/>
                                        </p:tgtEl>
                                      </p:cBhvr>
                                    </p:animEffect>
                                    <p:animScale>
                                      <p:cBhvr>
                                        <p:cTn id="210" dur="500" autoRev="1" fill="hold"/>
                                        <p:tgtEl>
                                          <p:spTgt spid="408"/>
                                        </p:tgtEl>
                                      </p:cBhvr>
                                      <p:by x="105000" y="105000"/>
                                    </p:animScale>
                                  </p:childTnLst>
                                </p:cTn>
                              </p:par>
                              <p:par>
                                <p:cTn id="211" presetID="26" presetClass="emph" presetSubtype="0" repeatCount="4000" fill="hold" grpId="1" nodeType="withEffect">
                                  <p:stCondLst>
                                    <p:cond delay="0"/>
                                  </p:stCondLst>
                                  <p:childTnLst>
                                    <p:animEffect transition="out" filter="fade">
                                      <p:cBhvr>
                                        <p:cTn id="212" dur="1000" tmFilter="0, 0; .2, .5; .8, .5; 1, 0"/>
                                        <p:tgtEl>
                                          <p:spTgt spid="455"/>
                                        </p:tgtEl>
                                      </p:cBhvr>
                                    </p:animEffect>
                                    <p:animScale>
                                      <p:cBhvr>
                                        <p:cTn id="213" dur="500" autoRev="1" fill="hold"/>
                                        <p:tgtEl>
                                          <p:spTgt spid="455"/>
                                        </p:tgtEl>
                                      </p:cBhvr>
                                      <p:by x="105000" y="105000"/>
                                    </p:animScale>
                                  </p:childTnLst>
                                </p:cTn>
                              </p:par>
                              <p:par>
                                <p:cTn id="214" presetID="26" presetClass="emph" presetSubtype="0" repeatCount="4000" fill="hold" grpId="1" nodeType="withEffect">
                                  <p:stCondLst>
                                    <p:cond delay="0"/>
                                  </p:stCondLst>
                                  <p:childTnLst>
                                    <p:animEffect transition="out" filter="fade">
                                      <p:cBhvr>
                                        <p:cTn id="215" dur="1000" tmFilter="0, 0; .2, .5; .8, .5; 1, 0"/>
                                        <p:tgtEl>
                                          <p:spTgt spid="407"/>
                                        </p:tgtEl>
                                      </p:cBhvr>
                                    </p:animEffect>
                                    <p:animScale>
                                      <p:cBhvr>
                                        <p:cTn id="216" dur="500" autoRev="1" fill="hold"/>
                                        <p:tgtEl>
                                          <p:spTgt spid="407"/>
                                        </p:tgtEl>
                                      </p:cBhvr>
                                      <p:by x="105000" y="105000"/>
                                    </p:animScale>
                                  </p:childTnLst>
                                </p:cTn>
                              </p:par>
                              <p:par>
                                <p:cTn id="217" presetID="26" presetClass="emph" presetSubtype="0" repeatCount="4000" fill="hold" grpId="1" nodeType="withEffect">
                                  <p:stCondLst>
                                    <p:cond delay="0"/>
                                  </p:stCondLst>
                                  <p:childTnLst>
                                    <p:animEffect transition="out" filter="fade">
                                      <p:cBhvr>
                                        <p:cTn id="218" dur="1000" tmFilter="0, 0; .2, .5; .8, .5; 1, 0"/>
                                        <p:tgtEl>
                                          <p:spTgt spid="414"/>
                                        </p:tgtEl>
                                      </p:cBhvr>
                                    </p:animEffect>
                                    <p:animScale>
                                      <p:cBhvr>
                                        <p:cTn id="219" dur="500" autoRev="1" fill="hold"/>
                                        <p:tgtEl>
                                          <p:spTgt spid="414"/>
                                        </p:tgtEl>
                                      </p:cBhvr>
                                      <p:by x="105000" y="105000"/>
                                    </p:animScale>
                                  </p:childTnLst>
                                </p:cTn>
                              </p:par>
                              <p:par>
                                <p:cTn id="220" presetID="26" presetClass="emph" presetSubtype="0" repeatCount="4000" fill="hold" grpId="1" nodeType="withEffect">
                                  <p:stCondLst>
                                    <p:cond delay="0"/>
                                  </p:stCondLst>
                                  <p:childTnLst>
                                    <p:animEffect transition="out" filter="fade">
                                      <p:cBhvr>
                                        <p:cTn id="221" dur="1000" tmFilter="0, 0; .2, .5; .8, .5; 1, 0"/>
                                        <p:tgtEl>
                                          <p:spTgt spid="415"/>
                                        </p:tgtEl>
                                      </p:cBhvr>
                                    </p:animEffect>
                                    <p:animScale>
                                      <p:cBhvr>
                                        <p:cTn id="222" dur="500" autoRev="1" fill="hold"/>
                                        <p:tgtEl>
                                          <p:spTgt spid="415"/>
                                        </p:tgtEl>
                                      </p:cBhvr>
                                      <p:by x="105000" y="105000"/>
                                    </p:animScale>
                                  </p:childTnLst>
                                </p:cTn>
                              </p:par>
                              <p:par>
                                <p:cTn id="223" presetID="26" presetClass="emph" presetSubtype="0" repeatCount="4000" fill="hold" grpId="1" nodeType="withEffect">
                                  <p:stCondLst>
                                    <p:cond delay="0"/>
                                  </p:stCondLst>
                                  <p:childTnLst>
                                    <p:animEffect transition="out" filter="fade">
                                      <p:cBhvr>
                                        <p:cTn id="224" dur="1000" tmFilter="0, 0; .2, .5; .8, .5; 1, 0"/>
                                        <p:tgtEl>
                                          <p:spTgt spid="406"/>
                                        </p:tgtEl>
                                      </p:cBhvr>
                                    </p:animEffect>
                                    <p:animScale>
                                      <p:cBhvr>
                                        <p:cTn id="225" dur="500" autoRev="1" fill="hold"/>
                                        <p:tgtEl>
                                          <p:spTgt spid="406"/>
                                        </p:tgtEl>
                                      </p:cBhvr>
                                      <p:by x="105000" y="105000"/>
                                    </p:animScale>
                                  </p:childTnLst>
                                </p:cTn>
                              </p:par>
                              <p:par>
                                <p:cTn id="226" presetID="26" presetClass="emph" presetSubtype="0" repeatCount="4000" fill="hold" nodeType="withEffect">
                                  <p:stCondLst>
                                    <p:cond delay="0"/>
                                  </p:stCondLst>
                                  <p:childTnLst>
                                    <p:animEffect transition="out" filter="fade">
                                      <p:cBhvr>
                                        <p:cTn id="227" dur="1000" tmFilter="0, 0; .2, .5; .8, .5; 1, 0"/>
                                        <p:tgtEl>
                                          <p:spTgt spid="33"/>
                                        </p:tgtEl>
                                      </p:cBhvr>
                                    </p:animEffect>
                                    <p:animScale>
                                      <p:cBhvr>
                                        <p:cTn id="228" dur="500" autoRev="1" fill="hold"/>
                                        <p:tgtEl>
                                          <p:spTgt spid="33"/>
                                        </p:tgtEl>
                                      </p:cBhvr>
                                      <p:by x="105000" y="105000"/>
                                    </p:animScale>
                                  </p:childTnLst>
                                </p:cTn>
                              </p:par>
                              <p:par>
                                <p:cTn id="229" presetID="26" presetClass="emph" presetSubtype="0" repeatCount="4000" fill="hold" grpId="1" nodeType="withEffect">
                                  <p:stCondLst>
                                    <p:cond delay="0"/>
                                  </p:stCondLst>
                                  <p:childTnLst>
                                    <p:animEffect transition="out" filter="fade">
                                      <p:cBhvr>
                                        <p:cTn id="230" dur="1000" tmFilter="0, 0; .2, .5; .8, .5; 1, 0"/>
                                        <p:tgtEl>
                                          <p:spTgt spid="138"/>
                                        </p:tgtEl>
                                      </p:cBhvr>
                                    </p:animEffect>
                                    <p:animScale>
                                      <p:cBhvr>
                                        <p:cTn id="231" dur="500" autoRev="1" fill="hold"/>
                                        <p:tgtEl>
                                          <p:spTgt spid="138"/>
                                        </p:tgtEl>
                                      </p:cBhvr>
                                      <p:by x="105000" y="105000"/>
                                    </p:animScale>
                                  </p:childTnLst>
                                </p:cTn>
                              </p:par>
                              <p:par>
                                <p:cTn id="232" presetID="26" presetClass="emph" presetSubtype="0" repeatCount="4000" fill="hold" grpId="1" nodeType="withEffect">
                                  <p:stCondLst>
                                    <p:cond delay="0"/>
                                  </p:stCondLst>
                                  <p:childTnLst>
                                    <p:animEffect transition="out" filter="fade">
                                      <p:cBhvr>
                                        <p:cTn id="233" dur="1000" tmFilter="0, 0; .2, .5; .8, .5; 1, 0"/>
                                        <p:tgtEl>
                                          <p:spTgt spid="144"/>
                                        </p:tgtEl>
                                      </p:cBhvr>
                                    </p:animEffect>
                                    <p:animScale>
                                      <p:cBhvr>
                                        <p:cTn id="234" dur="500" autoRev="1" fill="hold"/>
                                        <p:tgtEl>
                                          <p:spTgt spid="144"/>
                                        </p:tgtEl>
                                      </p:cBhvr>
                                      <p:by x="105000" y="105000"/>
                                    </p:animScale>
                                  </p:childTnLst>
                                </p:cTn>
                              </p:par>
                              <p:par>
                                <p:cTn id="235" presetID="26" presetClass="emph" presetSubtype="0" repeatCount="4000" fill="hold" grpId="1" nodeType="withEffect">
                                  <p:stCondLst>
                                    <p:cond delay="0"/>
                                  </p:stCondLst>
                                  <p:childTnLst>
                                    <p:animEffect transition="out" filter="fade">
                                      <p:cBhvr>
                                        <p:cTn id="236" dur="1000" tmFilter="0, 0; .2, .5; .8, .5; 1, 0"/>
                                        <p:tgtEl>
                                          <p:spTgt spid="28"/>
                                        </p:tgtEl>
                                      </p:cBhvr>
                                    </p:animEffect>
                                    <p:animScale>
                                      <p:cBhvr>
                                        <p:cTn id="237" dur="500" autoRev="1" fill="hold"/>
                                        <p:tgtEl>
                                          <p:spTgt spid="28"/>
                                        </p:tgtEl>
                                      </p:cBhvr>
                                      <p:by x="105000" y="105000"/>
                                    </p:animScale>
                                  </p:childTnLst>
                                </p:cTn>
                              </p:par>
                              <p:par>
                                <p:cTn id="238" presetID="26" presetClass="emph" presetSubtype="0" repeatCount="4000" fill="hold" nodeType="withEffect">
                                  <p:stCondLst>
                                    <p:cond delay="0"/>
                                  </p:stCondLst>
                                  <p:childTnLst>
                                    <p:animEffect transition="out" filter="fade">
                                      <p:cBhvr>
                                        <p:cTn id="239" dur="1000" tmFilter="0, 0; .2, .5; .8, .5; 1, 0"/>
                                        <p:tgtEl>
                                          <p:spTgt spid="15"/>
                                        </p:tgtEl>
                                      </p:cBhvr>
                                    </p:animEffect>
                                    <p:animScale>
                                      <p:cBhvr>
                                        <p:cTn id="240" dur="500" autoRev="1" fill="hold"/>
                                        <p:tgtEl>
                                          <p:spTgt spid="15"/>
                                        </p:tgtEl>
                                      </p:cBhvr>
                                      <p:by x="105000" y="105000"/>
                                    </p:animScale>
                                  </p:childTnLst>
                                </p:cTn>
                              </p:par>
                              <p:par>
                                <p:cTn id="241" presetID="26" presetClass="emph" presetSubtype="0" repeatCount="4000" fill="hold" grpId="1" nodeType="withEffect">
                                  <p:stCondLst>
                                    <p:cond delay="0"/>
                                  </p:stCondLst>
                                  <p:childTnLst>
                                    <p:animEffect transition="out" filter="fade">
                                      <p:cBhvr>
                                        <p:cTn id="242" dur="1000" tmFilter="0, 0; .2, .5; .8, .5; 1, 0"/>
                                        <p:tgtEl>
                                          <p:spTgt spid="20"/>
                                        </p:tgtEl>
                                      </p:cBhvr>
                                    </p:animEffect>
                                    <p:animScale>
                                      <p:cBhvr>
                                        <p:cTn id="243" dur="500" autoRev="1" fill="hold"/>
                                        <p:tgtEl>
                                          <p:spTgt spid="20"/>
                                        </p:tgtEl>
                                      </p:cBhvr>
                                      <p:by x="105000" y="105000"/>
                                    </p:animScale>
                                  </p:childTnLst>
                                </p:cTn>
                              </p:par>
                              <p:par>
                                <p:cTn id="244" presetID="26" presetClass="emph" presetSubtype="0" repeatCount="4000" fill="hold" grpId="1" nodeType="withEffect">
                                  <p:stCondLst>
                                    <p:cond delay="0"/>
                                  </p:stCondLst>
                                  <p:childTnLst>
                                    <p:animEffect transition="out" filter="fade">
                                      <p:cBhvr>
                                        <p:cTn id="245" dur="1000" tmFilter="0, 0; .2, .5; .8, .5; 1, 0"/>
                                        <p:tgtEl>
                                          <p:spTgt spid="396"/>
                                        </p:tgtEl>
                                      </p:cBhvr>
                                    </p:animEffect>
                                    <p:animScale>
                                      <p:cBhvr>
                                        <p:cTn id="246" dur="500" autoRev="1" fill="hold"/>
                                        <p:tgtEl>
                                          <p:spTgt spid="396"/>
                                        </p:tgtEl>
                                      </p:cBhvr>
                                      <p:by x="105000" y="105000"/>
                                    </p:animScale>
                                  </p:childTnLst>
                                </p:cTn>
                              </p:par>
                            </p:childTnLst>
                          </p:cTn>
                        </p:par>
                      </p:childTnLst>
                    </p:cTn>
                  </p:par>
                  <p:par>
                    <p:cTn id="247" fill="hold">
                      <p:stCondLst>
                        <p:cond delay="indefinite"/>
                      </p:stCondLst>
                      <p:childTnLst>
                        <p:par>
                          <p:cTn id="248" fill="hold">
                            <p:stCondLst>
                              <p:cond delay="0"/>
                            </p:stCondLst>
                            <p:childTnLst>
                              <p:par>
                                <p:cTn id="249" presetID="14" presetClass="emph" presetSubtype="0" fill="hold" grpId="1" nodeType="clickEffect">
                                  <p:stCondLst>
                                    <p:cond delay="0"/>
                                  </p:stCondLst>
                                  <p:childTnLst>
                                    <p:animClr clrSpc="rgb" dir="cw">
                                      <p:cBhvr override="childStyle">
                                        <p:cTn id="250" dur="2850" fill="hold">
                                          <p:stCondLst>
                                            <p:cond delay="150"/>
                                          </p:stCondLst>
                                        </p:cTn>
                                        <p:tgtEl>
                                          <p:spTgt spid="11"/>
                                        </p:tgtEl>
                                        <p:attrNameLst>
                                          <p:attrName>style.color</p:attrName>
                                        </p:attrNameLst>
                                      </p:cBhvr>
                                      <p:to>
                                        <a:srgbClr val="F5FB13"/>
                                      </p:to>
                                    </p:animClr>
                                    <p:animClr clrSpc="rgb" dir="cw">
                                      <p:cBhvr>
                                        <p:cTn id="251" dur="2850" fill="hold">
                                          <p:stCondLst>
                                            <p:cond delay="150"/>
                                          </p:stCondLst>
                                        </p:cTn>
                                        <p:tgtEl>
                                          <p:spTgt spid="11"/>
                                        </p:tgtEl>
                                        <p:attrNameLst>
                                          <p:attrName>fillColor</p:attrName>
                                        </p:attrNameLst>
                                      </p:cBhvr>
                                      <p:to>
                                        <a:srgbClr val="F5FB13"/>
                                      </p:to>
                                    </p:animClr>
                                    <p:set>
                                      <p:cBhvr>
                                        <p:cTn id="252" dur="2850" fill="hold">
                                          <p:stCondLst>
                                            <p:cond delay="150"/>
                                          </p:stCondLst>
                                        </p:cTn>
                                        <p:tgtEl>
                                          <p:spTgt spid="11"/>
                                        </p:tgtEl>
                                        <p:attrNameLst>
                                          <p:attrName>fill.type</p:attrName>
                                        </p:attrNameLst>
                                      </p:cBhvr>
                                      <p:to>
                                        <p:strVal val="solid"/>
                                      </p:to>
                                    </p:set>
                                    <p:set>
                                      <p:cBhvr>
                                        <p:cTn id="253" dur="2850" fill="hold">
                                          <p:stCondLst>
                                            <p:cond delay="150"/>
                                          </p:stCondLst>
                                        </p:cTn>
                                        <p:tgtEl>
                                          <p:spTgt spid="11"/>
                                        </p:tgtEl>
                                        <p:attrNameLst>
                                          <p:attrName>fill.on</p:attrName>
                                        </p:attrNameLst>
                                      </p:cBhvr>
                                      <p:to>
                                        <p:strVal val="true"/>
                                      </p:to>
                                    </p:set>
                                    <p:animScale>
                                      <p:cBhvr>
                                        <p:cTn id="254" dur="300" fill="hold">
                                          <p:stCondLst>
                                            <p:cond delay="0"/>
                                          </p:stCondLst>
                                        </p:cTn>
                                        <p:tgtEl>
                                          <p:spTgt spid="11"/>
                                        </p:tgtEl>
                                      </p:cBhvr>
                                      <p:from x="100000" y="100000"/>
                                      <p:to x="100000" y="5000"/>
                                    </p:animScale>
                                    <p:animScale>
                                      <p:cBhvr>
                                        <p:cTn id="255" dur="300" fill="hold">
                                          <p:stCondLst>
                                            <p:cond delay="300"/>
                                          </p:stCondLst>
                                        </p:cTn>
                                        <p:tgtEl>
                                          <p:spTgt spid="11"/>
                                        </p:tgtEl>
                                      </p:cBhvr>
                                      <p:from x="100000" y="5000"/>
                                      <p:to x="120000" y="150000"/>
                                    </p:animScale>
                                    <p:animScale>
                                      <p:cBhvr>
                                        <p:cTn id="256" dur="900" fill="hold">
                                          <p:stCondLst>
                                            <p:cond delay="2100"/>
                                          </p:stCondLst>
                                        </p:cTn>
                                        <p:tgtEl>
                                          <p:spTgt spid="11"/>
                                        </p:tgtEl>
                                      </p:cBhvr>
                                      <p:to x="120000" y="150000"/>
                                    </p:animScale>
                                  </p:childTnLst>
                                </p:cTn>
                              </p:par>
                              <p:par>
                                <p:cTn id="257" presetID="14" presetClass="emph" presetSubtype="0" fill="hold" grpId="1" nodeType="withEffect">
                                  <p:stCondLst>
                                    <p:cond delay="0"/>
                                  </p:stCondLst>
                                  <p:childTnLst>
                                    <p:animClr clrSpc="rgb" dir="cw">
                                      <p:cBhvr override="childStyle">
                                        <p:cTn id="258" dur="2850" fill="hold">
                                          <p:stCondLst>
                                            <p:cond delay="150"/>
                                          </p:stCondLst>
                                        </p:cTn>
                                        <p:tgtEl>
                                          <p:spTgt spid="162"/>
                                        </p:tgtEl>
                                        <p:attrNameLst>
                                          <p:attrName>style.color</p:attrName>
                                        </p:attrNameLst>
                                      </p:cBhvr>
                                      <p:to>
                                        <a:srgbClr val="F5FB13"/>
                                      </p:to>
                                    </p:animClr>
                                    <p:animClr clrSpc="rgb" dir="cw">
                                      <p:cBhvr>
                                        <p:cTn id="259" dur="2850" fill="hold">
                                          <p:stCondLst>
                                            <p:cond delay="150"/>
                                          </p:stCondLst>
                                        </p:cTn>
                                        <p:tgtEl>
                                          <p:spTgt spid="162"/>
                                        </p:tgtEl>
                                        <p:attrNameLst>
                                          <p:attrName>fillColor</p:attrName>
                                        </p:attrNameLst>
                                      </p:cBhvr>
                                      <p:to>
                                        <a:srgbClr val="F5FB13"/>
                                      </p:to>
                                    </p:animClr>
                                    <p:set>
                                      <p:cBhvr>
                                        <p:cTn id="260" dur="2850" fill="hold">
                                          <p:stCondLst>
                                            <p:cond delay="150"/>
                                          </p:stCondLst>
                                        </p:cTn>
                                        <p:tgtEl>
                                          <p:spTgt spid="162"/>
                                        </p:tgtEl>
                                        <p:attrNameLst>
                                          <p:attrName>fill.type</p:attrName>
                                        </p:attrNameLst>
                                      </p:cBhvr>
                                      <p:to>
                                        <p:strVal val="solid"/>
                                      </p:to>
                                    </p:set>
                                    <p:set>
                                      <p:cBhvr>
                                        <p:cTn id="261" dur="2850" fill="hold">
                                          <p:stCondLst>
                                            <p:cond delay="150"/>
                                          </p:stCondLst>
                                        </p:cTn>
                                        <p:tgtEl>
                                          <p:spTgt spid="162"/>
                                        </p:tgtEl>
                                        <p:attrNameLst>
                                          <p:attrName>fill.on</p:attrName>
                                        </p:attrNameLst>
                                      </p:cBhvr>
                                      <p:to>
                                        <p:strVal val="true"/>
                                      </p:to>
                                    </p:set>
                                    <p:animScale>
                                      <p:cBhvr>
                                        <p:cTn id="262" dur="300" fill="hold">
                                          <p:stCondLst>
                                            <p:cond delay="0"/>
                                          </p:stCondLst>
                                        </p:cTn>
                                        <p:tgtEl>
                                          <p:spTgt spid="162"/>
                                        </p:tgtEl>
                                      </p:cBhvr>
                                      <p:from x="100000" y="100000"/>
                                      <p:to x="100000" y="5000"/>
                                    </p:animScale>
                                    <p:animScale>
                                      <p:cBhvr>
                                        <p:cTn id="263" dur="300" fill="hold">
                                          <p:stCondLst>
                                            <p:cond delay="300"/>
                                          </p:stCondLst>
                                        </p:cTn>
                                        <p:tgtEl>
                                          <p:spTgt spid="162"/>
                                        </p:tgtEl>
                                      </p:cBhvr>
                                      <p:from x="100000" y="5000"/>
                                      <p:to x="120000" y="150000"/>
                                    </p:animScale>
                                    <p:animScale>
                                      <p:cBhvr>
                                        <p:cTn id="264" dur="900" fill="hold">
                                          <p:stCondLst>
                                            <p:cond delay="2100"/>
                                          </p:stCondLst>
                                        </p:cTn>
                                        <p:tgtEl>
                                          <p:spTgt spid="162"/>
                                        </p:tgtEl>
                                      </p:cBhvr>
                                      <p:to x="120000" y="150000"/>
                                    </p:animScale>
                                  </p:childTnLst>
                                </p:cTn>
                              </p:par>
                              <p:par>
                                <p:cTn id="265" presetID="14" presetClass="emph" presetSubtype="0" fill="hold" grpId="1" nodeType="withEffect">
                                  <p:stCondLst>
                                    <p:cond delay="0"/>
                                  </p:stCondLst>
                                  <p:childTnLst>
                                    <p:animClr clrSpc="rgb" dir="cw">
                                      <p:cBhvr override="childStyle">
                                        <p:cTn id="266" dur="2850" fill="hold">
                                          <p:stCondLst>
                                            <p:cond delay="150"/>
                                          </p:stCondLst>
                                        </p:cTn>
                                        <p:tgtEl>
                                          <p:spTgt spid="263"/>
                                        </p:tgtEl>
                                        <p:attrNameLst>
                                          <p:attrName>style.color</p:attrName>
                                        </p:attrNameLst>
                                      </p:cBhvr>
                                      <p:to>
                                        <a:srgbClr val="F5FB13"/>
                                      </p:to>
                                    </p:animClr>
                                    <p:animClr clrSpc="rgb" dir="cw">
                                      <p:cBhvr>
                                        <p:cTn id="267" dur="2850" fill="hold">
                                          <p:stCondLst>
                                            <p:cond delay="150"/>
                                          </p:stCondLst>
                                        </p:cTn>
                                        <p:tgtEl>
                                          <p:spTgt spid="263"/>
                                        </p:tgtEl>
                                        <p:attrNameLst>
                                          <p:attrName>fillColor</p:attrName>
                                        </p:attrNameLst>
                                      </p:cBhvr>
                                      <p:to>
                                        <a:srgbClr val="F5FB13"/>
                                      </p:to>
                                    </p:animClr>
                                    <p:set>
                                      <p:cBhvr>
                                        <p:cTn id="268" dur="2850" fill="hold">
                                          <p:stCondLst>
                                            <p:cond delay="150"/>
                                          </p:stCondLst>
                                        </p:cTn>
                                        <p:tgtEl>
                                          <p:spTgt spid="263"/>
                                        </p:tgtEl>
                                        <p:attrNameLst>
                                          <p:attrName>fill.type</p:attrName>
                                        </p:attrNameLst>
                                      </p:cBhvr>
                                      <p:to>
                                        <p:strVal val="solid"/>
                                      </p:to>
                                    </p:set>
                                    <p:set>
                                      <p:cBhvr>
                                        <p:cTn id="269" dur="2850" fill="hold">
                                          <p:stCondLst>
                                            <p:cond delay="150"/>
                                          </p:stCondLst>
                                        </p:cTn>
                                        <p:tgtEl>
                                          <p:spTgt spid="263"/>
                                        </p:tgtEl>
                                        <p:attrNameLst>
                                          <p:attrName>fill.on</p:attrName>
                                        </p:attrNameLst>
                                      </p:cBhvr>
                                      <p:to>
                                        <p:strVal val="true"/>
                                      </p:to>
                                    </p:set>
                                    <p:animScale>
                                      <p:cBhvr>
                                        <p:cTn id="270" dur="300" fill="hold">
                                          <p:stCondLst>
                                            <p:cond delay="0"/>
                                          </p:stCondLst>
                                        </p:cTn>
                                        <p:tgtEl>
                                          <p:spTgt spid="263"/>
                                        </p:tgtEl>
                                      </p:cBhvr>
                                      <p:from x="100000" y="100000"/>
                                      <p:to x="100000" y="5000"/>
                                    </p:animScale>
                                    <p:animScale>
                                      <p:cBhvr>
                                        <p:cTn id="271" dur="300" fill="hold">
                                          <p:stCondLst>
                                            <p:cond delay="300"/>
                                          </p:stCondLst>
                                        </p:cTn>
                                        <p:tgtEl>
                                          <p:spTgt spid="263"/>
                                        </p:tgtEl>
                                      </p:cBhvr>
                                      <p:from x="100000" y="5000"/>
                                      <p:to x="120000" y="150000"/>
                                    </p:animScale>
                                    <p:animScale>
                                      <p:cBhvr>
                                        <p:cTn id="272" dur="900" fill="hold">
                                          <p:stCondLst>
                                            <p:cond delay="2100"/>
                                          </p:stCondLst>
                                        </p:cTn>
                                        <p:tgtEl>
                                          <p:spTgt spid="263"/>
                                        </p:tgtEl>
                                      </p:cBhvr>
                                      <p:to x="120000" y="150000"/>
                                    </p:animScale>
                                  </p:childTnLst>
                                </p:cTn>
                              </p:par>
                              <p:par>
                                <p:cTn id="273" presetID="14" presetClass="emph" presetSubtype="0" fill="hold" grpId="1" nodeType="withEffect">
                                  <p:stCondLst>
                                    <p:cond delay="0"/>
                                  </p:stCondLst>
                                  <p:childTnLst>
                                    <p:animClr clrSpc="rgb" dir="cw">
                                      <p:cBhvr override="childStyle">
                                        <p:cTn id="274" dur="2850" fill="hold">
                                          <p:stCondLst>
                                            <p:cond delay="150"/>
                                          </p:stCondLst>
                                        </p:cTn>
                                        <p:tgtEl>
                                          <p:spTgt spid="324"/>
                                        </p:tgtEl>
                                        <p:attrNameLst>
                                          <p:attrName>style.color</p:attrName>
                                        </p:attrNameLst>
                                      </p:cBhvr>
                                      <p:to>
                                        <a:srgbClr val="F5FB13"/>
                                      </p:to>
                                    </p:animClr>
                                    <p:animClr clrSpc="rgb" dir="cw">
                                      <p:cBhvr>
                                        <p:cTn id="275" dur="2850" fill="hold">
                                          <p:stCondLst>
                                            <p:cond delay="150"/>
                                          </p:stCondLst>
                                        </p:cTn>
                                        <p:tgtEl>
                                          <p:spTgt spid="324"/>
                                        </p:tgtEl>
                                        <p:attrNameLst>
                                          <p:attrName>fillColor</p:attrName>
                                        </p:attrNameLst>
                                      </p:cBhvr>
                                      <p:to>
                                        <a:srgbClr val="F5FB13"/>
                                      </p:to>
                                    </p:animClr>
                                    <p:set>
                                      <p:cBhvr>
                                        <p:cTn id="276" dur="2850" fill="hold">
                                          <p:stCondLst>
                                            <p:cond delay="150"/>
                                          </p:stCondLst>
                                        </p:cTn>
                                        <p:tgtEl>
                                          <p:spTgt spid="324"/>
                                        </p:tgtEl>
                                        <p:attrNameLst>
                                          <p:attrName>fill.type</p:attrName>
                                        </p:attrNameLst>
                                      </p:cBhvr>
                                      <p:to>
                                        <p:strVal val="solid"/>
                                      </p:to>
                                    </p:set>
                                    <p:set>
                                      <p:cBhvr>
                                        <p:cTn id="277" dur="2850" fill="hold">
                                          <p:stCondLst>
                                            <p:cond delay="150"/>
                                          </p:stCondLst>
                                        </p:cTn>
                                        <p:tgtEl>
                                          <p:spTgt spid="324"/>
                                        </p:tgtEl>
                                        <p:attrNameLst>
                                          <p:attrName>fill.on</p:attrName>
                                        </p:attrNameLst>
                                      </p:cBhvr>
                                      <p:to>
                                        <p:strVal val="true"/>
                                      </p:to>
                                    </p:set>
                                    <p:animScale>
                                      <p:cBhvr>
                                        <p:cTn id="278" dur="300" fill="hold">
                                          <p:stCondLst>
                                            <p:cond delay="0"/>
                                          </p:stCondLst>
                                        </p:cTn>
                                        <p:tgtEl>
                                          <p:spTgt spid="324"/>
                                        </p:tgtEl>
                                      </p:cBhvr>
                                      <p:from x="100000" y="100000"/>
                                      <p:to x="100000" y="5000"/>
                                    </p:animScale>
                                    <p:animScale>
                                      <p:cBhvr>
                                        <p:cTn id="279" dur="300" fill="hold">
                                          <p:stCondLst>
                                            <p:cond delay="300"/>
                                          </p:stCondLst>
                                        </p:cTn>
                                        <p:tgtEl>
                                          <p:spTgt spid="324"/>
                                        </p:tgtEl>
                                      </p:cBhvr>
                                      <p:from x="100000" y="5000"/>
                                      <p:to x="120000" y="150000"/>
                                    </p:animScale>
                                    <p:animScale>
                                      <p:cBhvr>
                                        <p:cTn id="280" dur="900" fill="hold">
                                          <p:stCondLst>
                                            <p:cond delay="2100"/>
                                          </p:stCondLst>
                                        </p:cTn>
                                        <p:tgtEl>
                                          <p:spTgt spid="324"/>
                                        </p:tgtEl>
                                      </p:cBhvr>
                                      <p:to x="120000" y="150000"/>
                                    </p:animScale>
                                  </p:childTnLst>
                                </p:cTn>
                              </p:par>
                              <p:par>
                                <p:cTn id="281" presetID="14" presetClass="emph" presetSubtype="0" fill="hold" grpId="1" nodeType="withEffect">
                                  <p:stCondLst>
                                    <p:cond delay="0"/>
                                  </p:stCondLst>
                                  <p:childTnLst>
                                    <p:animClr clrSpc="rgb" dir="cw">
                                      <p:cBhvr override="childStyle">
                                        <p:cTn id="282" dur="2850" fill="hold">
                                          <p:stCondLst>
                                            <p:cond delay="150"/>
                                          </p:stCondLst>
                                        </p:cTn>
                                        <p:tgtEl>
                                          <p:spTgt spid="327"/>
                                        </p:tgtEl>
                                        <p:attrNameLst>
                                          <p:attrName>style.color</p:attrName>
                                        </p:attrNameLst>
                                      </p:cBhvr>
                                      <p:to>
                                        <a:srgbClr val="F5FB13"/>
                                      </p:to>
                                    </p:animClr>
                                    <p:animClr clrSpc="rgb" dir="cw">
                                      <p:cBhvr>
                                        <p:cTn id="283" dur="2850" fill="hold">
                                          <p:stCondLst>
                                            <p:cond delay="150"/>
                                          </p:stCondLst>
                                        </p:cTn>
                                        <p:tgtEl>
                                          <p:spTgt spid="327"/>
                                        </p:tgtEl>
                                        <p:attrNameLst>
                                          <p:attrName>fillColor</p:attrName>
                                        </p:attrNameLst>
                                      </p:cBhvr>
                                      <p:to>
                                        <a:srgbClr val="F5FB13"/>
                                      </p:to>
                                    </p:animClr>
                                    <p:set>
                                      <p:cBhvr>
                                        <p:cTn id="284" dur="2850" fill="hold">
                                          <p:stCondLst>
                                            <p:cond delay="150"/>
                                          </p:stCondLst>
                                        </p:cTn>
                                        <p:tgtEl>
                                          <p:spTgt spid="327"/>
                                        </p:tgtEl>
                                        <p:attrNameLst>
                                          <p:attrName>fill.type</p:attrName>
                                        </p:attrNameLst>
                                      </p:cBhvr>
                                      <p:to>
                                        <p:strVal val="solid"/>
                                      </p:to>
                                    </p:set>
                                    <p:set>
                                      <p:cBhvr>
                                        <p:cTn id="285" dur="2850" fill="hold">
                                          <p:stCondLst>
                                            <p:cond delay="150"/>
                                          </p:stCondLst>
                                        </p:cTn>
                                        <p:tgtEl>
                                          <p:spTgt spid="327"/>
                                        </p:tgtEl>
                                        <p:attrNameLst>
                                          <p:attrName>fill.on</p:attrName>
                                        </p:attrNameLst>
                                      </p:cBhvr>
                                      <p:to>
                                        <p:strVal val="true"/>
                                      </p:to>
                                    </p:set>
                                    <p:animScale>
                                      <p:cBhvr>
                                        <p:cTn id="286" dur="300" fill="hold">
                                          <p:stCondLst>
                                            <p:cond delay="0"/>
                                          </p:stCondLst>
                                        </p:cTn>
                                        <p:tgtEl>
                                          <p:spTgt spid="327"/>
                                        </p:tgtEl>
                                      </p:cBhvr>
                                      <p:from x="100000" y="100000"/>
                                      <p:to x="100000" y="5000"/>
                                    </p:animScale>
                                    <p:animScale>
                                      <p:cBhvr>
                                        <p:cTn id="287" dur="300" fill="hold">
                                          <p:stCondLst>
                                            <p:cond delay="300"/>
                                          </p:stCondLst>
                                        </p:cTn>
                                        <p:tgtEl>
                                          <p:spTgt spid="327"/>
                                        </p:tgtEl>
                                      </p:cBhvr>
                                      <p:from x="100000" y="5000"/>
                                      <p:to x="120000" y="150000"/>
                                    </p:animScale>
                                    <p:animScale>
                                      <p:cBhvr>
                                        <p:cTn id="288" dur="900" fill="hold">
                                          <p:stCondLst>
                                            <p:cond delay="2100"/>
                                          </p:stCondLst>
                                        </p:cTn>
                                        <p:tgtEl>
                                          <p:spTgt spid="327"/>
                                        </p:tgtEl>
                                      </p:cBhvr>
                                      <p:to x="120000" y="150000"/>
                                    </p:animScale>
                                  </p:childTnLst>
                                </p:cTn>
                              </p:par>
                              <p:par>
                                <p:cTn id="289" presetID="14" presetClass="emph" presetSubtype="0" fill="hold" grpId="1" nodeType="withEffect">
                                  <p:stCondLst>
                                    <p:cond delay="0"/>
                                  </p:stCondLst>
                                  <p:childTnLst>
                                    <p:animClr clrSpc="rgb" dir="cw">
                                      <p:cBhvr override="childStyle">
                                        <p:cTn id="290" dur="2850" fill="hold">
                                          <p:stCondLst>
                                            <p:cond delay="150"/>
                                          </p:stCondLst>
                                        </p:cTn>
                                        <p:tgtEl>
                                          <p:spTgt spid="261"/>
                                        </p:tgtEl>
                                        <p:attrNameLst>
                                          <p:attrName>style.color</p:attrName>
                                        </p:attrNameLst>
                                      </p:cBhvr>
                                      <p:to>
                                        <a:srgbClr val="F5FB13"/>
                                      </p:to>
                                    </p:animClr>
                                    <p:animClr clrSpc="rgb" dir="cw">
                                      <p:cBhvr>
                                        <p:cTn id="291" dur="2850" fill="hold">
                                          <p:stCondLst>
                                            <p:cond delay="150"/>
                                          </p:stCondLst>
                                        </p:cTn>
                                        <p:tgtEl>
                                          <p:spTgt spid="261"/>
                                        </p:tgtEl>
                                        <p:attrNameLst>
                                          <p:attrName>fillColor</p:attrName>
                                        </p:attrNameLst>
                                      </p:cBhvr>
                                      <p:to>
                                        <a:srgbClr val="F5FB13"/>
                                      </p:to>
                                    </p:animClr>
                                    <p:set>
                                      <p:cBhvr>
                                        <p:cTn id="292" dur="2850" fill="hold">
                                          <p:stCondLst>
                                            <p:cond delay="150"/>
                                          </p:stCondLst>
                                        </p:cTn>
                                        <p:tgtEl>
                                          <p:spTgt spid="261"/>
                                        </p:tgtEl>
                                        <p:attrNameLst>
                                          <p:attrName>fill.type</p:attrName>
                                        </p:attrNameLst>
                                      </p:cBhvr>
                                      <p:to>
                                        <p:strVal val="solid"/>
                                      </p:to>
                                    </p:set>
                                    <p:set>
                                      <p:cBhvr>
                                        <p:cTn id="293" dur="2850" fill="hold">
                                          <p:stCondLst>
                                            <p:cond delay="150"/>
                                          </p:stCondLst>
                                        </p:cTn>
                                        <p:tgtEl>
                                          <p:spTgt spid="261"/>
                                        </p:tgtEl>
                                        <p:attrNameLst>
                                          <p:attrName>fill.on</p:attrName>
                                        </p:attrNameLst>
                                      </p:cBhvr>
                                      <p:to>
                                        <p:strVal val="true"/>
                                      </p:to>
                                    </p:set>
                                    <p:animScale>
                                      <p:cBhvr>
                                        <p:cTn id="294" dur="300" fill="hold">
                                          <p:stCondLst>
                                            <p:cond delay="0"/>
                                          </p:stCondLst>
                                        </p:cTn>
                                        <p:tgtEl>
                                          <p:spTgt spid="261"/>
                                        </p:tgtEl>
                                      </p:cBhvr>
                                      <p:from x="100000" y="100000"/>
                                      <p:to x="100000" y="5000"/>
                                    </p:animScale>
                                    <p:animScale>
                                      <p:cBhvr>
                                        <p:cTn id="295" dur="300" fill="hold">
                                          <p:stCondLst>
                                            <p:cond delay="300"/>
                                          </p:stCondLst>
                                        </p:cTn>
                                        <p:tgtEl>
                                          <p:spTgt spid="261"/>
                                        </p:tgtEl>
                                      </p:cBhvr>
                                      <p:from x="100000" y="5000"/>
                                      <p:to x="120000" y="150000"/>
                                    </p:animScale>
                                    <p:animScale>
                                      <p:cBhvr>
                                        <p:cTn id="296" dur="900" fill="hold">
                                          <p:stCondLst>
                                            <p:cond delay="2100"/>
                                          </p:stCondLst>
                                        </p:cTn>
                                        <p:tgtEl>
                                          <p:spTgt spid="261"/>
                                        </p:tgtEl>
                                      </p:cBhvr>
                                      <p:to x="120000" y="150000"/>
                                    </p:animScale>
                                  </p:childTnLst>
                                </p:cTn>
                              </p:par>
                              <p:par>
                                <p:cTn id="297" presetID="14" presetClass="emph" presetSubtype="0" fill="hold" grpId="1" nodeType="withEffect">
                                  <p:stCondLst>
                                    <p:cond delay="0"/>
                                  </p:stCondLst>
                                  <p:childTnLst>
                                    <p:animClr clrSpc="rgb" dir="cw">
                                      <p:cBhvr override="childStyle">
                                        <p:cTn id="298" dur="2850" fill="hold">
                                          <p:stCondLst>
                                            <p:cond delay="150"/>
                                          </p:stCondLst>
                                        </p:cTn>
                                        <p:tgtEl>
                                          <p:spTgt spid="308"/>
                                        </p:tgtEl>
                                        <p:attrNameLst>
                                          <p:attrName>style.color</p:attrName>
                                        </p:attrNameLst>
                                      </p:cBhvr>
                                      <p:to>
                                        <a:srgbClr val="F5FB13"/>
                                      </p:to>
                                    </p:animClr>
                                    <p:animClr clrSpc="rgb" dir="cw">
                                      <p:cBhvr>
                                        <p:cTn id="299" dur="2850" fill="hold">
                                          <p:stCondLst>
                                            <p:cond delay="150"/>
                                          </p:stCondLst>
                                        </p:cTn>
                                        <p:tgtEl>
                                          <p:spTgt spid="308"/>
                                        </p:tgtEl>
                                        <p:attrNameLst>
                                          <p:attrName>fillColor</p:attrName>
                                        </p:attrNameLst>
                                      </p:cBhvr>
                                      <p:to>
                                        <a:srgbClr val="F5FB13"/>
                                      </p:to>
                                    </p:animClr>
                                    <p:set>
                                      <p:cBhvr>
                                        <p:cTn id="300" dur="2850" fill="hold">
                                          <p:stCondLst>
                                            <p:cond delay="150"/>
                                          </p:stCondLst>
                                        </p:cTn>
                                        <p:tgtEl>
                                          <p:spTgt spid="308"/>
                                        </p:tgtEl>
                                        <p:attrNameLst>
                                          <p:attrName>fill.type</p:attrName>
                                        </p:attrNameLst>
                                      </p:cBhvr>
                                      <p:to>
                                        <p:strVal val="solid"/>
                                      </p:to>
                                    </p:set>
                                    <p:set>
                                      <p:cBhvr>
                                        <p:cTn id="301" dur="2850" fill="hold">
                                          <p:stCondLst>
                                            <p:cond delay="150"/>
                                          </p:stCondLst>
                                        </p:cTn>
                                        <p:tgtEl>
                                          <p:spTgt spid="308"/>
                                        </p:tgtEl>
                                        <p:attrNameLst>
                                          <p:attrName>fill.on</p:attrName>
                                        </p:attrNameLst>
                                      </p:cBhvr>
                                      <p:to>
                                        <p:strVal val="true"/>
                                      </p:to>
                                    </p:set>
                                    <p:animScale>
                                      <p:cBhvr>
                                        <p:cTn id="302" dur="300" fill="hold">
                                          <p:stCondLst>
                                            <p:cond delay="0"/>
                                          </p:stCondLst>
                                        </p:cTn>
                                        <p:tgtEl>
                                          <p:spTgt spid="308"/>
                                        </p:tgtEl>
                                      </p:cBhvr>
                                      <p:from x="100000" y="100000"/>
                                      <p:to x="100000" y="5000"/>
                                    </p:animScale>
                                    <p:animScale>
                                      <p:cBhvr>
                                        <p:cTn id="303" dur="300" fill="hold">
                                          <p:stCondLst>
                                            <p:cond delay="300"/>
                                          </p:stCondLst>
                                        </p:cTn>
                                        <p:tgtEl>
                                          <p:spTgt spid="308"/>
                                        </p:tgtEl>
                                      </p:cBhvr>
                                      <p:from x="100000" y="5000"/>
                                      <p:to x="120000" y="150000"/>
                                    </p:animScale>
                                    <p:animScale>
                                      <p:cBhvr>
                                        <p:cTn id="304" dur="900" fill="hold">
                                          <p:stCondLst>
                                            <p:cond delay="2100"/>
                                          </p:stCondLst>
                                        </p:cTn>
                                        <p:tgtEl>
                                          <p:spTgt spid="308"/>
                                        </p:tgtEl>
                                      </p:cBhvr>
                                      <p:to x="120000" y="150000"/>
                                    </p:animScale>
                                  </p:childTnLst>
                                </p:cTn>
                              </p:par>
                              <p:par>
                                <p:cTn id="305" presetID="14" presetClass="emph" presetSubtype="0" fill="hold" grpId="1" nodeType="withEffect">
                                  <p:stCondLst>
                                    <p:cond delay="0"/>
                                  </p:stCondLst>
                                  <p:childTnLst>
                                    <p:animClr clrSpc="rgb" dir="cw">
                                      <p:cBhvr override="childStyle">
                                        <p:cTn id="306" dur="2850" fill="hold">
                                          <p:stCondLst>
                                            <p:cond delay="150"/>
                                          </p:stCondLst>
                                        </p:cTn>
                                        <p:tgtEl>
                                          <p:spTgt spid="25"/>
                                        </p:tgtEl>
                                        <p:attrNameLst>
                                          <p:attrName>style.color</p:attrName>
                                        </p:attrNameLst>
                                      </p:cBhvr>
                                      <p:to>
                                        <a:srgbClr val="F5FB13"/>
                                      </p:to>
                                    </p:animClr>
                                    <p:animClr clrSpc="rgb" dir="cw">
                                      <p:cBhvr>
                                        <p:cTn id="307" dur="2850" fill="hold">
                                          <p:stCondLst>
                                            <p:cond delay="150"/>
                                          </p:stCondLst>
                                        </p:cTn>
                                        <p:tgtEl>
                                          <p:spTgt spid="25"/>
                                        </p:tgtEl>
                                        <p:attrNameLst>
                                          <p:attrName>fillColor</p:attrName>
                                        </p:attrNameLst>
                                      </p:cBhvr>
                                      <p:to>
                                        <a:srgbClr val="F5FB13"/>
                                      </p:to>
                                    </p:animClr>
                                    <p:set>
                                      <p:cBhvr>
                                        <p:cTn id="308" dur="2850" fill="hold">
                                          <p:stCondLst>
                                            <p:cond delay="150"/>
                                          </p:stCondLst>
                                        </p:cTn>
                                        <p:tgtEl>
                                          <p:spTgt spid="25"/>
                                        </p:tgtEl>
                                        <p:attrNameLst>
                                          <p:attrName>fill.type</p:attrName>
                                        </p:attrNameLst>
                                      </p:cBhvr>
                                      <p:to>
                                        <p:strVal val="solid"/>
                                      </p:to>
                                    </p:set>
                                    <p:set>
                                      <p:cBhvr>
                                        <p:cTn id="309" dur="2850" fill="hold">
                                          <p:stCondLst>
                                            <p:cond delay="150"/>
                                          </p:stCondLst>
                                        </p:cTn>
                                        <p:tgtEl>
                                          <p:spTgt spid="25"/>
                                        </p:tgtEl>
                                        <p:attrNameLst>
                                          <p:attrName>fill.on</p:attrName>
                                        </p:attrNameLst>
                                      </p:cBhvr>
                                      <p:to>
                                        <p:strVal val="true"/>
                                      </p:to>
                                    </p:set>
                                    <p:animScale>
                                      <p:cBhvr>
                                        <p:cTn id="310" dur="300" fill="hold">
                                          <p:stCondLst>
                                            <p:cond delay="0"/>
                                          </p:stCondLst>
                                        </p:cTn>
                                        <p:tgtEl>
                                          <p:spTgt spid="25"/>
                                        </p:tgtEl>
                                      </p:cBhvr>
                                      <p:from x="100000" y="100000"/>
                                      <p:to x="100000" y="5000"/>
                                    </p:animScale>
                                    <p:animScale>
                                      <p:cBhvr>
                                        <p:cTn id="311" dur="300" fill="hold">
                                          <p:stCondLst>
                                            <p:cond delay="300"/>
                                          </p:stCondLst>
                                        </p:cTn>
                                        <p:tgtEl>
                                          <p:spTgt spid="25"/>
                                        </p:tgtEl>
                                      </p:cBhvr>
                                      <p:from x="100000" y="5000"/>
                                      <p:to x="120000" y="150000"/>
                                    </p:animScale>
                                    <p:animScale>
                                      <p:cBhvr>
                                        <p:cTn id="312" dur="900" fill="hold">
                                          <p:stCondLst>
                                            <p:cond delay="2100"/>
                                          </p:stCondLst>
                                        </p:cTn>
                                        <p:tgtEl>
                                          <p:spTgt spid="25"/>
                                        </p:tgtEl>
                                      </p:cBhvr>
                                      <p:to x="120000" y="150000"/>
                                    </p:animScale>
                                  </p:childTnLst>
                                </p:cTn>
                              </p:par>
                              <p:par>
                                <p:cTn id="313" presetID="14" presetClass="emph" presetSubtype="0" fill="hold" grpId="1" nodeType="withEffect">
                                  <p:stCondLst>
                                    <p:cond delay="0"/>
                                  </p:stCondLst>
                                  <p:childTnLst>
                                    <p:animClr clrSpc="rgb" dir="cw">
                                      <p:cBhvr override="childStyle">
                                        <p:cTn id="314" dur="2850" fill="hold">
                                          <p:stCondLst>
                                            <p:cond delay="150"/>
                                          </p:stCondLst>
                                        </p:cTn>
                                        <p:tgtEl>
                                          <p:spTgt spid="264"/>
                                        </p:tgtEl>
                                        <p:attrNameLst>
                                          <p:attrName>style.color</p:attrName>
                                        </p:attrNameLst>
                                      </p:cBhvr>
                                      <p:to>
                                        <a:srgbClr val="F5FB13"/>
                                      </p:to>
                                    </p:animClr>
                                    <p:animClr clrSpc="rgb" dir="cw">
                                      <p:cBhvr>
                                        <p:cTn id="315" dur="2850" fill="hold">
                                          <p:stCondLst>
                                            <p:cond delay="150"/>
                                          </p:stCondLst>
                                        </p:cTn>
                                        <p:tgtEl>
                                          <p:spTgt spid="264"/>
                                        </p:tgtEl>
                                        <p:attrNameLst>
                                          <p:attrName>fillColor</p:attrName>
                                        </p:attrNameLst>
                                      </p:cBhvr>
                                      <p:to>
                                        <a:srgbClr val="F5FB13"/>
                                      </p:to>
                                    </p:animClr>
                                    <p:set>
                                      <p:cBhvr>
                                        <p:cTn id="316" dur="2850" fill="hold">
                                          <p:stCondLst>
                                            <p:cond delay="150"/>
                                          </p:stCondLst>
                                        </p:cTn>
                                        <p:tgtEl>
                                          <p:spTgt spid="264"/>
                                        </p:tgtEl>
                                        <p:attrNameLst>
                                          <p:attrName>fill.type</p:attrName>
                                        </p:attrNameLst>
                                      </p:cBhvr>
                                      <p:to>
                                        <p:strVal val="solid"/>
                                      </p:to>
                                    </p:set>
                                    <p:set>
                                      <p:cBhvr>
                                        <p:cTn id="317" dur="2850" fill="hold">
                                          <p:stCondLst>
                                            <p:cond delay="150"/>
                                          </p:stCondLst>
                                        </p:cTn>
                                        <p:tgtEl>
                                          <p:spTgt spid="264"/>
                                        </p:tgtEl>
                                        <p:attrNameLst>
                                          <p:attrName>fill.on</p:attrName>
                                        </p:attrNameLst>
                                      </p:cBhvr>
                                      <p:to>
                                        <p:strVal val="true"/>
                                      </p:to>
                                    </p:set>
                                    <p:animScale>
                                      <p:cBhvr>
                                        <p:cTn id="318" dur="300" fill="hold">
                                          <p:stCondLst>
                                            <p:cond delay="0"/>
                                          </p:stCondLst>
                                        </p:cTn>
                                        <p:tgtEl>
                                          <p:spTgt spid="264"/>
                                        </p:tgtEl>
                                      </p:cBhvr>
                                      <p:from x="100000" y="100000"/>
                                      <p:to x="100000" y="5000"/>
                                    </p:animScale>
                                    <p:animScale>
                                      <p:cBhvr>
                                        <p:cTn id="319" dur="300" fill="hold">
                                          <p:stCondLst>
                                            <p:cond delay="300"/>
                                          </p:stCondLst>
                                        </p:cTn>
                                        <p:tgtEl>
                                          <p:spTgt spid="264"/>
                                        </p:tgtEl>
                                      </p:cBhvr>
                                      <p:from x="100000" y="5000"/>
                                      <p:to x="120000" y="150000"/>
                                    </p:animScale>
                                    <p:animScale>
                                      <p:cBhvr>
                                        <p:cTn id="320" dur="900" fill="hold">
                                          <p:stCondLst>
                                            <p:cond delay="2100"/>
                                          </p:stCondLst>
                                        </p:cTn>
                                        <p:tgtEl>
                                          <p:spTgt spid="264"/>
                                        </p:tgtEl>
                                      </p:cBhvr>
                                      <p:to x="120000" y="150000"/>
                                    </p:animScale>
                                  </p:childTnLst>
                                </p:cTn>
                              </p:par>
                              <p:par>
                                <p:cTn id="321" presetID="14" presetClass="emph" presetSubtype="0" fill="hold" grpId="1" nodeType="withEffect">
                                  <p:stCondLst>
                                    <p:cond delay="0"/>
                                  </p:stCondLst>
                                  <p:childTnLst>
                                    <p:animClr clrSpc="rgb" dir="cw">
                                      <p:cBhvr override="childStyle">
                                        <p:cTn id="322" dur="2850" fill="hold">
                                          <p:stCondLst>
                                            <p:cond delay="150"/>
                                          </p:stCondLst>
                                        </p:cTn>
                                        <p:tgtEl>
                                          <p:spTgt spid="262"/>
                                        </p:tgtEl>
                                        <p:attrNameLst>
                                          <p:attrName>style.color</p:attrName>
                                        </p:attrNameLst>
                                      </p:cBhvr>
                                      <p:to>
                                        <a:srgbClr val="F5FB13"/>
                                      </p:to>
                                    </p:animClr>
                                    <p:animClr clrSpc="rgb" dir="cw">
                                      <p:cBhvr>
                                        <p:cTn id="323" dur="2850" fill="hold">
                                          <p:stCondLst>
                                            <p:cond delay="150"/>
                                          </p:stCondLst>
                                        </p:cTn>
                                        <p:tgtEl>
                                          <p:spTgt spid="262"/>
                                        </p:tgtEl>
                                        <p:attrNameLst>
                                          <p:attrName>fillColor</p:attrName>
                                        </p:attrNameLst>
                                      </p:cBhvr>
                                      <p:to>
                                        <a:srgbClr val="F5FB13"/>
                                      </p:to>
                                    </p:animClr>
                                    <p:set>
                                      <p:cBhvr>
                                        <p:cTn id="324" dur="2850" fill="hold">
                                          <p:stCondLst>
                                            <p:cond delay="150"/>
                                          </p:stCondLst>
                                        </p:cTn>
                                        <p:tgtEl>
                                          <p:spTgt spid="262"/>
                                        </p:tgtEl>
                                        <p:attrNameLst>
                                          <p:attrName>fill.type</p:attrName>
                                        </p:attrNameLst>
                                      </p:cBhvr>
                                      <p:to>
                                        <p:strVal val="solid"/>
                                      </p:to>
                                    </p:set>
                                    <p:set>
                                      <p:cBhvr>
                                        <p:cTn id="325" dur="2850" fill="hold">
                                          <p:stCondLst>
                                            <p:cond delay="150"/>
                                          </p:stCondLst>
                                        </p:cTn>
                                        <p:tgtEl>
                                          <p:spTgt spid="262"/>
                                        </p:tgtEl>
                                        <p:attrNameLst>
                                          <p:attrName>fill.on</p:attrName>
                                        </p:attrNameLst>
                                      </p:cBhvr>
                                      <p:to>
                                        <p:strVal val="true"/>
                                      </p:to>
                                    </p:set>
                                    <p:animScale>
                                      <p:cBhvr>
                                        <p:cTn id="326" dur="300" fill="hold">
                                          <p:stCondLst>
                                            <p:cond delay="0"/>
                                          </p:stCondLst>
                                        </p:cTn>
                                        <p:tgtEl>
                                          <p:spTgt spid="262"/>
                                        </p:tgtEl>
                                      </p:cBhvr>
                                      <p:from x="100000" y="100000"/>
                                      <p:to x="100000" y="5000"/>
                                    </p:animScale>
                                    <p:animScale>
                                      <p:cBhvr>
                                        <p:cTn id="327" dur="300" fill="hold">
                                          <p:stCondLst>
                                            <p:cond delay="300"/>
                                          </p:stCondLst>
                                        </p:cTn>
                                        <p:tgtEl>
                                          <p:spTgt spid="262"/>
                                        </p:tgtEl>
                                      </p:cBhvr>
                                      <p:from x="100000" y="5000"/>
                                      <p:to x="120000" y="150000"/>
                                    </p:animScale>
                                    <p:animScale>
                                      <p:cBhvr>
                                        <p:cTn id="328" dur="900" fill="hold">
                                          <p:stCondLst>
                                            <p:cond delay="2100"/>
                                          </p:stCondLst>
                                        </p:cTn>
                                        <p:tgtEl>
                                          <p:spTgt spid="262"/>
                                        </p:tgtEl>
                                      </p:cBhvr>
                                      <p:to x="120000" y="150000"/>
                                    </p:animScale>
                                  </p:childTnLst>
                                </p:cTn>
                              </p:par>
                              <p:par>
                                <p:cTn id="329" presetID="14" presetClass="emph" presetSubtype="0" fill="hold" grpId="1" nodeType="withEffect">
                                  <p:stCondLst>
                                    <p:cond delay="0"/>
                                  </p:stCondLst>
                                  <p:childTnLst>
                                    <p:animClr clrSpc="rgb" dir="cw">
                                      <p:cBhvr override="childStyle">
                                        <p:cTn id="330" dur="2850" fill="hold">
                                          <p:stCondLst>
                                            <p:cond delay="150"/>
                                          </p:stCondLst>
                                        </p:cTn>
                                        <p:tgtEl>
                                          <p:spTgt spid="302"/>
                                        </p:tgtEl>
                                        <p:attrNameLst>
                                          <p:attrName>style.color</p:attrName>
                                        </p:attrNameLst>
                                      </p:cBhvr>
                                      <p:to>
                                        <a:srgbClr val="F5FB13"/>
                                      </p:to>
                                    </p:animClr>
                                    <p:animClr clrSpc="rgb" dir="cw">
                                      <p:cBhvr>
                                        <p:cTn id="331" dur="2850" fill="hold">
                                          <p:stCondLst>
                                            <p:cond delay="150"/>
                                          </p:stCondLst>
                                        </p:cTn>
                                        <p:tgtEl>
                                          <p:spTgt spid="302"/>
                                        </p:tgtEl>
                                        <p:attrNameLst>
                                          <p:attrName>fillColor</p:attrName>
                                        </p:attrNameLst>
                                      </p:cBhvr>
                                      <p:to>
                                        <a:srgbClr val="F5FB13"/>
                                      </p:to>
                                    </p:animClr>
                                    <p:set>
                                      <p:cBhvr>
                                        <p:cTn id="332" dur="2850" fill="hold">
                                          <p:stCondLst>
                                            <p:cond delay="150"/>
                                          </p:stCondLst>
                                        </p:cTn>
                                        <p:tgtEl>
                                          <p:spTgt spid="302"/>
                                        </p:tgtEl>
                                        <p:attrNameLst>
                                          <p:attrName>fill.type</p:attrName>
                                        </p:attrNameLst>
                                      </p:cBhvr>
                                      <p:to>
                                        <p:strVal val="solid"/>
                                      </p:to>
                                    </p:set>
                                    <p:set>
                                      <p:cBhvr>
                                        <p:cTn id="333" dur="2850" fill="hold">
                                          <p:stCondLst>
                                            <p:cond delay="150"/>
                                          </p:stCondLst>
                                        </p:cTn>
                                        <p:tgtEl>
                                          <p:spTgt spid="302"/>
                                        </p:tgtEl>
                                        <p:attrNameLst>
                                          <p:attrName>fill.on</p:attrName>
                                        </p:attrNameLst>
                                      </p:cBhvr>
                                      <p:to>
                                        <p:strVal val="true"/>
                                      </p:to>
                                    </p:set>
                                    <p:animScale>
                                      <p:cBhvr>
                                        <p:cTn id="334" dur="300" fill="hold">
                                          <p:stCondLst>
                                            <p:cond delay="0"/>
                                          </p:stCondLst>
                                        </p:cTn>
                                        <p:tgtEl>
                                          <p:spTgt spid="302"/>
                                        </p:tgtEl>
                                      </p:cBhvr>
                                      <p:from x="100000" y="100000"/>
                                      <p:to x="100000" y="5000"/>
                                    </p:animScale>
                                    <p:animScale>
                                      <p:cBhvr>
                                        <p:cTn id="335" dur="300" fill="hold">
                                          <p:stCondLst>
                                            <p:cond delay="300"/>
                                          </p:stCondLst>
                                        </p:cTn>
                                        <p:tgtEl>
                                          <p:spTgt spid="302"/>
                                        </p:tgtEl>
                                      </p:cBhvr>
                                      <p:from x="100000" y="5000"/>
                                      <p:to x="120000" y="150000"/>
                                    </p:animScale>
                                    <p:animScale>
                                      <p:cBhvr>
                                        <p:cTn id="336" dur="900" fill="hold">
                                          <p:stCondLst>
                                            <p:cond delay="2100"/>
                                          </p:stCondLst>
                                        </p:cTn>
                                        <p:tgtEl>
                                          <p:spTgt spid="302"/>
                                        </p:tgtEl>
                                      </p:cBhvr>
                                      <p:to x="120000" y="150000"/>
                                    </p:animScale>
                                  </p:childTnLst>
                                </p:cTn>
                              </p:par>
                              <p:par>
                                <p:cTn id="337" presetID="14" presetClass="emph" presetSubtype="0" fill="hold" grpId="1" nodeType="withEffect">
                                  <p:stCondLst>
                                    <p:cond delay="0"/>
                                  </p:stCondLst>
                                  <p:childTnLst>
                                    <p:animClr clrSpc="rgb" dir="cw">
                                      <p:cBhvr override="childStyle">
                                        <p:cTn id="338" dur="2850" fill="hold">
                                          <p:stCondLst>
                                            <p:cond delay="150"/>
                                          </p:stCondLst>
                                        </p:cTn>
                                        <p:tgtEl>
                                          <p:spTgt spid="316"/>
                                        </p:tgtEl>
                                        <p:attrNameLst>
                                          <p:attrName>style.color</p:attrName>
                                        </p:attrNameLst>
                                      </p:cBhvr>
                                      <p:to>
                                        <a:srgbClr val="F5FB13"/>
                                      </p:to>
                                    </p:animClr>
                                    <p:animClr clrSpc="rgb" dir="cw">
                                      <p:cBhvr>
                                        <p:cTn id="339" dur="2850" fill="hold">
                                          <p:stCondLst>
                                            <p:cond delay="150"/>
                                          </p:stCondLst>
                                        </p:cTn>
                                        <p:tgtEl>
                                          <p:spTgt spid="316"/>
                                        </p:tgtEl>
                                        <p:attrNameLst>
                                          <p:attrName>fillColor</p:attrName>
                                        </p:attrNameLst>
                                      </p:cBhvr>
                                      <p:to>
                                        <a:srgbClr val="F5FB13"/>
                                      </p:to>
                                    </p:animClr>
                                    <p:set>
                                      <p:cBhvr>
                                        <p:cTn id="340" dur="2850" fill="hold">
                                          <p:stCondLst>
                                            <p:cond delay="150"/>
                                          </p:stCondLst>
                                        </p:cTn>
                                        <p:tgtEl>
                                          <p:spTgt spid="316"/>
                                        </p:tgtEl>
                                        <p:attrNameLst>
                                          <p:attrName>fill.type</p:attrName>
                                        </p:attrNameLst>
                                      </p:cBhvr>
                                      <p:to>
                                        <p:strVal val="solid"/>
                                      </p:to>
                                    </p:set>
                                    <p:set>
                                      <p:cBhvr>
                                        <p:cTn id="341" dur="2850" fill="hold">
                                          <p:stCondLst>
                                            <p:cond delay="150"/>
                                          </p:stCondLst>
                                        </p:cTn>
                                        <p:tgtEl>
                                          <p:spTgt spid="316"/>
                                        </p:tgtEl>
                                        <p:attrNameLst>
                                          <p:attrName>fill.on</p:attrName>
                                        </p:attrNameLst>
                                      </p:cBhvr>
                                      <p:to>
                                        <p:strVal val="true"/>
                                      </p:to>
                                    </p:set>
                                    <p:animScale>
                                      <p:cBhvr>
                                        <p:cTn id="342" dur="300" fill="hold">
                                          <p:stCondLst>
                                            <p:cond delay="0"/>
                                          </p:stCondLst>
                                        </p:cTn>
                                        <p:tgtEl>
                                          <p:spTgt spid="316"/>
                                        </p:tgtEl>
                                      </p:cBhvr>
                                      <p:from x="100000" y="100000"/>
                                      <p:to x="100000" y="5000"/>
                                    </p:animScale>
                                    <p:animScale>
                                      <p:cBhvr>
                                        <p:cTn id="343" dur="300" fill="hold">
                                          <p:stCondLst>
                                            <p:cond delay="300"/>
                                          </p:stCondLst>
                                        </p:cTn>
                                        <p:tgtEl>
                                          <p:spTgt spid="316"/>
                                        </p:tgtEl>
                                      </p:cBhvr>
                                      <p:from x="100000" y="5000"/>
                                      <p:to x="120000" y="150000"/>
                                    </p:animScale>
                                    <p:animScale>
                                      <p:cBhvr>
                                        <p:cTn id="344" dur="900" fill="hold">
                                          <p:stCondLst>
                                            <p:cond delay="2100"/>
                                          </p:stCondLst>
                                        </p:cTn>
                                        <p:tgtEl>
                                          <p:spTgt spid="316"/>
                                        </p:tgtEl>
                                      </p:cBhvr>
                                      <p:to x="120000" y="150000"/>
                                    </p:animScale>
                                  </p:childTnLst>
                                </p:cTn>
                              </p:par>
                              <p:par>
                                <p:cTn id="345" presetID="14" presetClass="emph" presetSubtype="0" fill="hold" grpId="1" nodeType="withEffect">
                                  <p:stCondLst>
                                    <p:cond delay="0"/>
                                  </p:stCondLst>
                                  <p:childTnLst>
                                    <p:animClr clrSpc="rgb" dir="cw">
                                      <p:cBhvr override="childStyle">
                                        <p:cTn id="346" dur="2850" fill="hold">
                                          <p:stCondLst>
                                            <p:cond delay="150"/>
                                          </p:stCondLst>
                                        </p:cTn>
                                        <p:tgtEl>
                                          <p:spTgt spid="317"/>
                                        </p:tgtEl>
                                        <p:attrNameLst>
                                          <p:attrName>style.color</p:attrName>
                                        </p:attrNameLst>
                                      </p:cBhvr>
                                      <p:to>
                                        <a:srgbClr val="F5FB13"/>
                                      </p:to>
                                    </p:animClr>
                                    <p:animClr clrSpc="rgb" dir="cw">
                                      <p:cBhvr>
                                        <p:cTn id="347" dur="2850" fill="hold">
                                          <p:stCondLst>
                                            <p:cond delay="150"/>
                                          </p:stCondLst>
                                        </p:cTn>
                                        <p:tgtEl>
                                          <p:spTgt spid="317"/>
                                        </p:tgtEl>
                                        <p:attrNameLst>
                                          <p:attrName>fillColor</p:attrName>
                                        </p:attrNameLst>
                                      </p:cBhvr>
                                      <p:to>
                                        <a:srgbClr val="F5FB13"/>
                                      </p:to>
                                    </p:animClr>
                                    <p:set>
                                      <p:cBhvr>
                                        <p:cTn id="348" dur="2850" fill="hold">
                                          <p:stCondLst>
                                            <p:cond delay="150"/>
                                          </p:stCondLst>
                                        </p:cTn>
                                        <p:tgtEl>
                                          <p:spTgt spid="317"/>
                                        </p:tgtEl>
                                        <p:attrNameLst>
                                          <p:attrName>fill.type</p:attrName>
                                        </p:attrNameLst>
                                      </p:cBhvr>
                                      <p:to>
                                        <p:strVal val="solid"/>
                                      </p:to>
                                    </p:set>
                                    <p:set>
                                      <p:cBhvr>
                                        <p:cTn id="349" dur="2850" fill="hold">
                                          <p:stCondLst>
                                            <p:cond delay="150"/>
                                          </p:stCondLst>
                                        </p:cTn>
                                        <p:tgtEl>
                                          <p:spTgt spid="317"/>
                                        </p:tgtEl>
                                        <p:attrNameLst>
                                          <p:attrName>fill.on</p:attrName>
                                        </p:attrNameLst>
                                      </p:cBhvr>
                                      <p:to>
                                        <p:strVal val="true"/>
                                      </p:to>
                                    </p:set>
                                    <p:animScale>
                                      <p:cBhvr>
                                        <p:cTn id="350" dur="300" fill="hold">
                                          <p:stCondLst>
                                            <p:cond delay="0"/>
                                          </p:stCondLst>
                                        </p:cTn>
                                        <p:tgtEl>
                                          <p:spTgt spid="317"/>
                                        </p:tgtEl>
                                      </p:cBhvr>
                                      <p:from x="100000" y="100000"/>
                                      <p:to x="100000" y="5000"/>
                                    </p:animScale>
                                    <p:animScale>
                                      <p:cBhvr>
                                        <p:cTn id="351" dur="300" fill="hold">
                                          <p:stCondLst>
                                            <p:cond delay="300"/>
                                          </p:stCondLst>
                                        </p:cTn>
                                        <p:tgtEl>
                                          <p:spTgt spid="317"/>
                                        </p:tgtEl>
                                      </p:cBhvr>
                                      <p:from x="100000" y="5000"/>
                                      <p:to x="120000" y="150000"/>
                                    </p:animScale>
                                    <p:animScale>
                                      <p:cBhvr>
                                        <p:cTn id="352" dur="900" fill="hold">
                                          <p:stCondLst>
                                            <p:cond delay="2100"/>
                                          </p:stCondLst>
                                        </p:cTn>
                                        <p:tgtEl>
                                          <p:spTgt spid="317"/>
                                        </p:tgtEl>
                                      </p:cBhvr>
                                      <p:to x="120000" y="150000"/>
                                    </p:animScale>
                                  </p:childTnLst>
                                </p:cTn>
                              </p:par>
                              <p:par>
                                <p:cTn id="353" presetID="14" presetClass="emph" presetSubtype="0" fill="hold" grpId="2" nodeType="withEffect">
                                  <p:stCondLst>
                                    <p:cond delay="0"/>
                                  </p:stCondLst>
                                  <p:childTnLst>
                                    <p:animClr clrSpc="rgb" dir="cw">
                                      <p:cBhvr override="childStyle">
                                        <p:cTn id="354" dur="2850" fill="hold">
                                          <p:stCondLst>
                                            <p:cond delay="150"/>
                                          </p:stCondLst>
                                        </p:cTn>
                                        <p:tgtEl>
                                          <p:spTgt spid="6"/>
                                        </p:tgtEl>
                                        <p:attrNameLst>
                                          <p:attrName>style.color</p:attrName>
                                        </p:attrNameLst>
                                      </p:cBhvr>
                                      <p:to>
                                        <a:srgbClr val="F5FB13"/>
                                      </p:to>
                                    </p:animClr>
                                    <p:animClr clrSpc="rgb" dir="cw">
                                      <p:cBhvr>
                                        <p:cTn id="355" dur="2850" fill="hold">
                                          <p:stCondLst>
                                            <p:cond delay="150"/>
                                          </p:stCondLst>
                                        </p:cTn>
                                        <p:tgtEl>
                                          <p:spTgt spid="6"/>
                                        </p:tgtEl>
                                        <p:attrNameLst>
                                          <p:attrName>fillColor</p:attrName>
                                        </p:attrNameLst>
                                      </p:cBhvr>
                                      <p:to>
                                        <a:srgbClr val="F5FB13"/>
                                      </p:to>
                                    </p:animClr>
                                    <p:set>
                                      <p:cBhvr>
                                        <p:cTn id="356" dur="2850" fill="hold">
                                          <p:stCondLst>
                                            <p:cond delay="150"/>
                                          </p:stCondLst>
                                        </p:cTn>
                                        <p:tgtEl>
                                          <p:spTgt spid="6"/>
                                        </p:tgtEl>
                                        <p:attrNameLst>
                                          <p:attrName>fill.type</p:attrName>
                                        </p:attrNameLst>
                                      </p:cBhvr>
                                      <p:to>
                                        <p:strVal val="solid"/>
                                      </p:to>
                                    </p:set>
                                    <p:set>
                                      <p:cBhvr>
                                        <p:cTn id="357" dur="2850" fill="hold">
                                          <p:stCondLst>
                                            <p:cond delay="150"/>
                                          </p:stCondLst>
                                        </p:cTn>
                                        <p:tgtEl>
                                          <p:spTgt spid="6"/>
                                        </p:tgtEl>
                                        <p:attrNameLst>
                                          <p:attrName>fill.on</p:attrName>
                                        </p:attrNameLst>
                                      </p:cBhvr>
                                      <p:to>
                                        <p:strVal val="true"/>
                                      </p:to>
                                    </p:set>
                                    <p:animScale>
                                      <p:cBhvr>
                                        <p:cTn id="358" dur="300" fill="hold">
                                          <p:stCondLst>
                                            <p:cond delay="0"/>
                                          </p:stCondLst>
                                        </p:cTn>
                                        <p:tgtEl>
                                          <p:spTgt spid="6"/>
                                        </p:tgtEl>
                                      </p:cBhvr>
                                      <p:from x="100000" y="100000"/>
                                      <p:to x="100000" y="5000"/>
                                    </p:animScale>
                                    <p:animScale>
                                      <p:cBhvr>
                                        <p:cTn id="359" dur="300" fill="hold">
                                          <p:stCondLst>
                                            <p:cond delay="300"/>
                                          </p:stCondLst>
                                        </p:cTn>
                                        <p:tgtEl>
                                          <p:spTgt spid="6"/>
                                        </p:tgtEl>
                                      </p:cBhvr>
                                      <p:from x="100000" y="5000"/>
                                      <p:to x="120000" y="150000"/>
                                    </p:animScale>
                                    <p:animScale>
                                      <p:cBhvr>
                                        <p:cTn id="360" dur="900" fill="hold">
                                          <p:stCondLst>
                                            <p:cond delay="2100"/>
                                          </p:stCondLst>
                                        </p:cTn>
                                        <p:tgtEl>
                                          <p:spTgt spid="6"/>
                                        </p:tgtEl>
                                      </p:cBhvr>
                                      <p:to x="120000" y="150000"/>
                                    </p:animScale>
                                  </p:childTnLst>
                                </p:cTn>
                              </p:par>
                              <p:par>
                                <p:cTn id="361" presetID="14" presetClass="emph" presetSubtype="0" fill="hold" grpId="2" nodeType="withEffect">
                                  <p:stCondLst>
                                    <p:cond delay="0"/>
                                  </p:stCondLst>
                                  <p:childTnLst>
                                    <p:animClr clrSpc="rgb" dir="cw">
                                      <p:cBhvr override="childStyle">
                                        <p:cTn id="362" dur="2850" fill="hold">
                                          <p:stCondLst>
                                            <p:cond delay="150"/>
                                          </p:stCondLst>
                                        </p:cTn>
                                        <p:tgtEl>
                                          <p:spTgt spid="14"/>
                                        </p:tgtEl>
                                        <p:attrNameLst>
                                          <p:attrName>style.color</p:attrName>
                                        </p:attrNameLst>
                                      </p:cBhvr>
                                      <p:to>
                                        <a:srgbClr val="F5FB13"/>
                                      </p:to>
                                    </p:animClr>
                                    <p:animClr clrSpc="rgb" dir="cw">
                                      <p:cBhvr>
                                        <p:cTn id="363" dur="2850" fill="hold">
                                          <p:stCondLst>
                                            <p:cond delay="150"/>
                                          </p:stCondLst>
                                        </p:cTn>
                                        <p:tgtEl>
                                          <p:spTgt spid="14"/>
                                        </p:tgtEl>
                                        <p:attrNameLst>
                                          <p:attrName>fillColor</p:attrName>
                                        </p:attrNameLst>
                                      </p:cBhvr>
                                      <p:to>
                                        <a:srgbClr val="F5FB13"/>
                                      </p:to>
                                    </p:animClr>
                                    <p:set>
                                      <p:cBhvr>
                                        <p:cTn id="364" dur="2850" fill="hold">
                                          <p:stCondLst>
                                            <p:cond delay="150"/>
                                          </p:stCondLst>
                                        </p:cTn>
                                        <p:tgtEl>
                                          <p:spTgt spid="14"/>
                                        </p:tgtEl>
                                        <p:attrNameLst>
                                          <p:attrName>fill.type</p:attrName>
                                        </p:attrNameLst>
                                      </p:cBhvr>
                                      <p:to>
                                        <p:strVal val="solid"/>
                                      </p:to>
                                    </p:set>
                                    <p:set>
                                      <p:cBhvr>
                                        <p:cTn id="365" dur="2850" fill="hold">
                                          <p:stCondLst>
                                            <p:cond delay="150"/>
                                          </p:stCondLst>
                                        </p:cTn>
                                        <p:tgtEl>
                                          <p:spTgt spid="14"/>
                                        </p:tgtEl>
                                        <p:attrNameLst>
                                          <p:attrName>fill.on</p:attrName>
                                        </p:attrNameLst>
                                      </p:cBhvr>
                                      <p:to>
                                        <p:strVal val="true"/>
                                      </p:to>
                                    </p:set>
                                    <p:animScale>
                                      <p:cBhvr>
                                        <p:cTn id="366" dur="300" fill="hold">
                                          <p:stCondLst>
                                            <p:cond delay="0"/>
                                          </p:stCondLst>
                                        </p:cTn>
                                        <p:tgtEl>
                                          <p:spTgt spid="14"/>
                                        </p:tgtEl>
                                      </p:cBhvr>
                                      <p:from x="100000" y="100000"/>
                                      <p:to x="100000" y="5000"/>
                                    </p:animScale>
                                    <p:animScale>
                                      <p:cBhvr>
                                        <p:cTn id="367" dur="300" fill="hold">
                                          <p:stCondLst>
                                            <p:cond delay="300"/>
                                          </p:stCondLst>
                                        </p:cTn>
                                        <p:tgtEl>
                                          <p:spTgt spid="14"/>
                                        </p:tgtEl>
                                      </p:cBhvr>
                                      <p:from x="100000" y="5000"/>
                                      <p:to x="120000" y="150000"/>
                                    </p:animScale>
                                    <p:animScale>
                                      <p:cBhvr>
                                        <p:cTn id="368" dur="900" fill="hold">
                                          <p:stCondLst>
                                            <p:cond delay="2100"/>
                                          </p:stCondLst>
                                        </p:cTn>
                                        <p:tgtEl>
                                          <p:spTgt spid="14"/>
                                        </p:tgtEl>
                                      </p:cBhvr>
                                      <p:to x="120000" y="150000"/>
                                    </p:animScale>
                                  </p:childTnLst>
                                </p:cTn>
                              </p:par>
                              <p:par>
                                <p:cTn id="369" presetID="14" presetClass="emph" presetSubtype="0" fill="hold" grpId="1" nodeType="withEffect">
                                  <p:stCondLst>
                                    <p:cond delay="0"/>
                                  </p:stCondLst>
                                  <p:childTnLst>
                                    <p:animClr clrSpc="rgb" dir="cw">
                                      <p:cBhvr override="childStyle">
                                        <p:cTn id="370" dur="2850" fill="hold">
                                          <p:stCondLst>
                                            <p:cond delay="150"/>
                                          </p:stCondLst>
                                        </p:cTn>
                                        <p:tgtEl>
                                          <p:spTgt spid="313"/>
                                        </p:tgtEl>
                                        <p:attrNameLst>
                                          <p:attrName>style.color</p:attrName>
                                        </p:attrNameLst>
                                      </p:cBhvr>
                                      <p:to>
                                        <a:srgbClr val="F5FB13"/>
                                      </p:to>
                                    </p:animClr>
                                    <p:animClr clrSpc="rgb" dir="cw">
                                      <p:cBhvr>
                                        <p:cTn id="371" dur="2850" fill="hold">
                                          <p:stCondLst>
                                            <p:cond delay="150"/>
                                          </p:stCondLst>
                                        </p:cTn>
                                        <p:tgtEl>
                                          <p:spTgt spid="313"/>
                                        </p:tgtEl>
                                        <p:attrNameLst>
                                          <p:attrName>fillColor</p:attrName>
                                        </p:attrNameLst>
                                      </p:cBhvr>
                                      <p:to>
                                        <a:srgbClr val="F5FB13"/>
                                      </p:to>
                                    </p:animClr>
                                    <p:set>
                                      <p:cBhvr>
                                        <p:cTn id="372" dur="2850" fill="hold">
                                          <p:stCondLst>
                                            <p:cond delay="150"/>
                                          </p:stCondLst>
                                        </p:cTn>
                                        <p:tgtEl>
                                          <p:spTgt spid="313"/>
                                        </p:tgtEl>
                                        <p:attrNameLst>
                                          <p:attrName>fill.type</p:attrName>
                                        </p:attrNameLst>
                                      </p:cBhvr>
                                      <p:to>
                                        <p:strVal val="solid"/>
                                      </p:to>
                                    </p:set>
                                    <p:set>
                                      <p:cBhvr>
                                        <p:cTn id="373" dur="2850" fill="hold">
                                          <p:stCondLst>
                                            <p:cond delay="150"/>
                                          </p:stCondLst>
                                        </p:cTn>
                                        <p:tgtEl>
                                          <p:spTgt spid="313"/>
                                        </p:tgtEl>
                                        <p:attrNameLst>
                                          <p:attrName>fill.on</p:attrName>
                                        </p:attrNameLst>
                                      </p:cBhvr>
                                      <p:to>
                                        <p:strVal val="true"/>
                                      </p:to>
                                    </p:set>
                                    <p:animScale>
                                      <p:cBhvr>
                                        <p:cTn id="374" dur="300" fill="hold">
                                          <p:stCondLst>
                                            <p:cond delay="0"/>
                                          </p:stCondLst>
                                        </p:cTn>
                                        <p:tgtEl>
                                          <p:spTgt spid="313"/>
                                        </p:tgtEl>
                                      </p:cBhvr>
                                      <p:from x="100000" y="100000"/>
                                      <p:to x="100000" y="5000"/>
                                    </p:animScale>
                                    <p:animScale>
                                      <p:cBhvr>
                                        <p:cTn id="375" dur="300" fill="hold">
                                          <p:stCondLst>
                                            <p:cond delay="300"/>
                                          </p:stCondLst>
                                        </p:cTn>
                                        <p:tgtEl>
                                          <p:spTgt spid="313"/>
                                        </p:tgtEl>
                                      </p:cBhvr>
                                      <p:from x="100000" y="5000"/>
                                      <p:to x="120000" y="150000"/>
                                    </p:animScale>
                                    <p:animScale>
                                      <p:cBhvr>
                                        <p:cTn id="376" dur="900" fill="hold">
                                          <p:stCondLst>
                                            <p:cond delay="2100"/>
                                          </p:stCondLst>
                                        </p:cTn>
                                        <p:tgtEl>
                                          <p:spTgt spid="313"/>
                                        </p:tgtEl>
                                      </p:cBhvr>
                                      <p:to x="120000" y="150000"/>
                                    </p:animScale>
                                  </p:childTnLst>
                                </p:cTn>
                              </p:par>
                              <p:par>
                                <p:cTn id="377" presetID="14" presetClass="emph" presetSubtype="0" fill="hold" grpId="1" nodeType="withEffect">
                                  <p:stCondLst>
                                    <p:cond delay="0"/>
                                  </p:stCondLst>
                                  <p:childTnLst>
                                    <p:animClr clrSpc="rgb" dir="cw">
                                      <p:cBhvr override="childStyle">
                                        <p:cTn id="378" dur="2850" fill="hold">
                                          <p:stCondLst>
                                            <p:cond delay="150"/>
                                          </p:stCondLst>
                                        </p:cTn>
                                        <p:tgtEl>
                                          <p:spTgt spid="384"/>
                                        </p:tgtEl>
                                        <p:attrNameLst>
                                          <p:attrName>style.color</p:attrName>
                                        </p:attrNameLst>
                                      </p:cBhvr>
                                      <p:to>
                                        <a:srgbClr val="F5FB13"/>
                                      </p:to>
                                    </p:animClr>
                                    <p:animClr clrSpc="rgb" dir="cw">
                                      <p:cBhvr>
                                        <p:cTn id="379" dur="2850" fill="hold">
                                          <p:stCondLst>
                                            <p:cond delay="150"/>
                                          </p:stCondLst>
                                        </p:cTn>
                                        <p:tgtEl>
                                          <p:spTgt spid="384"/>
                                        </p:tgtEl>
                                        <p:attrNameLst>
                                          <p:attrName>fillColor</p:attrName>
                                        </p:attrNameLst>
                                      </p:cBhvr>
                                      <p:to>
                                        <a:srgbClr val="F5FB13"/>
                                      </p:to>
                                    </p:animClr>
                                    <p:set>
                                      <p:cBhvr>
                                        <p:cTn id="380" dur="2850" fill="hold">
                                          <p:stCondLst>
                                            <p:cond delay="150"/>
                                          </p:stCondLst>
                                        </p:cTn>
                                        <p:tgtEl>
                                          <p:spTgt spid="384"/>
                                        </p:tgtEl>
                                        <p:attrNameLst>
                                          <p:attrName>fill.type</p:attrName>
                                        </p:attrNameLst>
                                      </p:cBhvr>
                                      <p:to>
                                        <p:strVal val="solid"/>
                                      </p:to>
                                    </p:set>
                                    <p:set>
                                      <p:cBhvr>
                                        <p:cTn id="381" dur="2850" fill="hold">
                                          <p:stCondLst>
                                            <p:cond delay="150"/>
                                          </p:stCondLst>
                                        </p:cTn>
                                        <p:tgtEl>
                                          <p:spTgt spid="384"/>
                                        </p:tgtEl>
                                        <p:attrNameLst>
                                          <p:attrName>fill.on</p:attrName>
                                        </p:attrNameLst>
                                      </p:cBhvr>
                                      <p:to>
                                        <p:strVal val="true"/>
                                      </p:to>
                                    </p:set>
                                    <p:animScale>
                                      <p:cBhvr>
                                        <p:cTn id="382" dur="300" fill="hold">
                                          <p:stCondLst>
                                            <p:cond delay="0"/>
                                          </p:stCondLst>
                                        </p:cTn>
                                        <p:tgtEl>
                                          <p:spTgt spid="384"/>
                                        </p:tgtEl>
                                      </p:cBhvr>
                                      <p:from x="100000" y="100000"/>
                                      <p:to x="100000" y="5000"/>
                                    </p:animScale>
                                    <p:animScale>
                                      <p:cBhvr>
                                        <p:cTn id="383" dur="300" fill="hold">
                                          <p:stCondLst>
                                            <p:cond delay="300"/>
                                          </p:stCondLst>
                                        </p:cTn>
                                        <p:tgtEl>
                                          <p:spTgt spid="384"/>
                                        </p:tgtEl>
                                      </p:cBhvr>
                                      <p:from x="100000" y="5000"/>
                                      <p:to x="120000" y="150000"/>
                                    </p:animScale>
                                    <p:animScale>
                                      <p:cBhvr>
                                        <p:cTn id="384" dur="900" fill="hold">
                                          <p:stCondLst>
                                            <p:cond delay="2100"/>
                                          </p:stCondLst>
                                        </p:cTn>
                                        <p:tgtEl>
                                          <p:spTgt spid="384"/>
                                        </p:tgtEl>
                                      </p:cBhvr>
                                      <p:to x="120000" y="150000"/>
                                    </p:animScale>
                                  </p:childTnLst>
                                </p:cTn>
                              </p:par>
                              <p:par>
                                <p:cTn id="385" presetID="14" presetClass="emph" presetSubtype="0" fill="hold" grpId="1" nodeType="withEffect">
                                  <p:stCondLst>
                                    <p:cond delay="0"/>
                                  </p:stCondLst>
                                  <p:childTnLst>
                                    <p:animClr clrSpc="rgb" dir="cw">
                                      <p:cBhvr override="childStyle">
                                        <p:cTn id="386" dur="2850" fill="hold">
                                          <p:stCondLst>
                                            <p:cond delay="150"/>
                                          </p:stCondLst>
                                        </p:cTn>
                                        <p:tgtEl>
                                          <p:spTgt spid="19"/>
                                        </p:tgtEl>
                                        <p:attrNameLst>
                                          <p:attrName>style.color</p:attrName>
                                        </p:attrNameLst>
                                      </p:cBhvr>
                                      <p:to>
                                        <a:srgbClr val="F5FB13"/>
                                      </p:to>
                                    </p:animClr>
                                    <p:animClr clrSpc="rgb" dir="cw">
                                      <p:cBhvr>
                                        <p:cTn id="387" dur="2850" fill="hold">
                                          <p:stCondLst>
                                            <p:cond delay="150"/>
                                          </p:stCondLst>
                                        </p:cTn>
                                        <p:tgtEl>
                                          <p:spTgt spid="19"/>
                                        </p:tgtEl>
                                        <p:attrNameLst>
                                          <p:attrName>fillColor</p:attrName>
                                        </p:attrNameLst>
                                      </p:cBhvr>
                                      <p:to>
                                        <a:srgbClr val="F5FB13"/>
                                      </p:to>
                                    </p:animClr>
                                    <p:set>
                                      <p:cBhvr>
                                        <p:cTn id="388" dur="2850" fill="hold">
                                          <p:stCondLst>
                                            <p:cond delay="150"/>
                                          </p:stCondLst>
                                        </p:cTn>
                                        <p:tgtEl>
                                          <p:spTgt spid="19"/>
                                        </p:tgtEl>
                                        <p:attrNameLst>
                                          <p:attrName>fill.type</p:attrName>
                                        </p:attrNameLst>
                                      </p:cBhvr>
                                      <p:to>
                                        <p:strVal val="solid"/>
                                      </p:to>
                                    </p:set>
                                    <p:set>
                                      <p:cBhvr>
                                        <p:cTn id="389" dur="2850" fill="hold">
                                          <p:stCondLst>
                                            <p:cond delay="150"/>
                                          </p:stCondLst>
                                        </p:cTn>
                                        <p:tgtEl>
                                          <p:spTgt spid="19"/>
                                        </p:tgtEl>
                                        <p:attrNameLst>
                                          <p:attrName>fill.on</p:attrName>
                                        </p:attrNameLst>
                                      </p:cBhvr>
                                      <p:to>
                                        <p:strVal val="true"/>
                                      </p:to>
                                    </p:set>
                                    <p:animScale>
                                      <p:cBhvr>
                                        <p:cTn id="390" dur="300" fill="hold">
                                          <p:stCondLst>
                                            <p:cond delay="0"/>
                                          </p:stCondLst>
                                        </p:cTn>
                                        <p:tgtEl>
                                          <p:spTgt spid="19"/>
                                        </p:tgtEl>
                                      </p:cBhvr>
                                      <p:from x="100000" y="100000"/>
                                      <p:to x="100000" y="5000"/>
                                    </p:animScale>
                                    <p:animScale>
                                      <p:cBhvr>
                                        <p:cTn id="391" dur="300" fill="hold">
                                          <p:stCondLst>
                                            <p:cond delay="300"/>
                                          </p:stCondLst>
                                        </p:cTn>
                                        <p:tgtEl>
                                          <p:spTgt spid="19"/>
                                        </p:tgtEl>
                                      </p:cBhvr>
                                      <p:from x="100000" y="5000"/>
                                      <p:to x="120000" y="150000"/>
                                    </p:animScale>
                                    <p:animScale>
                                      <p:cBhvr>
                                        <p:cTn id="392" dur="900" fill="hold">
                                          <p:stCondLst>
                                            <p:cond delay="2100"/>
                                          </p:stCondLst>
                                        </p:cTn>
                                        <p:tgtEl>
                                          <p:spTgt spid="19"/>
                                        </p:tgtEl>
                                      </p:cBhvr>
                                      <p:to x="120000" y="150000"/>
                                    </p:animScale>
                                  </p:childTnLst>
                                </p:cTn>
                              </p:par>
                              <p:par>
                                <p:cTn id="393" presetID="14" presetClass="emph" presetSubtype="0" fill="hold" grpId="0" nodeType="withEffect">
                                  <p:stCondLst>
                                    <p:cond delay="0"/>
                                  </p:stCondLst>
                                  <p:childTnLst>
                                    <p:animClr clrSpc="rgb" dir="cw">
                                      <p:cBhvr override="childStyle">
                                        <p:cTn id="394" dur="2850" fill="hold">
                                          <p:stCondLst>
                                            <p:cond delay="150"/>
                                          </p:stCondLst>
                                        </p:cTn>
                                        <p:tgtEl>
                                          <p:spTgt spid="298"/>
                                        </p:tgtEl>
                                        <p:attrNameLst>
                                          <p:attrName>style.color</p:attrName>
                                        </p:attrNameLst>
                                      </p:cBhvr>
                                      <p:to>
                                        <a:srgbClr val="F5FB13"/>
                                      </p:to>
                                    </p:animClr>
                                    <p:animClr clrSpc="rgb" dir="cw">
                                      <p:cBhvr>
                                        <p:cTn id="395" dur="2850" fill="hold">
                                          <p:stCondLst>
                                            <p:cond delay="150"/>
                                          </p:stCondLst>
                                        </p:cTn>
                                        <p:tgtEl>
                                          <p:spTgt spid="298"/>
                                        </p:tgtEl>
                                        <p:attrNameLst>
                                          <p:attrName>fillColor</p:attrName>
                                        </p:attrNameLst>
                                      </p:cBhvr>
                                      <p:to>
                                        <a:srgbClr val="F5FB13"/>
                                      </p:to>
                                    </p:animClr>
                                    <p:set>
                                      <p:cBhvr>
                                        <p:cTn id="396" dur="2850" fill="hold">
                                          <p:stCondLst>
                                            <p:cond delay="150"/>
                                          </p:stCondLst>
                                        </p:cTn>
                                        <p:tgtEl>
                                          <p:spTgt spid="298"/>
                                        </p:tgtEl>
                                        <p:attrNameLst>
                                          <p:attrName>fill.type</p:attrName>
                                        </p:attrNameLst>
                                      </p:cBhvr>
                                      <p:to>
                                        <p:strVal val="solid"/>
                                      </p:to>
                                    </p:set>
                                    <p:set>
                                      <p:cBhvr>
                                        <p:cTn id="397" dur="2850" fill="hold">
                                          <p:stCondLst>
                                            <p:cond delay="150"/>
                                          </p:stCondLst>
                                        </p:cTn>
                                        <p:tgtEl>
                                          <p:spTgt spid="298"/>
                                        </p:tgtEl>
                                        <p:attrNameLst>
                                          <p:attrName>fill.on</p:attrName>
                                        </p:attrNameLst>
                                      </p:cBhvr>
                                      <p:to>
                                        <p:strVal val="true"/>
                                      </p:to>
                                    </p:set>
                                    <p:animScale>
                                      <p:cBhvr>
                                        <p:cTn id="398" dur="300" fill="hold">
                                          <p:stCondLst>
                                            <p:cond delay="0"/>
                                          </p:stCondLst>
                                        </p:cTn>
                                        <p:tgtEl>
                                          <p:spTgt spid="298"/>
                                        </p:tgtEl>
                                      </p:cBhvr>
                                      <p:from x="100000" y="100000"/>
                                      <p:to x="100000" y="5000"/>
                                    </p:animScale>
                                    <p:animScale>
                                      <p:cBhvr>
                                        <p:cTn id="399" dur="300" fill="hold">
                                          <p:stCondLst>
                                            <p:cond delay="300"/>
                                          </p:stCondLst>
                                        </p:cTn>
                                        <p:tgtEl>
                                          <p:spTgt spid="298"/>
                                        </p:tgtEl>
                                      </p:cBhvr>
                                      <p:from x="100000" y="5000"/>
                                      <p:to x="120000" y="150000"/>
                                    </p:animScale>
                                    <p:animScale>
                                      <p:cBhvr>
                                        <p:cTn id="400" dur="900" fill="hold">
                                          <p:stCondLst>
                                            <p:cond delay="2100"/>
                                          </p:stCondLst>
                                        </p:cTn>
                                        <p:tgtEl>
                                          <p:spTgt spid="298"/>
                                        </p:tgtEl>
                                      </p:cBhvr>
                                      <p:to x="120000" y="150000"/>
                                    </p:animScale>
                                  </p:childTnLst>
                                </p:cTn>
                              </p:par>
                              <p:par>
                                <p:cTn id="401" presetID="14" presetClass="emph" presetSubtype="0" fill="hold" grpId="1" nodeType="withEffect">
                                  <p:stCondLst>
                                    <p:cond delay="0"/>
                                  </p:stCondLst>
                                  <p:childTnLst>
                                    <p:animClr clrSpc="rgb" dir="cw">
                                      <p:cBhvr override="childStyle">
                                        <p:cTn id="402" dur="2850" fill="hold">
                                          <p:stCondLst>
                                            <p:cond delay="150"/>
                                          </p:stCondLst>
                                        </p:cTn>
                                        <p:tgtEl>
                                          <p:spTgt spid="314"/>
                                        </p:tgtEl>
                                        <p:attrNameLst>
                                          <p:attrName>style.color</p:attrName>
                                        </p:attrNameLst>
                                      </p:cBhvr>
                                      <p:to>
                                        <a:srgbClr val="F5FB13"/>
                                      </p:to>
                                    </p:animClr>
                                    <p:animClr clrSpc="rgb" dir="cw">
                                      <p:cBhvr>
                                        <p:cTn id="403" dur="2850" fill="hold">
                                          <p:stCondLst>
                                            <p:cond delay="150"/>
                                          </p:stCondLst>
                                        </p:cTn>
                                        <p:tgtEl>
                                          <p:spTgt spid="314"/>
                                        </p:tgtEl>
                                        <p:attrNameLst>
                                          <p:attrName>fillColor</p:attrName>
                                        </p:attrNameLst>
                                      </p:cBhvr>
                                      <p:to>
                                        <a:srgbClr val="F5FB13"/>
                                      </p:to>
                                    </p:animClr>
                                    <p:set>
                                      <p:cBhvr>
                                        <p:cTn id="404" dur="2850" fill="hold">
                                          <p:stCondLst>
                                            <p:cond delay="150"/>
                                          </p:stCondLst>
                                        </p:cTn>
                                        <p:tgtEl>
                                          <p:spTgt spid="314"/>
                                        </p:tgtEl>
                                        <p:attrNameLst>
                                          <p:attrName>fill.type</p:attrName>
                                        </p:attrNameLst>
                                      </p:cBhvr>
                                      <p:to>
                                        <p:strVal val="solid"/>
                                      </p:to>
                                    </p:set>
                                    <p:set>
                                      <p:cBhvr>
                                        <p:cTn id="405" dur="2850" fill="hold">
                                          <p:stCondLst>
                                            <p:cond delay="150"/>
                                          </p:stCondLst>
                                        </p:cTn>
                                        <p:tgtEl>
                                          <p:spTgt spid="314"/>
                                        </p:tgtEl>
                                        <p:attrNameLst>
                                          <p:attrName>fill.on</p:attrName>
                                        </p:attrNameLst>
                                      </p:cBhvr>
                                      <p:to>
                                        <p:strVal val="true"/>
                                      </p:to>
                                    </p:set>
                                    <p:animScale>
                                      <p:cBhvr>
                                        <p:cTn id="406" dur="300" fill="hold">
                                          <p:stCondLst>
                                            <p:cond delay="0"/>
                                          </p:stCondLst>
                                        </p:cTn>
                                        <p:tgtEl>
                                          <p:spTgt spid="314"/>
                                        </p:tgtEl>
                                      </p:cBhvr>
                                      <p:from x="100000" y="100000"/>
                                      <p:to x="100000" y="5000"/>
                                    </p:animScale>
                                    <p:animScale>
                                      <p:cBhvr>
                                        <p:cTn id="407" dur="300" fill="hold">
                                          <p:stCondLst>
                                            <p:cond delay="300"/>
                                          </p:stCondLst>
                                        </p:cTn>
                                        <p:tgtEl>
                                          <p:spTgt spid="314"/>
                                        </p:tgtEl>
                                      </p:cBhvr>
                                      <p:from x="100000" y="5000"/>
                                      <p:to x="120000" y="150000"/>
                                    </p:animScale>
                                    <p:animScale>
                                      <p:cBhvr>
                                        <p:cTn id="408" dur="900" fill="hold">
                                          <p:stCondLst>
                                            <p:cond delay="2100"/>
                                          </p:stCondLst>
                                        </p:cTn>
                                        <p:tgtEl>
                                          <p:spTgt spid="314"/>
                                        </p:tgtEl>
                                      </p:cBhvr>
                                      <p:to x="120000" y="150000"/>
                                    </p:animScale>
                                  </p:childTnLst>
                                </p:cTn>
                              </p:par>
                              <p:par>
                                <p:cTn id="409" presetID="14" presetClass="emph" presetSubtype="0" fill="hold" grpId="1" nodeType="withEffect">
                                  <p:stCondLst>
                                    <p:cond delay="0"/>
                                  </p:stCondLst>
                                  <p:childTnLst>
                                    <p:animClr clrSpc="rgb" dir="cw">
                                      <p:cBhvr override="childStyle">
                                        <p:cTn id="410" dur="2850" fill="hold">
                                          <p:stCondLst>
                                            <p:cond delay="150"/>
                                          </p:stCondLst>
                                        </p:cTn>
                                        <p:tgtEl>
                                          <p:spTgt spid="8"/>
                                        </p:tgtEl>
                                        <p:attrNameLst>
                                          <p:attrName>style.color</p:attrName>
                                        </p:attrNameLst>
                                      </p:cBhvr>
                                      <p:to>
                                        <a:srgbClr val="F5FB13"/>
                                      </p:to>
                                    </p:animClr>
                                    <p:animClr clrSpc="rgb" dir="cw">
                                      <p:cBhvr>
                                        <p:cTn id="411" dur="2850" fill="hold">
                                          <p:stCondLst>
                                            <p:cond delay="150"/>
                                          </p:stCondLst>
                                        </p:cTn>
                                        <p:tgtEl>
                                          <p:spTgt spid="8"/>
                                        </p:tgtEl>
                                        <p:attrNameLst>
                                          <p:attrName>fillColor</p:attrName>
                                        </p:attrNameLst>
                                      </p:cBhvr>
                                      <p:to>
                                        <a:srgbClr val="F5FB13"/>
                                      </p:to>
                                    </p:animClr>
                                    <p:set>
                                      <p:cBhvr>
                                        <p:cTn id="412" dur="2850" fill="hold">
                                          <p:stCondLst>
                                            <p:cond delay="150"/>
                                          </p:stCondLst>
                                        </p:cTn>
                                        <p:tgtEl>
                                          <p:spTgt spid="8"/>
                                        </p:tgtEl>
                                        <p:attrNameLst>
                                          <p:attrName>fill.type</p:attrName>
                                        </p:attrNameLst>
                                      </p:cBhvr>
                                      <p:to>
                                        <p:strVal val="solid"/>
                                      </p:to>
                                    </p:set>
                                    <p:set>
                                      <p:cBhvr>
                                        <p:cTn id="413" dur="2850" fill="hold">
                                          <p:stCondLst>
                                            <p:cond delay="150"/>
                                          </p:stCondLst>
                                        </p:cTn>
                                        <p:tgtEl>
                                          <p:spTgt spid="8"/>
                                        </p:tgtEl>
                                        <p:attrNameLst>
                                          <p:attrName>fill.on</p:attrName>
                                        </p:attrNameLst>
                                      </p:cBhvr>
                                      <p:to>
                                        <p:strVal val="true"/>
                                      </p:to>
                                    </p:set>
                                    <p:animScale>
                                      <p:cBhvr>
                                        <p:cTn id="414" dur="300" fill="hold">
                                          <p:stCondLst>
                                            <p:cond delay="0"/>
                                          </p:stCondLst>
                                        </p:cTn>
                                        <p:tgtEl>
                                          <p:spTgt spid="8"/>
                                        </p:tgtEl>
                                      </p:cBhvr>
                                      <p:from x="100000" y="100000"/>
                                      <p:to x="100000" y="5000"/>
                                    </p:animScale>
                                    <p:animScale>
                                      <p:cBhvr>
                                        <p:cTn id="415" dur="300" fill="hold">
                                          <p:stCondLst>
                                            <p:cond delay="300"/>
                                          </p:stCondLst>
                                        </p:cTn>
                                        <p:tgtEl>
                                          <p:spTgt spid="8"/>
                                        </p:tgtEl>
                                      </p:cBhvr>
                                      <p:from x="100000" y="5000"/>
                                      <p:to x="120000" y="150000"/>
                                    </p:animScale>
                                    <p:animScale>
                                      <p:cBhvr>
                                        <p:cTn id="416" dur="900" fill="hold">
                                          <p:stCondLst>
                                            <p:cond delay="2100"/>
                                          </p:stCondLst>
                                        </p:cTn>
                                        <p:tgtEl>
                                          <p:spTgt spid="8"/>
                                        </p:tgtEl>
                                      </p:cBhvr>
                                      <p:to x="120000" y="150000"/>
                                    </p:animScale>
                                  </p:childTnLst>
                                </p:cTn>
                              </p:par>
                              <p:par>
                                <p:cTn id="417" presetID="14" presetClass="emph" presetSubtype="0" fill="hold" grpId="1" nodeType="withEffect">
                                  <p:stCondLst>
                                    <p:cond delay="0"/>
                                  </p:stCondLst>
                                  <p:childTnLst>
                                    <p:animClr clrSpc="rgb" dir="cw">
                                      <p:cBhvr override="childStyle">
                                        <p:cTn id="418" dur="2850" fill="hold">
                                          <p:stCondLst>
                                            <p:cond delay="150"/>
                                          </p:stCondLst>
                                        </p:cTn>
                                        <p:tgtEl>
                                          <p:spTgt spid="164"/>
                                        </p:tgtEl>
                                        <p:attrNameLst>
                                          <p:attrName>style.color</p:attrName>
                                        </p:attrNameLst>
                                      </p:cBhvr>
                                      <p:to>
                                        <a:srgbClr val="F5FB13"/>
                                      </p:to>
                                    </p:animClr>
                                    <p:animClr clrSpc="rgb" dir="cw">
                                      <p:cBhvr>
                                        <p:cTn id="419" dur="2850" fill="hold">
                                          <p:stCondLst>
                                            <p:cond delay="150"/>
                                          </p:stCondLst>
                                        </p:cTn>
                                        <p:tgtEl>
                                          <p:spTgt spid="164"/>
                                        </p:tgtEl>
                                        <p:attrNameLst>
                                          <p:attrName>fillColor</p:attrName>
                                        </p:attrNameLst>
                                      </p:cBhvr>
                                      <p:to>
                                        <a:srgbClr val="F5FB13"/>
                                      </p:to>
                                    </p:animClr>
                                    <p:set>
                                      <p:cBhvr>
                                        <p:cTn id="420" dur="2850" fill="hold">
                                          <p:stCondLst>
                                            <p:cond delay="150"/>
                                          </p:stCondLst>
                                        </p:cTn>
                                        <p:tgtEl>
                                          <p:spTgt spid="164"/>
                                        </p:tgtEl>
                                        <p:attrNameLst>
                                          <p:attrName>fill.type</p:attrName>
                                        </p:attrNameLst>
                                      </p:cBhvr>
                                      <p:to>
                                        <p:strVal val="solid"/>
                                      </p:to>
                                    </p:set>
                                    <p:set>
                                      <p:cBhvr>
                                        <p:cTn id="421" dur="2850" fill="hold">
                                          <p:stCondLst>
                                            <p:cond delay="150"/>
                                          </p:stCondLst>
                                        </p:cTn>
                                        <p:tgtEl>
                                          <p:spTgt spid="164"/>
                                        </p:tgtEl>
                                        <p:attrNameLst>
                                          <p:attrName>fill.on</p:attrName>
                                        </p:attrNameLst>
                                      </p:cBhvr>
                                      <p:to>
                                        <p:strVal val="true"/>
                                      </p:to>
                                    </p:set>
                                    <p:animScale>
                                      <p:cBhvr>
                                        <p:cTn id="422" dur="300" fill="hold">
                                          <p:stCondLst>
                                            <p:cond delay="0"/>
                                          </p:stCondLst>
                                        </p:cTn>
                                        <p:tgtEl>
                                          <p:spTgt spid="164"/>
                                        </p:tgtEl>
                                      </p:cBhvr>
                                      <p:from x="100000" y="100000"/>
                                      <p:to x="100000" y="5000"/>
                                    </p:animScale>
                                    <p:animScale>
                                      <p:cBhvr>
                                        <p:cTn id="423" dur="300" fill="hold">
                                          <p:stCondLst>
                                            <p:cond delay="300"/>
                                          </p:stCondLst>
                                        </p:cTn>
                                        <p:tgtEl>
                                          <p:spTgt spid="164"/>
                                        </p:tgtEl>
                                      </p:cBhvr>
                                      <p:from x="100000" y="5000"/>
                                      <p:to x="120000" y="150000"/>
                                    </p:animScale>
                                    <p:animScale>
                                      <p:cBhvr>
                                        <p:cTn id="424" dur="900" fill="hold">
                                          <p:stCondLst>
                                            <p:cond delay="2100"/>
                                          </p:stCondLst>
                                        </p:cTn>
                                        <p:tgtEl>
                                          <p:spTgt spid="164"/>
                                        </p:tgtEl>
                                      </p:cBhvr>
                                      <p:to x="120000" y="150000"/>
                                    </p:animScale>
                                  </p:childTnLst>
                                </p:cTn>
                              </p:par>
                              <p:par>
                                <p:cTn id="425" presetID="14" presetClass="emph" presetSubtype="0" fill="hold" grpId="1" nodeType="withEffect">
                                  <p:stCondLst>
                                    <p:cond delay="0"/>
                                  </p:stCondLst>
                                  <p:childTnLst>
                                    <p:animClr clrSpc="rgb" dir="cw">
                                      <p:cBhvr override="childStyle">
                                        <p:cTn id="426" dur="2850" fill="hold">
                                          <p:stCondLst>
                                            <p:cond delay="150"/>
                                          </p:stCondLst>
                                        </p:cTn>
                                        <p:tgtEl>
                                          <p:spTgt spid="153"/>
                                        </p:tgtEl>
                                        <p:attrNameLst>
                                          <p:attrName>style.color</p:attrName>
                                        </p:attrNameLst>
                                      </p:cBhvr>
                                      <p:to>
                                        <a:srgbClr val="F5FB13"/>
                                      </p:to>
                                    </p:animClr>
                                    <p:animClr clrSpc="rgb" dir="cw">
                                      <p:cBhvr>
                                        <p:cTn id="427" dur="2850" fill="hold">
                                          <p:stCondLst>
                                            <p:cond delay="150"/>
                                          </p:stCondLst>
                                        </p:cTn>
                                        <p:tgtEl>
                                          <p:spTgt spid="153"/>
                                        </p:tgtEl>
                                        <p:attrNameLst>
                                          <p:attrName>fillColor</p:attrName>
                                        </p:attrNameLst>
                                      </p:cBhvr>
                                      <p:to>
                                        <a:srgbClr val="F5FB13"/>
                                      </p:to>
                                    </p:animClr>
                                    <p:set>
                                      <p:cBhvr>
                                        <p:cTn id="428" dur="2850" fill="hold">
                                          <p:stCondLst>
                                            <p:cond delay="150"/>
                                          </p:stCondLst>
                                        </p:cTn>
                                        <p:tgtEl>
                                          <p:spTgt spid="153"/>
                                        </p:tgtEl>
                                        <p:attrNameLst>
                                          <p:attrName>fill.type</p:attrName>
                                        </p:attrNameLst>
                                      </p:cBhvr>
                                      <p:to>
                                        <p:strVal val="solid"/>
                                      </p:to>
                                    </p:set>
                                    <p:set>
                                      <p:cBhvr>
                                        <p:cTn id="429" dur="2850" fill="hold">
                                          <p:stCondLst>
                                            <p:cond delay="150"/>
                                          </p:stCondLst>
                                        </p:cTn>
                                        <p:tgtEl>
                                          <p:spTgt spid="153"/>
                                        </p:tgtEl>
                                        <p:attrNameLst>
                                          <p:attrName>fill.on</p:attrName>
                                        </p:attrNameLst>
                                      </p:cBhvr>
                                      <p:to>
                                        <p:strVal val="true"/>
                                      </p:to>
                                    </p:set>
                                    <p:animScale>
                                      <p:cBhvr>
                                        <p:cTn id="430" dur="300" fill="hold">
                                          <p:stCondLst>
                                            <p:cond delay="0"/>
                                          </p:stCondLst>
                                        </p:cTn>
                                        <p:tgtEl>
                                          <p:spTgt spid="153"/>
                                        </p:tgtEl>
                                      </p:cBhvr>
                                      <p:from x="100000" y="100000"/>
                                      <p:to x="100000" y="5000"/>
                                    </p:animScale>
                                    <p:animScale>
                                      <p:cBhvr>
                                        <p:cTn id="431" dur="300" fill="hold">
                                          <p:stCondLst>
                                            <p:cond delay="300"/>
                                          </p:stCondLst>
                                        </p:cTn>
                                        <p:tgtEl>
                                          <p:spTgt spid="153"/>
                                        </p:tgtEl>
                                      </p:cBhvr>
                                      <p:from x="100000" y="5000"/>
                                      <p:to x="120000" y="150000"/>
                                    </p:animScale>
                                    <p:animScale>
                                      <p:cBhvr>
                                        <p:cTn id="432" dur="900" fill="hold">
                                          <p:stCondLst>
                                            <p:cond delay="2100"/>
                                          </p:stCondLst>
                                        </p:cTn>
                                        <p:tgtEl>
                                          <p:spTgt spid="153"/>
                                        </p:tgtEl>
                                      </p:cBhvr>
                                      <p:to x="120000" y="150000"/>
                                    </p:animScale>
                                  </p:childTnLst>
                                </p:cTn>
                              </p:par>
                              <p:par>
                                <p:cTn id="433" presetID="14" presetClass="emph" presetSubtype="0" fill="hold" grpId="0" nodeType="withEffect">
                                  <p:stCondLst>
                                    <p:cond delay="0"/>
                                  </p:stCondLst>
                                  <p:childTnLst>
                                    <p:animClr clrSpc="rgb" dir="cw">
                                      <p:cBhvr override="childStyle">
                                        <p:cTn id="434" dur="2850" fill="hold">
                                          <p:stCondLst>
                                            <p:cond delay="150"/>
                                          </p:stCondLst>
                                        </p:cTn>
                                        <p:tgtEl>
                                          <p:spTgt spid="328"/>
                                        </p:tgtEl>
                                        <p:attrNameLst>
                                          <p:attrName>style.color</p:attrName>
                                        </p:attrNameLst>
                                      </p:cBhvr>
                                      <p:to>
                                        <a:srgbClr val="F5FB13"/>
                                      </p:to>
                                    </p:animClr>
                                    <p:animClr clrSpc="rgb" dir="cw">
                                      <p:cBhvr>
                                        <p:cTn id="435" dur="2850" fill="hold">
                                          <p:stCondLst>
                                            <p:cond delay="150"/>
                                          </p:stCondLst>
                                        </p:cTn>
                                        <p:tgtEl>
                                          <p:spTgt spid="328"/>
                                        </p:tgtEl>
                                        <p:attrNameLst>
                                          <p:attrName>fillColor</p:attrName>
                                        </p:attrNameLst>
                                      </p:cBhvr>
                                      <p:to>
                                        <a:srgbClr val="F5FB13"/>
                                      </p:to>
                                    </p:animClr>
                                    <p:set>
                                      <p:cBhvr>
                                        <p:cTn id="436" dur="2850" fill="hold">
                                          <p:stCondLst>
                                            <p:cond delay="150"/>
                                          </p:stCondLst>
                                        </p:cTn>
                                        <p:tgtEl>
                                          <p:spTgt spid="328"/>
                                        </p:tgtEl>
                                        <p:attrNameLst>
                                          <p:attrName>fill.type</p:attrName>
                                        </p:attrNameLst>
                                      </p:cBhvr>
                                      <p:to>
                                        <p:strVal val="solid"/>
                                      </p:to>
                                    </p:set>
                                    <p:set>
                                      <p:cBhvr>
                                        <p:cTn id="437" dur="2850" fill="hold">
                                          <p:stCondLst>
                                            <p:cond delay="150"/>
                                          </p:stCondLst>
                                        </p:cTn>
                                        <p:tgtEl>
                                          <p:spTgt spid="328"/>
                                        </p:tgtEl>
                                        <p:attrNameLst>
                                          <p:attrName>fill.on</p:attrName>
                                        </p:attrNameLst>
                                      </p:cBhvr>
                                      <p:to>
                                        <p:strVal val="true"/>
                                      </p:to>
                                    </p:set>
                                    <p:animScale>
                                      <p:cBhvr>
                                        <p:cTn id="438" dur="300" fill="hold">
                                          <p:stCondLst>
                                            <p:cond delay="0"/>
                                          </p:stCondLst>
                                        </p:cTn>
                                        <p:tgtEl>
                                          <p:spTgt spid="328"/>
                                        </p:tgtEl>
                                      </p:cBhvr>
                                      <p:from x="100000" y="100000"/>
                                      <p:to x="100000" y="5000"/>
                                    </p:animScale>
                                    <p:animScale>
                                      <p:cBhvr>
                                        <p:cTn id="439" dur="300" fill="hold">
                                          <p:stCondLst>
                                            <p:cond delay="300"/>
                                          </p:stCondLst>
                                        </p:cTn>
                                        <p:tgtEl>
                                          <p:spTgt spid="328"/>
                                        </p:tgtEl>
                                      </p:cBhvr>
                                      <p:from x="100000" y="5000"/>
                                      <p:to x="120000" y="150000"/>
                                    </p:animScale>
                                    <p:animScale>
                                      <p:cBhvr>
                                        <p:cTn id="440" dur="900" fill="hold">
                                          <p:stCondLst>
                                            <p:cond delay="2100"/>
                                          </p:stCondLst>
                                        </p:cTn>
                                        <p:tgtEl>
                                          <p:spTgt spid="328"/>
                                        </p:tgtEl>
                                      </p:cBhvr>
                                      <p:to x="120000" y="150000"/>
                                    </p:animScale>
                                  </p:childTnLst>
                                </p:cTn>
                              </p:par>
                              <p:par>
                                <p:cTn id="441" presetID="14" presetClass="emph" presetSubtype="0" fill="hold" grpId="1" nodeType="withEffect">
                                  <p:stCondLst>
                                    <p:cond delay="0"/>
                                  </p:stCondLst>
                                  <p:childTnLst>
                                    <p:animClr clrSpc="rgb" dir="cw">
                                      <p:cBhvr override="childStyle">
                                        <p:cTn id="442" dur="2850" fill="hold">
                                          <p:stCondLst>
                                            <p:cond delay="150"/>
                                          </p:stCondLst>
                                        </p:cTn>
                                        <p:tgtEl>
                                          <p:spTgt spid="13"/>
                                        </p:tgtEl>
                                        <p:attrNameLst>
                                          <p:attrName>style.color</p:attrName>
                                        </p:attrNameLst>
                                      </p:cBhvr>
                                      <p:to>
                                        <a:srgbClr val="F5FB13"/>
                                      </p:to>
                                    </p:animClr>
                                    <p:animClr clrSpc="rgb" dir="cw">
                                      <p:cBhvr>
                                        <p:cTn id="443" dur="2850" fill="hold">
                                          <p:stCondLst>
                                            <p:cond delay="150"/>
                                          </p:stCondLst>
                                        </p:cTn>
                                        <p:tgtEl>
                                          <p:spTgt spid="13"/>
                                        </p:tgtEl>
                                        <p:attrNameLst>
                                          <p:attrName>fillColor</p:attrName>
                                        </p:attrNameLst>
                                      </p:cBhvr>
                                      <p:to>
                                        <a:srgbClr val="F5FB13"/>
                                      </p:to>
                                    </p:animClr>
                                    <p:set>
                                      <p:cBhvr>
                                        <p:cTn id="444" dur="2850" fill="hold">
                                          <p:stCondLst>
                                            <p:cond delay="150"/>
                                          </p:stCondLst>
                                        </p:cTn>
                                        <p:tgtEl>
                                          <p:spTgt spid="13"/>
                                        </p:tgtEl>
                                        <p:attrNameLst>
                                          <p:attrName>fill.type</p:attrName>
                                        </p:attrNameLst>
                                      </p:cBhvr>
                                      <p:to>
                                        <p:strVal val="solid"/>
                                      </p:to>
                                    </p:set>
                                    <p:set>
                                      <p:cBhvr>
                                        <p:cTn id="445" dur="2850" fill="hold">
                                          <p:stCondLst>
                                            <p:cond delay="150"/>
                                          </p:stCondLst>
                                        </p:cTn>
                                        <p:tgtEl>
                                          <p:spTgt spid="13"/>
                                        </p:tgtEl>
                                        <p:attrNameLst>
                                          <p:attrName>fill.on</p:attrName>
                                        </p:attrNameLst>
                                      </p:cBhvr>
                                      <p:to>
                                        <p:strVal val="true"/>
                                      </p:to>
                                    </p:set>
                                    <p:animScale>
                                      <p:cBhvr>
                                        <p:cTn id="446" dur="300" fill="hold">
                                          <p:stCondLst>
                                            <p:cond delay="0"/>
                                          </p:stCondLst>
                                        </p:cTn>
                                        <p:tgtEl>
                                          <p:spTgt spid="13"/>
                                        </p:tgtEl>
                                      </p:cBhvr>
                                      <p:from x="100000" y="100000"/>
                                      <p:to x="100000" y="5000"/>
                                    </p:animScale>
                                    <p:animScale>
                                      <p:cBhvr>
                                        <p:cTn id="447" dur="300" fill="hold">
                                          <p:stCondLst>
                                            <p:cond delay="300"/>
                                          </p:stCondLst>
                                        </p:cTn>
                                        <p:tgtEl>
                                          <p:spTgt spid="13"/>
                                        </p:tgtEl>
                                      </p:cBhvr>
                                      <p:from x="100000" y="5000"/>
                                      <p:to x="120000" y="150000"/>
                                    </p:animScale>
                                    <p:animScale>
                                      <p:cBhvr>
                                        <p:cTn id="448" dur="900" fill="hold">
                                          <p:stCondLst>
                                            <p:cond delay="2100"/>
                                          </p:stCondLst>
                                        </p:cTn>
                                        <p:tgtEl>
                                          <p:spTgt spid="13"/>
                                        </p:tgtEl>
                                      </p:cBhvr>
                                      <p:to x="120000" y="150000"/>
                                    </p:animScale>
                                  </p:childTnLst>
                                </p:cTn>
                              </p:par>
                              <p:par>
                                <p:cTn id="449" presetID="14" presetClass="emph" presetSubtype="0" fill="hold" grpId="1" nodeType="withEffect">
                                  <p:stCondLst>
                                    <p:cond delay="0"/>
                                  </p:stCondLst>
                                  <p:childTnLst>
                                    <p:animClr clrSpc="rgb" dir="cw">
                                      <p:cBhvr override="childStyle">
                                        <p:cTn id="450" dur="2850" fill="hold">
                                          <p:stCondLst>
                                            <p:cond delay="150"/>
                                          </p:stCondLst>
                                        </p:cTn>
                                        <p:tgtEl>
                                          <p:spTgt spid="150"/>
                                        </p:tgtEl>
                                        <p:attrNameLst>
                                          <p:attrName>style.color</p:attrName>
                                        </p:attrNameLst>
                                      </p:cBhvr>
                                      <p:to>
                                        <a:srgbClr val="F5FB13"/>
                                      </p:to>
                                    </p:animClr>
                                    <p:animClr clrSpc="rgb" dir="cw">
                                      <p:cBhvr>
                                        <p:cTn id="451" dur="2850" fill="hold">
                                          <p:stCondLst>
                                            <p:cond delay="150"/>
                                          </p:stCondLst>
                                        </p:cTn>
                                        <p:tgtEl>
                                          <p:spTgt spid="150"/>
                                        </p:tgtEl>
                                        <p:attrNameLst>
                                          <p:attrName>fillColor</p:attrName>
                                        </p:attrNameLst>
                                      </p:cBhvr>
                                      <p:to>
                                        <a:srgbClr val="F5FB13"/>
                                      </p:to>
                                    </p:animClr>
                                    <p:set>
                                      <p:cBhvr>
                                        <p:cTn id="452" dur="2850" fill="hold">
                                          <p:stCondLst>
                                            <p:cond delay="150"/>
                                          </p:stCondLst>
                                        </p:cTn>
                                        <p:tgtEl>
                                          <p:spTgt spid="150"/>
                                        </p:tgtEl>
                                        <p:attrNameLst>
                                          <p:attrName>fill.type</p:attrName>
                                        </p:attrNameLst>
                                      </p:cBhvr>
                                      <p:to>
                                        <p:strVal val="solid"/>
                                      </p:to>
                                    </p:set>
                                    <p:set>
                                      <p:cBhvr>
                                        <p:cTn id="453" dur="2850" fill="hold">
                                          <p:stCondLst>
                                            <p:cond delay="150"/>
                                          </p:stCondLst>
                                        </p:cTn>
                                        <p:tgtEl>
                                          <p:spTgt spid="150"/>
                                        </p:tgtEl>
                                        <p:attrNameLst>
                                          <p:attrName>fill.on</p:attrName>
                                        </p:attrNameLst>
                                      </p:cBhvr>
                                      <p:to>
                                        <p:strVal val="true"/>
                                      </p:to>
                                    </p:set>
                                    <p:animScale>
                                      <p:cBhvr>
                                        <p:cTn id="454" dur="300" fill="hold">
                                          <p:stCondLst>
                                            <p:cond delay="0"/>
                                          </p:stCondLst>
                                        </p:cTn>
                                        <p:tgtEl>
                                          <p:spTgt spid="150"/>
                                        </p:tgtEl>
                                      </p:cBhvr>
                                      <p:from x="100000" y="100000"/>
                                      <p:to x="100000" y="5000"/>
                                    </p:animScale>
                                    <p:animScale>
                                      <p:cBhvr>
                                        <p:cTn id="455" dur="300" fill="hold">
                                          <p:stCondLst>
                                            <p:cond delay="300"/>
                                          </p:stCondLst>
                                        </p:cTn>
                                        <p:tgtEl>
                                          <p:spTgt spid="150"/>
                                        </p:tgtEl>
                                      </p:cBhvr>
                                      <p:from x="100000" y="5000"/>
                                      <p:to x="120000" y="150000"/>
                                    </p:animScale>
                                    <p:animScale>
                                      <p:cBhvr>
                                        <p:cTn id="456" dur="900" fill="hold">
                                          <p:stCondLst>
                                            <p:cond delay="2100"/>
                                          </p:stCondLst>
                                        </p:cTn>
                                        <p:tgtEl>
                                          <p:spTgt spid="150"/>
                                        </p:tgtEl>
                                      </p:cBhvr>
                                      <p:to x="120000" y="150000"/>
                                    </p:animScale>
                                  </p:childTnLst>
                                </p:cTn>
                              </p:par>
                              <p:par>
                                <p:cTn id="457" presetID="14" presetClass="emph" presetSubtype="0" fill="hold" grpId="1" nodeType="withEffect">
                                  <p:stCondLst>
                                    <p:cond delay="0"/>
                                  </p:stCondLst>
                                  <p:childTnLst>
                                    <p:animClr clrSpc="rgb" dir="cw">
                                      <p:cBhvr override="childStyle">
                                        <p:cTn id="458" dur="2850" fill="hold">
                                          <p:stCondLst>
                                            <p:cond delay="150"/>
                                          </p:stCondLst>
                                        </p:cTn>
                                        <p:tgtEl>
                                          <p:spTgt spid="149"/>
                                        </p:tgtEl>
                                        <p:attrNameLst>
                                          <p:attrName>style.color</p:attrName>
                                        </p:attrNameLst>
                                      </p:cBhvr>
                                      <p:to>
                                        <a:srgbClr val="F5FB13"/>
                                      </p:to>
                                    </p:animClr>
                                    <p:animClr clrSpc="rgb" dir="cw">
                                      <p:cBhvr>
                                        <p:cTn id="459" dur="2850" fill="hold">
                                          <p:stCondLst>
                                            <p:cond delay="150"/>
                                          </p:stCondLst>
                                        </p:cTn>
                                        <p:tgtEl>
                                          <p:spTgt spid="149"/>
                                        </p:tgtEl>
                                        <p:attrNameLst>
                                          <p:attrName>fillColor</p:attrName>
                                        </p:attrNameLst>
                                      </p:cBhvr>
                                      <p:to>
                                        <a:srgbClr val="F5FB13"/>
                                      </p:to>
                                    </p:animClr>
                                    <p:set>
                                      <p:cBhvr>
                                        <p:cTn id="460" dur="2850" fill="hold">
                                          <p:stCondLst>
                                            <p:cond delay="150"/>
                                          </p:stCondLst>
                                        </p:cTn>
                                        <p:tgtEl>
                                          <p:spTgt spid="149"/>
                                        </p:tgtEl>
                                        <p:attrNameLst>
                                          <p:attrName>fill.type</p:attrName>
                                        </p:attrNameLst>
                                      </p:cBhvr>
                                      <p:to>
                                        <p:strVal val="solid"/>
                                      </p:to>
                                    </p:set>
                                    <p:set>
                                      <p:cBhvr>
                                        <p:cTn id="461" dur="2850" fill="hold">
                                          <p:stCondLst>
                                            <p:cond delay="150"/>
                                          </p:stCondLst>
                                        </p:cTn>
                                        <p:tgtEl>
                                          <p:spTgt spid="149"/>
                                        </p:tgtEl>
                                        <p:attrNameLst>
                                          <p:attrName>fill.on</p:attrName>
                                        </p:attrNameLst>
                                      </p:cBhvr>
                                      <p:to>
                                        <p:strVal val="true"/>
                                      </p:to>
                                    </p:set>
                                    <p:animScale>
                                      <p:cBhvr>
                                        <p:cTn id="462" dur="300" fill="hold">
                                          <p:stCondLst>
                                            <p:cond delay="0"/>
                                          </p:stCondLst>
                                        </p:cTn>
                                        <p:tgtEl>
                                          <p:spTgt spid="149"/>
                                        </p:tgtEl>
                                      </p:cBhvr>
                                      <p:from x="100000" y="100000"/>
                                      <p:to x="100000" y="5000"/>
                                    </p:animScale>
                                    <p:animScale>
                                      <p:cBhvr>
                                        <p:cTn id="463" dur="300" fill="hold">
                                          <p:stCondLst>
                                            <p:cond delay="300"/>
                                          </p:stCondLst>
                                        </p:cTn>
                                        <p:tgtEl>
                                          <p:spTgt spid="149"/>
                                        </p:tgtEl>
                                      </p:cBhvr>
                                      <p:from x="100000" y="5000"/>
                                      <p:to x="120000" y="150000"/>
                                    </p:animScale>
                                    <p:animScale>
                                      <p:cBhvr>
                                        <p:cTn id="464" dur="900" fill="hold">
                                          <p:stCondLst>
                                            <p:cond delay="2100"/>
                                          </p:stCondLst>
                                        </p:cTn>
                                        <p:tgtEl>
                                          <p:spTgt spid="149"/>
                                        </p:tgtEl>
                                      </p:cBhvr>
                                      <p:to x="120000" y="150000"/>
                                    </p:animScale>
                                  </p:childTnLst>
                                </p:cTn>
                              </p:par>
                              <p:par>
                                <p:cTn id="465" presetID="14" presetClass="emph" presetSubtype="0" fill="hold" grpId="1" nodeType="withEffect">
                                  <p:stCondLst>
                                    <p:cond delay="0"/>
                                  </p:stCondLst>
                                  <p:childTnLst>
                                    <p:animClr clrSpc="rgb" dir="cw">
                                      <p:cBhvr override="childStyle">
                                        <p:cTn id="466" dur="2850" fill="hold">
                                          <p:stCondLst>
                                            <p:cond delay="150"/>
                                          </p:stCondLst>
                                        </p:cTn>
                                        <p:tgtEl>
                                          <p:spTgt spid="12"/>
                                        </p:tgtEl>
                                        <p:attrNameLst>
                                          <p:attrName>style.color</p:attrName>
                                        </p:attrNameLst>
                                      </p:cBhvr>
                                      <p:to>
                                        <a:srgbClr val="F5FB13"/>
                                      </p:to>
                                    </p:animClr>
                                    <p:animClr clrSpc="rgb" dir="cw">
                                      <p:cBhvr>
                                        <p:cTn id="467" dur="2850" fill="hold">
                                          <p:stCondLst>
                                            <p:cond delay="150"/>
                                          </p:stCondLst>
                                        </p:cTn>
                                        <p:tgtEl>
                                          <p:spTgt spid="12"/>
                                        </p:tgtEl>
                                        <p:attrNameLst>
                                          <p:attrName>fillColor</p:attrName>
                                        </p:attrNameLst>
                                      </p:cBhvr>
                                      <p:to>
                                        <a:srgbClr val="F5FB13"/>
                                      </p:to>
                                    </p:animClr>
                                    <p:set>
                                      <p:cBhvr>
                                        <p:cTn id="468" dur="2850" fill="hold">
                                          <p:stCondLst>
                                            <p:cond delay="150"/>
                                          </p:stCondLst>
                                        </p:cTn>
                                        <p:tgtEl>
                                          <p:spTgt spid="12"/>
                                        </p:tgtEl>
                                        <p:attrNameLst>
                                          <p:attrName>fill.type</p:attrName>
                                        </p:attrNameLst>
                                      </p:cBhvr>
                                      <p:to>
                                        <p:strVal val="solid"/>
                                      </p:to>
                                    </p:set>
                                    <p:set>
                                      <p:cBhvr>
                                        <p:cTn id="469" dur="2850" fill="hold">
                                          <p:stCondLst>
                                            <p:cond delay="150"/>
                                          </p:stCondLst>
                                        </p:cTn>
                                        <p:tgtEl>
                                          <p:spTgt spid="12"/>
                                        </p:tgtEl>
                                        <p:attrNameLst>
                                          <p:attrName>fill.on</p:attrName>
                                        </p:attrNameLst>
                                      </p:cBhvr>
                                      <p:to>
                                        <p:strVal val="true"/>
                                      </p:to>
                                    </p:set>
                                    <p:animScale>
                                      <p:cBhvr>
                                        <p:cTn id="470" dur="300" fill="hold">
                                          <p:stCondLst>
                                            <p:cond delay="0"/>
                                          </p:stCondLst>
                                        </p:cTn>
                                        <p:tgtEl>
                                          <p:spTgt spid="12"/>
                                        </p:tgtEl>
                                      </p:cBhvr>
                                      <p:from x="100000" y="100000"/>
                                      <p:to x="100000" y="5000"/>
                                    </p:animScale>
                                    <p:animScale>
                                      <p:cBhvr>
                                        <p:cTn id="471" dur="300" fill="hold">
                                          <p:stCondLst>
                                            <p:cond delay="300"/>
                                          </p:stCondLst>
                                        </p:cTn>
                                        <p:tgtEl>
                                          <p:spTgt spid="12"/>
                                        </p:tgtEl>
                                      </p:cBhvr>
                                      <p:from x="100000" y="5000"/>
                                      <p:to x="120000" y="150000"/>
                                    </p:animScale>
                                    <p:animScale>
                                      <p:cBhvr>
                                        <p:cTn id="472" dur="900" fill="hold">
                                          <p:stCondLst>
                                            <p:cond delay="2100"/>
                                          </p:stCondLst>
                                        </p:cTn>
                                        <p:tgtEl>
                                          <p:spTgt spid="12"/>
                                        </p:tgtEl>
                                      </p:cBhvr>
                                      <p:to x="120000" y="150000"/>
                                    </p:animScale>
                                  </p:childTnLst>
                                </p:cTn>
                              </p:par>
                              <p:par>
                                <p:cTn id="473" presetID="14" presetClass="emph" presetSubtype="0" fill="hold" grpId="1" nodeType="withEffect">
                                  <p:stCondLst>
                                    <p:cond delay="0"/>
                                  </p:stCondLst>
                                  <p:childTnLst>
                                    <p:animClr clrSpc="rgb" dir="cw">
                                      <p:cBhvr override="childStyle">
                                        <p:cTn id="474" dur="2850" fill="hold">
                                          <p:stCondLst>
                                            <p:cond delay="150"/>
                                          </p:stCondLst>
                                        </p:cTn>
                                        <p:tgtEl>
                                          <p:spTgt spid="311"/>
                                        </p:tgtEl>
                                        <p:attrNameLst>
                                          <p:attrName>style.color</p:attrName>
                                        </p:attrNameLst>
                                      </p:cBhvr>
                                      <p:to>
                                        <a:srgbClr val="F5FB13"/>
                                      </p:to>
                                    </p:animClr>
                                    <p:animClr clrSpc="rgb" dir="cw">
                                      <p:cBhvr>
                                        <p:cTn id="475" dur="2850" fill="hold">
                                          <p:stCondLst>
                                            <p:cond delay="150"/>
                                          </p:stCondLst>
                                        </p:cTn>
                                        <p:tgtEl>
                                          <p:spTgt spid="311"/>
                                        </p:tgtEl>
                                        <p:attrNameLst>
                                          <p:attrName>fillColor</p:attrName>
                                        </p:attrNameLst>
                                      </p:cBhvr>
                                      <p:to>
                                        <a:srgbClr val="F5FB13"/>
                                      </p:to>
                                    </p:animClr>
                                    <p:set>
                                      <p:cBhvr>
                                        <p:cTn id="476" dur="2850" fill="hold">
                                          <p:stCondLst>
                                            <p:cond delay="150"/>
                                          </p:stCondLst>
                                        </p:cTn>
                                        <p:tgtEl>
                                          <p:spTgt spid="311"/>
                                        </p:tgtEl>
                                        <p:attrNameLst>
                                          <p:attrName>fill.type</p:attrName>
                                        </p:attrNameLst>
                                      </p:cBhvr>
                                      <p:to>
                                        <p:strVal val="solid"/>
                                      </p:to>
                                    </p:set>
                                    <p:set>
                                      <p:cBhvr>
                                        <p:cTn id="477" dur="2850" fill="hold">
                                          <p:stCondLst>
                                            <p:cond delay="150"/>
                                          </p:stCondLst>
                                        </p:cTn>
                                        <p:tgtEl>
                                          <p:spTgt spid="311"/>
                                        </p:tgtEl>
                                        <p:attrNameLst>
                                          <p:attrName>fill.on</p:attrName>
                                        </p:attrNameLst>
                                      </p:cBhvr>
                                      <p:to>
                                        <p:strVal val="true"/>
                                      </p:to>
                                    </p:set>
                                    <p:animScale>
                                      <p:cBhvr>
                                        <p:cTn id="478" dur="300" fill="hold">
                                          <p:stCondLst>
                                            <p:cond delay="0"/>
                                          </p:stCondLst>
                                        </p:cTn>
                                        <p:tgtEl>
                                          <p:spTgt spid="311"/>
                                        </p:tgtEl>
                                      </p:cBhvr>
                                      <p:from x="100000" y="100000"/>
                                      <p:to x="100000" y="5000"/>
                                    </p:animScale>
                                    <p:animScale>
                                      <p:cBhvr>
                                        <p:cTn id="479" dur="300" fill="hold">
                                          <p:stCondLst>
                                            <p:cond delay="300"/>
                                          </p:stCondLst>
                                        </p:cTn>
                                        <p:tgtEl>
                                          <p:spTgt spid="311"/>
                                        </p:tgtEl>
                                      </p:cBhvr>
                                      <p:from x="100000" y="5000"/>
                                      <p:to x="120000" y="150000"/>
                                    </p:animScale>
                                    <p:animScale>
                                      <p:cBhvr>
                                        <p:cTn id="480" dur="900" fill="hold">
                                          <p:stCondLst>
                                            <p:cond delay="2100"/>
                                          </p:stCondLst>
                                        </p:cTn>
                                        <p:tgtEl>
                                          <p:spTgt spid="311"/>
                                        </p:tgtEl>
                                      </p:cBhvr>
                                      <p:to x="120000" y="150000"/>
                                    </p:animScale>
                                  </p:childTnLst>
                                </p:cTn>
                              </p:par>
                              <p:par>
                                <p:cTn id="481" presetID="14" presetClass="emph" presetSubtype="0" fill="hold" grpId="1" nodeType="withEffect">
                                  <p:stCondLst>
                                    <p:cond delay="0"/>
                                  </p:stCondLst>
                                  <p:childTnLst>
                                    <p:animClr clrSpc="rgb" dir="cw">
                                      <p:cBhvr override="childStyle">
                                        <p:cTn id="482" dur="2850" fill="hold">
                                          <p:stCondLst>
                                            <p:cond delay="150"/>
                                          </p:stCondLst>
                                        </p:cTn>
                                        <p:tgtEl>
                                          <p:spTgt spid="309"/>
                                        </p:tgtEl>
                                        <p:attrNameLst>
                                          <p:attrName>style.color</p:attrName>
                                        </p:attrNameLst>
                                      </p:cBhvr>
                                      <p:to>
                                        <a:srgbClr val="F5FB13"/>
                                      </p:to>
                                    </p:animClr>
                                    <p:animClr clrSpc="rgb" dir="cw">
                                      <p:cBhvr>
                                        <p:cTn id="483" dur="2850" fill="hold">
                                          <p:stCondLst>
                                            <p:cond delay="150"/>
                                          </p:stCondLst>
                                        </p:cTn>
                                        <p:tgtEl>
                                          <p:spTgt spid="309"/>
                                        </p:tgtEl>
                                        <p:attrNameLst>
                                          <p:attrName>fillColor</p:attrName>
                                        </p:attrNameLst>
                                      </p:cBhvr>
                                      <p:to>
                                        <a:srgbClr val="F5FB13"/>
                                      </p:to>
                                    </p:animClr>
                                    <p:set>
                                      <p:cBhvr>
                                        <p:cTn id="484" dur="2850" fill="hold">
                                          <p:stCondLst>
                                            <p:cond delay="150"/>
                                          </p:stCondLst>
                                        </p:cTn>
                                        <p:tgtEl>
                                          <p:spTgt spid="309"/>
                                        </p:tgtEl>
                                        <p:attrNameLst>
                                          <p:attrName>fill.type</p:attrName>
                                        </p:attrNameLst>
                                      </p:cBhvr>
                                      <p:to>
                                        <p:strVal val="solid"/>
                                      </p:to>
                                    </p:set>
                                    <p:set>
                                      <p:cBhvr>
                                        <p:cTn id="485" dur="2850" fill="hold">
                                          <p:stCondLst>
                                            <p:cond delay="150"/>
                                          </p:stCondLst>
                                        </p:cTn>
                                        <p:tgtEl>
                                          <p:spTgt spid="309"/>
                                        </p:tgtEl>
                                        <p:attrNameLst>
                                          <p:attrName>fill.on</p:attrName>
                                        </p:attrNameLst>
                                      </p:cBhvr>
                                      <p:to>
                                        <p:strVal val="true"/>
                                      </p:to>
                                    </p:set>
                                    <p:animScale>
                                      <p:cBhvr>
                                        <p:cTn id="486" dur="300" fill="hold">
                                          <p:stCondLst>
                                            <p:cond delay="0"/>
                                          </p:stCondLst>
                                        </p:cTn>
                                        <p:tgtEl>
                                          <p:spTgt spid="309"/>
                                        </p:tgtEl>
                                      </p:cBhvr>
                                      <p:from x="100000" y="100000"/>
                                      <p:to x="100000" y="5000"/>
                                    </p:animScale>
                                    <p:animScale>
                                      <p:cBhvr>
                                        <p:cTn id="487" dur="300" fill="hold">
                                          <p:stCondLst>
                                            <p:cond delay="300"/>
                                          </p:stCondLst>
                                        </p:cTn>
                                        <p:tgtEl>
                                          <p:spTgt spid="309"/>
                                        </p:tgtEl>
                                      </p:cBhvr>
                                      <p:from x="100000" y="5000"/>
                                      <p:to x="120000" y="150000"/>
                                    </p:animScale>
                                    <p:animScale>
                                      <p:cBhvr>
                                        <p:cTn id="488" dur="900" fill="hold">
                                          <p:stCondLst>
                                            <p:cond delay="2100"/>
                                          </p:stCondLst>
                                        </p:cTn>
                                        <p:tgtEl>
                                          <p:spTgt spid="309"/>
                                        </p:tgtEl>
                                      </p:cBhvr>
                                      <p:to x="120000" y="150000"/>
                                    </p:animScale>
                                  </p:childTnLst>
                                </p:cTn>
                              </p:par>
                              <p:par>
                                <p:cTn id="489" presetID="14" presetClass="emph" presetSubtype="0" fill="hold" grpId="1" nodeType="withEffect">
                                  <p:stCondLst>
                                    <p:cond delay="0"/>
                                  </p:stCondLst>
                                  <p:childTnLst>
                                    <p:animClr clrSpc="rgb" dir="cw">
                                      <p:cBhvr override="childStyle">
                                        <p:cTn id="490" dur="2850" fill="hold">
                                          <p:stCondLst>
                                            <p:cond delay="150"/>
                                          </p:stCondLst>
                                        </p:cTn>
                                        <p:tgtEl>
                                          <p:spTgt spid="310"/>
                                        </p:tgtEl>
                                        <p:attrNameLst>
                                          <p:attrName>style.color</p:attrName>
                                        </p:attrNameLst>
                                      </p:cBhvr>
                                      <p:to>
                                        <a:srgbClr val="F5FB13"/>
                                      </p:to>
                                    </p:animClr>
                                    <p:animClr clrSpc="rgb" dir="cw">
                                      <p:cBhvr>
                                        <p:cTn id="491" dur="2850" fill="hold">
                                          <p:stCondLst>
                                            <p:cond delay="150"/>
                                          </p:stCondLst>
                                        </p:cTn>
                                        <p:tgtEl>
                                          <p:spTgt spid="310"/>
                                        </p:tgtEl>
                                        <p:attrNameLst>
                                          <p:attrName>fillColor</p:attrName>
                                        </p:attrNameLst>
                                      </p:cBhvr>
                                      <p:to>
                                        <a:srgbClr val="F5FB13"/>
                                      </p:to>
                                    </p:animClr>
                                    <p:set>
                                      <p:cBhvr>
                                        <p:cTn id="492" dur="2850" fill="hold">
                                          <p:stCondLst>
                                            <p:cond delay="150"/>
                                          </p:stCondLst>
                                        </p:cTn>
                                        <p:tgtEl>
                                          <p:spTgt spid="310"/>
                                        </p:tgtEl>
                                        <p:attrNameLst>
                                          <p:attrName>fill.type</p:attrName>
                                        </p:attrNameLst>
                                      </p:cBhvr>
                                      <p:to>
                                        <p:strVal val="solid"/>
                                      </p:to>
                                    </p:set>
                                    <p:set>
                                      <p:cBhvr>
                                        <p:cTn id="493" dur="2850" fill="hold">
                                          <p:stCondLst>
                                            <p:cond delay="150"/>
                                          </p:stCondLst>
                                        </p:cTn>
                                        <p:tgtEl>
                                          <p:spTgt spid="310"/>
                                        </p:tgtEl>
                                        <p:attrNameLst>
                                          <p:attrName>fill.on</p:attrName>
                                        </p:attrNameLst>
                                      </p:cBhvr>
                                      <p:to>
                                        <p:strVal val="true"/>
                                      </p:to>
                                    </p:set>
                                    <p:animScale>
                                      <p:cBhvr>
                                        <p:cTn id="494" dur="300" fill="hold">
                                          <p:stCondLst>
                                            <p:cond delay="0"/>
                                          </p:stCondLst>
                                        </p:cTn>
                                        <p:tgtEl>
                                          <p:spTgt spid="310"/>
                                        </p:tgtEl>
                                      </p:cBhvr>
                                      <p:from x="100000" y="100000"/>
                                      <p:to x="100000" y="5000"/>
                                    </p:animScale>
                                    <p:animScale>
                                      <p:cBhvr>
                                        <p:cTn id="495" dur="300" fill="hold">
                                          <p:stCondLst>
                                            <p:cond delay="300"/>
                                          </p:stCondLst>
                                        </p:cTn>
                                        <p:tgtEl>
                                          <p:spTgt spid="310"/>
                                        </p:tgtEl>
                                      </p:cBhvr>
                                      <p:from x="100000" y="5000"/>
                                      <p:to x="120000" y="150000"/>
                                    </p:animScale>
                                    <p:animScale>
                                      <p:cBhvr>
                                        <p:cTn id="496" dur="900" fill="hold">
                                          <p:stCondLst>
                                            <p:cond delay="2100"/>
                                          </p:stCondLst>
                                        </p:cTn>
                                        <p:tgtEl>
                                          <p:spTgt spid="310"/>
                                        </p:tgtEl>
                                      </p:cBhvr>
                                      <p:to x="120000" y="150000"/>
                                    </p:animScale>
                                  </p:childTnLst>
                                </p:cTn>
                              </p:par>
                              <p:par>
                                <p:cTn id="497" presetID="14" presetClass="emph" presetSubtype="0" fill="hold" grpId="1" nodeType="withEffect">
                                  <p:stCondLst>
                                    <p:cond delay="0"/>
                                  </p:stCondLst>
                                  <p:childTnLst>
                                    <p:animClr clrSpc="rgb" dir="cw">
                                      <p:cBhvr override="childStyle">
                                        <p:cTn id="498" dur="2850" fill="hold">
                                          <p:stCondLst>
                                            <p:cond delay="150"/>
                                          </p:stCondLst>
                                        </p:cTn>
                                        <p:tgtEl>
                                          <p:spTgt spid="7"/>
                                        </p:tgtEl>
                                        <p:attrNameLst>
                                          <p:attrName>style.color</p:attrName>
                                        </p:attrNameLst>
                                      </p:cBhvr>
                                      <p:to>
                                        <a:srgbClr val="F5FB13"/>
                                      </p:to>
                                    </p:animClr>
                                    <p:animClr clrSpc="rgb" dir="cw">
                                      <p:cBhvr>
                                        <p:cTn id="499" dur="2850" fill="hold">
                                          <p:stCondLst>
                                            <p:cond delay="150"/>
                                          </p:stCondLst>
                                        </p:cTn>
                                        <p:tgtEl>
                                          <p:spTgt spid="7"/>
                                        </p:tgtEl>
                                        <p:attrNameLst>
                                          <p:attrName>fillColor</p:attrName>
                                        </p:attrNameLst>
                                      </p:cBhvr>
                                      <p:to>
                                        <a:srgbClr val="F5FB13"/>
                                      </p:to>
                                    </p:animClr>
                                    <p:set>
                                      <p:cBhvr>
                                        <p:cTn id="500" dur="2850" fill="hold">
                                          <p:stCondLst>
                                            <p:cond delay="150"/>
                                          </p:stCondLst>
                                        </p:cTn>
                                        <p:tgtEl>
                                          <p:spTgt spid="7"/>
                                        </p:tgtEl>
                                        <p:attrNameLst>
                                          <p:attrName>fill.type</p:attrName>
                                        </p:attrNameLst>
                                      </p:cBhvr>
                                      <p:to>
                                        <p:strVal val="solid"/>
                                      </p:to>
                                    </p:set>
                                    <p:set>
                                      <p:cBhvr>
                                        <p:cTn id="501" dur="2850" fill="hold">
                                          <p:stCondLst>
                                            <p:cond delay="150"/>
                                          </p:stCondLst>
                                        </p:cTn>
                                        <p:tgtEl>
                                          <p:spTgt spid="7"/>
                                        </p:tgtEl>
                                        <p:attrNameLst>
                                          <p:attrName>fill.on</p:attrName>
                                        </p:attrNameLst>
                                      </p:cBhvr>
                                      <p:to>
                                        <p:strVal val="true"/>
                                      </p:to>
                                    </p:set>
                                    <p:animScale>
                                      <p:cBhvr>
                                        <p:cTn id="502" dur="300" fill="hold">
                                          <p:stCondLst>
                                            <p:cond delay="0"/>
                                          </p:stCondLst>
                                        </p:cTn>
                                        <p:tgtEl>
                                          <p:spTgt spid="7"/>
                                        </p:tgtEl>
                                      </p:cBhvr>
                                      <p:from x="100000" y="100000"/>
                                      <p:to x="100000" y="5000"/>
                                    </p:animScale>
                                    <p:animScale>
                                      <p:cBhvr>
                                        <p:cTn id="503" dur="300" fill="hold">
                                          <p:stCondLst>
                                            <p:cond delay="300"/>
                                          </p:stCondLst>
                                        </p:cTn>
                                        <p:tgtEl>
                                          <p:spTgt spid="7"/>
                                        </p:tgtEl>
                                      </p:cBhvr>
                                      <p:from x="100000" y="5000"/>
                                      <p:to x="120000" y="150000"/>
                                    </p:animScale>
                                    <p:animScale>
                                      <p:cBhvr>
                                        <p:cTn id="504" dur="900" fill="hold">
                                          <p:stCondLst>
                                            <p:cond delay="2100"/>
                                          </p:stCondLst>
                                        </p:cTn>
                                        <p:tgtEl>
                                          <p:spTgt spid="7"/>
                                        </p:tgtEl>
                                      </p:cBhvr>
                                      <p:to x="120000" y="150000"/>
                                    </p:animScale>
                                  </p:childTnLst>
                                </p:cTn>
                              </p:par>
                              <p:par>
                                <p:cTn id="505" presetID="14" presetClass="emph" presetSubtype="0" fill="hold" grpId="1" nodeType="withEffect">
                                  <p:stCondLst>
                                    <p:cond delay="0"/>
                                  </p:stCondLst>
                                  <p:childTnLst>
                                    <p:animClr clrSpc="rgb" dir="cw">
                                      <p:cBhvr override="childStyle">
                                        <p:cTn id="506" dur="1900" fill="hold">
                                          <p:stCondLst>
                                            <p:cond delay="100"/>
                                          </p:stCondLst>
                                        </p:cTn>
                                        <p:tgtEl>
                                          <p:spTgt spid="9"/>
                                        </p:tgtEl>
                                        <p:attrNameLst>
                                          <p:attrName>style.color</p:attrName>
                                        </p:attrNameLst>
                                      </p:cBhvr>
                                      <p:to>
                                        <a:srgbClr val="F5FB13"/>
                                      </p:to>
                                    </p:animClr>
                                    <p:animClr clrSpc="rgb" dir="cw">
                                      <p:cBhvr>
                                        <p:cTn id="507" dur="1900" fill="hold">
                                          <p:stCondLst>
                                            <p:cond delay="100"/>
                                          </p:stCondLst>
                                        </p:cTn>
                                        <p:tgtEl>
                                          <p:spTgt spid="9"/>
                                        </p:tgtEl>
                                        <p:attrNameLst>
                                          <p:attrName>fillColor</p:attrName>
                                        </p:attrNameLst>
                                      </p:cBhvr>
                                      <p:to>
                                        <a:srgbClr val="F5FB13"/>
                                      </p:to>
                                    </p:animClr>
                                    <p:set>
                                      <p:cBhvr>
                                        <p:cTn id="508" dur="1900" fill="hold">
                                          <p:stCondLst>
                                            <p:cond delay="100"/>
                                          </p:stCondLst>
                                        </p:cTn>
                                        <p:tgtEl>
                                          <p:spTgt spid="9"/>
                                        </p:tgtEl>
                                        <p:attrNameLst>
                                          <p:attrName>fill.type</p:attrName>
                                        </p:attrNameLst>
                                      </p:cBhvr>
                                      <p:to>
                                        <p:strVal val="solid"/>
                                      </p:to>
                                    </p:set>
                                    <p:set>
                                      <p:cBhvr>
                                        <p:cTn id="509" dur="1900" fill="hold">
                                          <p:stCondLst>
                                            <p:cond delay="100"/>
                                          </p:stCondLst>
                                        </p:cTn>
                                        <p:tgtEl>
                                          <p:spTgt spid="9"/>
                                        </p:tgtEl>
                                        <p:attrNameLst>
                                          <p:attrName>fill.on</p:attrName>
                                        </p:attrNameLst>
                                      </p:cBhvr>
                                      <p:to>
                                        <p:strVal val="true"/>
                                      </p:to>
                                    </p:set>
                                    <p:animScale>
                                      <p:cBhvr>
                                        <p:cTn id="510" dur="200" fill="hold">
                                          <p:stCondLst>
                                            <p:cond delay="0"/>
                                          </p:stCondLst>
                                        </p:cTn>
                                        <p:tgtEl>
                                          <p:spTgt spid="9"/>
                                        </p:tgtEl>
                                      </p:cBhvr>
                                      <p:from x="100000" y="100000"/>
                                      <p:to x="100000" y="5000"/>
                                    </p:animScale>
                                    <p:animScale>
                                      <p:cBhvr>
                                        <p:cTn id="511" dur="200" fill="hold">
                                          <p:stCondLst>
                                            <p:cond delay="200"/>
                                          </p:stCondLst>
                                        </p:cTn>
                                        <p:tgtEl>
                                          <p:spTgt spid="9"/>
                                        </p:tgtEl>
                                      </p:cBhvr>
                                      <p:from x="100000" y="5000"/>
                                      <p:to x="120000" y="150000"/>
                                    </p:animScale>
                                    <p:animScale>
                                      <p:cBhvr>
                                        <p:cTn id="512" dur="600" fill="hold">
                                          <p:stCondLst>
                                            <p:cond delay="1400"/>
                                          </p:stCondLst>
                                        </p:cTn>
                                        <p:tgtEl>
                                          <p:spTgt spid="9"/>
                                        </p:tgtEl>
                                      </p:cBhvr>
                                      <p:to x="120000" y="150000"/>
                                    </p:animScale>
                                  </p:childTnLst>
                                </p:cTn>
                              </p:par>
                              <p:par>
                                <p:cTn id="513" presetID="14" presetClass="emph" presetSubtype="0" fill="hold" grpId="1" nodeType="withEffect">
                                  <p:stCondLst>
                                    <p:cond delay="0"/>
                                  </p:stCondLst>
                                  <p:childTnLst>
                                    <p:animClr clrSpc="rgb" dir="cw">
                                      <p:cBhvr override="childStyle">
                                        <p:cTn id="514" dur="1900" fill="hold">
                                          <p:stCondLst>
                                            <p:cond delay="100"/>
                                          </p:stCondLst>
                                        </p:cTn>
                                        <p:tgtEl>
                                          <p:spTgt spid="383"/>
                                        </p:tgtEl>
                                        <p:attrNameLst>
                                          <p:attrName>style.color</p:attrName>
                                        </p:attrNameLst>
                                      </p:cBhvr>
                                      <p:to>
                                        <a:srgbClr val="F5FB13"/>
                                      </p:to>
                                    </p:animClr>
                                    <p:animClr clrSpc="rgb" dir="cw">
                                      <p:cBhvr>
                                        <p:cTn id="515" dur="1900" fill="hold">
                                          <p:stCondLst>
                                            <p:cond delay="100"/>
                                          </p:stCondLst>
                                        </p:cTn>
                                        <p:tgtEl>
                                          <p:spTgt spid="383"/>
                                        </p:tgtEl>
                                        <p:attrNameLst>
                                          <p:attrName>fillColor</p:attrName>
                                        </p:attrNameLst>
                                      </p:cBhvr>
                                      <p:to>
                                        <a:srgbClr val="F5FB13"/>
                                      </p:to>
                                    </p:animClr>
                                    <p:set>
                                      <p:cBhvr>
                                        <p:cTn id="516" dur="1900" fill="hold">
                                          <p:stCondLst>
                                            <p:cond delay="100"/>
                                          </p:stCondLst>
                                        </p:cTn>
                                        <p:tgtEl>
                                          <p:spTgt spid="383"/>
                                        </p:tgtEl>
                                        <p:attrNameLst>
                                          <p:attrName>fill.type</p:attrName>
                                        </p:attrNameLst>
                                      </p:cBhvr>
                                      <p:to>
                                        <p:strVal val="solid"/>
                                      </p:to>
                                    </p:set>
                                    <p:set>
                                      <p:cBhvr>
                                        <p:cTn id="517" dur="1900" fill="hold">
                                          <p:stCondLst>
                                            <p:cond delay="100"/>
                                          </p:stCondLst>
                                        </p:cTn>
                                        <p:tgtEl>
                                          <p:spTgt spid="383"/>
                                        </p:tgtEl>
                                        <p:attrNameLst>
                                          <p:attrName>fill.on</p:attrName>
                                        </p:attrNameLst>
                                      </p:cBhvr>
                                      <p:to>
                                        <p:strVal val="true"/>
                                      </p:to>
                                    </p:set>
                                    <p:animScale>
                                      <p:cBhvr>
                                        <p:cTn id="518" dur="200" fill="hold">
                                          <p:stCondLst>
                                            <p:cond delay="0"/>
                                          </p:stCondLst>
                                        </p:cTn>
                                        <p:tgtEl>
                                          <p:spTgt spid="383"/>
                                        </p:tgtEl>
                                      </p:cBhvr>
                                      <p:from x="100000" y="100000"/>
                                      <p:to x="100000" y="5000"/>
                                    </p:animScale>
                                    <p:animScale>
                                      <p:cBhvr>
                                        <p:cTn id="519" dur="200" fill="hold">
                                          <p:stCondLst>
                                            <p:cond delay="200"/>
                                          </p:stCondLst>
                                        </p:cTn>
                                        <p:tgtEl>
                                          <p:spTgt spid="383"/>
                                        </p:tgtEl>
                                      </p:cBhvr>
                                      <p:from x="100000" y="5000"/>
                                      <p:to x="120000" y="150000"/>
                                    </p:animScale>
                                    <p:animScale>
                                      <p:cBhvr>
                                        <p:cTn id="520" dur="600" fill="hold">
                                          <p:stCondLst>
                                            <p:cond delay="1400"/>
                                          </p:stCondLst>
                                        </p:cTn>
                                        <p:tgtEl>
                                          <p:spTgt spid="383"/>
                                        </p:tgtEl>
                                      </p:cBhvr>
                                      <p:to x="120000" y="150000"/>
                                    </p:animScale>
                                  </p:childTnLst>
                                </p:cTn>
                              </p:par>
                              <p:par>
                                <p:cTn id="521" presetID="14" presetClass="emph" presetSubtype="0" fill="hold" grpId="1" nodeType="withEffect">
                                  <p:stCondLst>
                                    <p:cond delay="0"/>
                                  </p:stCondLst>
                                  <p:childTnLst>
                                    <p:animClr clrSpc="rgb" dir="cw">
                                      <p:cBhvr override="childStyle">
                                        <p:cTn id="522" dur="1900" fill="hold">
                                          <p:stCondLst>
                                            <p:cond delay="100"/>
                                          </p:stCondLst>
                                        </p:cTn>
                                        <p:tgtEl>
                                          <p:spTgt spid="165"/>
                                        </p:tgtEl>
                                        <p:attrNameLst>
                                          <p:attrName>style.color</p:attrName>
                                        </p:attrNameLst>
                                      </p:cBhvr>
                                      <p:to>
                                        <a:srgbClr val="F4F915"/>
                                      </p:to>
                                    </p:animClr>
                                    <p:animClr clrSpc="rgb" dir="cw">
                                      <p:cBhvr>
                                        <p:cTn id="523" dur="1900" fill="hold">
                                          <p:stCondLst>
                                            <p:cond delay="100"/>
                                          </p:stCondLst>
                                        </p:cTn>
                                        <p:tgtEl>
                                          <p:spTgt spid="165"/>
                                        </p:tgtEl>
                                        <p:attrNameLst>
                                          <p:attrName>fillColor</p:attrName>
                                        </p:attrNameLst>
                                      </p:cBhvr>
                                      <p:to>
                                        <a:srgbClr val="F4F915"/>
                                      </p:to>
                                    </p:animClr>
                                    <p:set>
                                      <p:cBhvr>
                                        <p:cTn id="524" dur="1900" fill="hold">
                                          <p:stCondLst>
                                            <p:cond delay="100"/>
                                          </p:stCondLst>
                                        </p:cTn>
                                        <p:tgtEl>
                                          <p:spTgt spid="165"/>
                                        </p:tgtEl>
                                        <p:attrNameLst>
                                          <p:attrName>fill.type</p:attrName>
                                        </p:attrNameLst>
                                      </p:cBhvr>
                                      <p:to>
                                        <p:strVal val="solid"/>
                                      </p:to>
                                    </p:set>
                                    <p:set>
                                      <p:cBhvr>
                                        <p:cTn id="525" dur="1900" fill="hold">
                                          <p:stCondLst>
                                            <p:cond delay="100"/>
                                          </p:stCondLst>
                                        </p:cTn>
                                        <p:tgtEl>
                                          <p:spTgt spid="165"/>
                                        </p:tgtEl>
                                        <p:attrNameLst>
                                          <p:attrName>fill.on</p:attrName>
                                        </p:attrNameLst>
                                      </p:cBhvr>
                                      <p:to>
                                        <p:strVal val="true"/>
                                      </p:to>
                                    </p:set>
                                    <p:animScale>
                                      <p:cBhvr>
                                        <p:cTn id="526" dur="200" fill="hold">
                                          <p:stCondLst>
                                            <p:cond delay="0"/>
                                          </p:stCondLst>
                                        </p:cTn>
                                        <p:tgtEl>
                                          <p:spTgt spid="165"/>
                                        </p:tgtEl>
                                      </p:cBhvr>
                                      <p:from x="100000" y="100000"/>
                                      <p:to x="100000" y="5000"/>
                                    </p:animScale>
                                    <p:animScale>
                                      <p:cBhvr>
                                        <p:cTn id="527" dur="200" fill="hold">
                                          <p:stCondLst>
                                            <p:cond delay="200"/>
                                          </p:stCondLst>
                                        </p:cTn>
                                        <p:tgtEl>
                                          <p:spTgt spid="165"/>
                                        </p:tgtEl>
                                      </p:cBhvr>
                                      <p:from x="100000" y="5000"/>
                                      <p:to x="120000" y="150000"/>
                                    </p:animScale>
                                    <p:animScale>
                                      <p:cBhvr>
                                        <p:cTn id="528" dur="600" fill="hold">
                                          <p:stCondLst>
                                            <p:cond delay="1400"/>
                                          </p:stCondLst>
                                        </p:cTn>
                                        <p:tgtEl>
                                          <p:spTgt spid="165"/>
                                        </p:tgtEl>
                                      </p:cBhvr>
                                      <p:to x="120000" y="150000"/>
                                    </p:animScale>
                                  </p:childTnLst>
                                </p:cTn>
                              </p:par>
                              <p:par>
                                <p:cTn id="529" presetID="14" presetClass="emph" presetSubtype="0" fill="hold" grpId="1" nodeType="withEffect">
                                  <p:stCondLst>
                                    <p:cond delay="0"/>
                                  </p:stCondLst>
                                  <p:childTnLst>
                                    <p:animClr clrSpc="rgb" dir="cw">
                                      <p:cBhvr override="childStyle">
                                        <p:cTn id="530" dur="1900" fill="hold">
                                          <p:stCondLst>
                                            <p:cond delay="100"/>
                                          </p:stCondLst>
                                        </p:cTn>
                                        <p:tgtEl>
                                          <p:spTgt spid="163"/>
                                        </p:tgtEl>
                                        <p:attrNameLst>
                                          <p:attrName>style.color</p:attrName>
                                        </p:attrNameLst>
                                      </p:cBhvr>
                                      <p:to>
                                        <a:srgbClr val="F4F915"/>
                                      </p:to>
                                    </p:animClr>
                                    <p:animClr clrSpc="rgb" dir="cw">
                                      <p:cBhvr>
                                        <p:cTn id="531" dur="1900" fill="hold">
                                          <p:stCondLst>
                                            <p:cond delay="100"/>
                                          </p:stCondLst>
                                        </p:cTn>
                                        <p:tgtEl>
                                          <p:spTgt spid="163"/>
                                        </p:tgtEl>
                                        <p:attrNameLst>
                                          <p:attrName>fillColor</p:attrName>
                                        </p:attrNameLst>
                                      </p:cBhvr>
                                      <p:to>
                                        <a:srgbClr val="F4F915"/>
                                      </p:to>
                                    </p:animClr>
                                    <p:set>
                                      <p:cBhvr>
                                        <p:cTn id="532" dur="1900" fill="hold">
                                          <p:stCondLst>
                                            <p:cond delay="100"/>
                                          </p:stCondLst>
                                        </p:cTn>
                                        <p:tgtEl>
                                          <p:spTgt spid="163"/>
                                        </p:tgtEl>
                                        <p:attrNameLst>
                                          <p:attrName>fill.type</p:attrName>
                                        </p:attrNameLst>
                                      </p:cBhvr>
                                      <p:to>
                                        <p:strVal val="solid"/>
                                      </p:to>
                                    </p:set>
                                    <p:set>
                                      <p:cBhvr>
                                        <p:cTn id="533" dur="1900" fill="hold">
                                          <p:stCondLst>
                                            <p:cond delay="100"/>
                                          </p:stCondLst>
                                        </p:cTn>
                                        <p:tgtEl>
                                          <p:spTgt spid="163"/>
                                        </p:tgtEl>
                                        <p:attrNameLst>
                                          <p:attrName>fill.on</p:attrName>
                                        </p:attrNameLst>
                                      </p:cBhvr>
                                      <p:to>
                                        <p:strVal val="true"/>
                                      </p:to>
                                    </p:set>
                                    <p:animScale>
                                      <p:cBhvr>
                                        <p:cTn id="534" dur="200" fill="hold">
                                          <p:stCondLst>
                                            <p:cond delay="0"/>
                                          </p:stCondLst>
                                        </p:cTn>
                                        <p:tgtEl>
                                          <p:spTgt spid="163"/>
                                        </p:tgtEl>
                                      </p:cBhvr>
                                      <p:from x="100000" y="100000"/>
                                      <p:to x="100000" y="5000"/>
                                    </p:animScale>
                                    <p:animScale>
                                      <p:cBhvr>
                                        <p:cTn id="535" dur="200" fill="hold">
                                          <p:stCondLst>
                                            <p:cond delay="200"/>
                                          </p:stCondLst>
                                        </p:cTn>
                                        <p:tgtEl>
                                          <p:spTgt spid="163"/>
                                        </p:tgtEl>
                                      </p:cBhvr>
                                      <p:from x="100000" y="5000"/>
                                      <p:to x="120000" y="150000"/>
                                    </p:animScale>
                                    <p:animScale>
                                      <p:cBhvr>
                                        <p:cTn id="536" dur="600" fill="hold">
                                          <p:stCondLst>
                                            <p:cond delay="1400"/>
                                          </p:stCondLst>
                                        </p:cTn>
                                        <p:tgtEl>
                                          <p:spTgt spid="163"/>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P spid="7" grpId="1" animBg="1"/>
      <p:bldP spid="8" grpId="0" animBg="1"/>
      <p:bldP spid="8" grpId="1" animBg="1"/>
      <p:bldP spid="9" grpId="0" animBg="1"/>
      <p:bldP spid="9" grpId="1" animBg="1"/>
      <p:bldP spid="10" grpId="0" animBg="1"/>
      <p:bldP spid="11" grpId="0" animBg="1"/>
      <p:bldP spid="11" grpId="1" animBg="1"/>
      <p:bldP spid="12" grpId="0" animBg="1"/>
      <p:bldP spid="12" grpId="1" animBg="1"/>
      <p:bldP spid="13" grpId="0" animBg="1"/>
      <p:bldP spid="13" grpId="1" animBg="1"/>
      <p:bldP spid="14" grpId="0" animBg="1"/>
      <p:bldP spid="14" grpId="1" animBg="1"/>
      <p:bldP spid="14" grpId="2" animBg="1"/>
      <p:bldP spid="19" grpId="0" animBg="1"/>
      <p:bldP spid="19" grpId="1" animBg="1"/>
      <p:bldP spid="20" grpId="0" animBg="1"/>
      <p:bldP spid="20" grpId="1" animBg="1"/>
      <p:bldP spid="25" grpId="0" animBg="1"/>
      <p:bldP spid="25" grpId="1" animBg="1"/>
      <p:bldP spid="28" grpId="0" animBg="1"/>
      <p:bldP spid="28" grpId="1" animBg="1"/>
      <p:bldP spid="70" grpId="0" animBg="1"/>
      <p:bldP spid="128" grpId="0" animBg="1"/>
      <p:bldP spid="132" grpId="0" animBg="1"/>
      <p:bldP spid="138" grpId="0" animBg="1"/>
      <p:bldP spid="138" grpId="1" animBg="1"/>
      <p:bldP spid="144" grpId="0" animBg="1"/>
      <p:bldP spid="144" grpId="1" animBg="1"/>
      <p:bldP spid="146" grpId="0" animBg="1"/>
      <p:bldP spid="148" grpId="0" animBg="1"/>
      <p:bldP spid="149" grpId="0" animBg="1"/>
      <p:bldP spid="149" grpId="1" animBg="1"/>
      <p:bldP spid="150" grpId="0" animBg="1"/>
      <p:bldP spid="150" grpId="1" animBg="1"/>
      <p:bldP spid="151" grpId="0" animBg="1"/>
      <p:bldP spid="153" grpId="0" animBg="1"/>
      <p:bldP spid="153" grpId="1" animBg="1"/>
      <p:bldP spid="160" grpId="0" animBg="1"/>
      <p:bldP spid="162" grpId="0" animBg="1"/>
      <p:bldP spid="162" grpId="1" animBg="1"/>
      <p:bldP spid="163" grpId="0" animBg="1"/>
      <p:bldP spid="163" grpId="1" animBg="1"/>
      <p:bldP spid="164" grpId="0" animBg="1"/>
      <p:bldP spid="164" grpId="1" animBg="1"/>
      <p:bldP spid="165" grpId="0" animBg="1"/>
      <p:bldP spid="165" grpId="1" animBg="1"/>
      <p:bldP spid="197" grpId="0" animBg="1"/>
      <p:bldP spid="261" grpId="0" animBg="1"/>
      <p:bldP spid="261" grpId="1" animBg="1"/>
      <p:bldP spid="262" grpId="0" animBg="1"/>
      <p:bldP spid="262" grpId="1" animBg="1"/>
      <p:bldP spid="263" grpId="0" animBg="1"/>
      <p:bldP spid="263" grpId="1" animBg="1"/>
      <p:bldP spid="264" grpId="0" animBg="1"/>
      <p:bldP spid="264" grpId="1" animBg="1"/>
      <p:bldP spid="298" grpId="0" animBg="1"/>
      <p:bldP spid="302" grpId="0" animBg="1"/>
      <p:bldP spid="302" grpId="1" animBg="1"/>
      <p:bldP spid="308" grpId="0" animBg="1"/>
      <p:bldP spid="308" grpId="1" animBg="1"/>
      <p:bldP spid="309" grpId="0" animBg="1"/>
      <p:bldP spid="309" grpId="1" animBg="1"/>
      <p:bldP spid="310" grpId="0" animBg="1"/>
      <p:bldP spid="310" grpId="1" animBg="1"/>
      <p:bldP spid="311" grpId="0" animBg="1"/>
      <p:bldP spid="311" grpId="1" animBg="1"/>
      <p:bldP spid="313" grpId="0" animBg="1"/>
      <p:bldP spid="313" grpId="1" animBg="1"/>
      <p:bldP spid="314" grpId="0" animBg="1"/>
      <p:bldP spid="314" grpId="1" animBg="1"/>
      <p:bldP spid="316" grpId="0" animBg="1"/>
      <p:bldP spid="316" grpId="1" animBg="1"/>
      <p:bldP spid="317" grpId="0" animBg="1"/>
      <p:bldP spid="317" grpId="1" animBg="1"/>
      <p:bldP spid="319" grpId="0" animBg="1"/>
      <p:bldP spid="322" grpId="0" animBg="1"/>
      <p:bldP spid="324" grpId="0" animBg="1"/>
      <p:bldP spid="324" grpId="1" animBg="1"/>
      <p:bldP spid="327" grpId="0" animBg="1"/>
      <p:bldP spid="327" grpId="1" animBg="1"/>
      <p:bldP spid="328" grpId="0" animBg="1"/>
      <p:bldP spid="337" grpId="0" animBg="1"/>
      <p:bldP spid="338" grpId="0" animBg="1"/>
      <p:bldP spid="339" grpId="0" animBg="1"/>
      <p:bldP spid="340" grpId="0" animBg="1"/>
      <p:bldP spid="383" grpId="0" animBg="1"/>
      <p:bldP spid="383" grpId="1" animBg="1"/>
      <p:bldP spid="384" grpId="0" animBg="1"/>
      <p:bldP spid="384" grpId="1" animBg="1"/>
      <p:bldP spid="396" grpId="0" animBg="1"/>
      <p:bldP spid="396" grpId="1" animBg="1"/>
      <p:bldP spid="400" grpId="0" animBg="1"/>
      <p:bldP spid="401" grpId="0" animBg="1"/>
      <p:bldP spid="406" grpId="0" animBg="1"/>
      <p:bldP spid="406" grpId="1" animBg="1"/>
      <p:bldP spid="407" grpId="0" animBg="1"/>
      <p:bldP spid="407" grpId="1" animBg="1"/>
      <p:bldP spid="408" grpId="0" animBg="1"/>
      <p:bldP spid="408" grpId="1" animBg="1"/>
      <p:bldP spid="409" grpId="0" animBg="1"/>
      <p:bldP spid="409" grpId="1" animBg="1"/>
      <p:bldP spid="410" grpId="0" animBg="1"/>
      <p:bldP spid="414" grpId="0" animBg="1"/>
      <p:bldP spid="414" grpId="1" animBg="1"/>
      <p:bldP spid="415" grpId="0" animBg="1"/>
      <p:bldP spid="415" grpId="1" animBg="1"/>
      <p:bldP spid="419" grpId="0" animBg="1"/>
      <p:bldP spid="423" grpId="0" animBg="1"/>
      <p:bldP spid="426" grpId="0" animBg="1"/>
      <p:bldP spid="428" grpId="0" animBg="1"/>
      <p:bldP spid="429" grpId="0" animBg="1"/>
      <p:bldP spid="430" grpId="0" animBg="1"/>
      <p:bldP spid="431" grpId="0" animBg="1"/>
      <p:bldP spid="432" grpId="0" animBg="1"/>
      <p:bldP spid="433" grpId="0" animBg="1"/>
      <p:bldP spid="434" grpId="0" animBg="1"/>
      <p:bldP spid="449" grpId="0" animBg="1"/>
      <p:bldP spid="455" grpId="0" animBg="1"/>
      <p:bldP spid="455" grpId="1" animBg="1"/>
      <p:bldP spid="456" grpId="0" animBg="1"/>
      <p:bldP spid="458" grpId="0" animBg="1"/>
      <p:bldP spid="477"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8" grpId="1" animBg="1"/>
      <p:bldP spid="551" grpId="0" animBg="1"/>
      <p:bldP spid="55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icture 006.png"/>
          <p:cNvPicPr>
            <a:picLocks noChangeAspect="1"/>
          </p:cNvPicPr>
          <p:nvPr/>
        </p:nvPicPr>
        <p:blipFill rotWithShape="1">
          <a:blip r:embed="rId3" cstate="print">
            <a:extLst>
              <a:ext uri="{28A0092B-C50C-407E-A947-70E740481C1C}">
                <a14:useLocalDpi xmlns:a14="http://schemas.microsoft.com/office/drawing/2010/main" val="0"/>
              </a:ext>
            </a:extLst>
          </a:blip>
          <a:srcRect t="12801"/>
          <a:stretch/>
        </p:blipFill>
        <p:spPr>
          <a:xfrm>
            <a:off x="4212167" y="1049867"/>
            <a:ext cx="4931833" cy="4494093"/>
          </a:xfrm>
          <a:prstGeom prst="rect">
            <a:avLst/>
          </a:prstGeom>
        </p:spPr>
      </p:pic>
      <p:sp>
        <p:nvSpPr>
          <p:cNvPr id="7" name="Content Placeholder 4"/>
          <p:cNvSpPr txBox="1">
            <a:spLocks/>
          </p:cNvSpPr>
          <p:nvPr/>
        </p:nvSpPr>
        <p:spPr>
          <a:xfrm>
            <a:off x="457201" y="1600200"/>
            <a:ext cx="4711699" cy="5486401"/>
          </a:xfrm>
          <a:prstGeom prst="rect">
            <a:avLst/>
          </a:prstGeom>
          <a:noFill/>
        </p:spPr>
        <p:txBody>
          <a:bodyPr>
            <a:noAutofit/>
          </a:bodyPr>
          <a:lstStyle/>
          <a:p>
            <a:pPr marL="228600" lvl="1" indent="-228600">
              <a:spcAft>
                <a:spcPts val="1200"/>
              </a:spcAft>
              <a:buFont typeface="Arial" pitchFamily="34" charset="0"/>
              <a:buChar char="•"/>
            </a:pPr>
            <a:r>
              <a:rPr lang="en-CA" sz="1600" dirty="0" smtClean="0">
                <a:solidFill>
                  <a:srgbClr val="7F7F7F"/>
                </a:solidFill>
              </a:rPr>
              <a:t>The CETA will set the standard for </a:t>
            </a:r>
            <a:r>
              <a:rPr lang="en-CA" sz="1600" dirty="0">
                <a:solidFill>
                  <a:srgbClr val="7F7F7F"/>
                </a:solidFill>
              </a:rPr>
              <a:t>2</a:t>
            </a:r>
            <a:r>
              <a:rPr lang="en-CA" sz="1600" dirty="0" smtClean="0">
                <a:solidFill>
                  <a:srgbClr val="7F7F7F"/>
                </a:solidFill>
              </a:rPr>
              <a:t>1st century trade agreements. </a:t>
            </a:r>
          </a:p>
          <a:p>
            <a:pPr marL="228600" lvl="1" indent="-228600">
              <a:spcAft>
                <a:spcPts val="1200"/>
              </a:spcAft>
              <a:buFont typeface="Arial" pitchFamily="34" charset="0"/>
              <a:buChar char="•"/>
            </a:pPr>
            <a:r>
              <a:rPr lang="en-CA" sz="1600" dirty="0" smtClean="0">
                <a:solidFill>
                  <a:srgbClr val="7F7F7F"/>
                </a:solidFill>
              </a:rPr>
              <a:t>More comprehensive than the North American Free Trade Agreement. </a:t>
            </a:r>
          </a:p>
          <a:p>
            <a:pPr marL="228600" lvl="1" indent="-228600">
              <a:spcAft>
                <a:spcPts val="1200"/>
              </a:spcAft>
              <a:buFont typeface="Arial" pitchFamily="34" charset="0"/>
              <a:buChar char="•"/>
            </a:pPr>
            <a:r>
              <a:rPr lang="en-CA" sz="1600" dirty="0" smtClean="0">
                <a:solidFill>
                  <a:srgbClr val="7F7F7F"/>
                </a:solidFill>
              </a:rPr>
              <a:t>Provinces and territories have participated actively in CETA negotiations from the beginning.</a:t>
            </a:r>
          </a:p>
          <a:p>
            <a:pPr marL="228600" lvl="1" indent="-228600">
              <a:spcAft>
                <a:spcPts val="1200"/>
              </a:spcAft>
              <a:buFont typeface="Arial" pitchFamily="34" charset="0"/>
              <a:buChar char="•"/>
            </a:pPr>
            <a:r>
              <a:rPr lang="en-CA" sz="1600" dirty="0" smtClean="0">
                <a:solidFill>
                  <a:srgbClr val="7F7F7F"/>
                </a:solidFill>
              </a:rPr>
              <a:t>BC hopes that such collaboration will be replicated and even enhanced for present </a:t>
            </a:r>
            <a:r>
              <a:rPr lang="en-CA" sz="1600" dirty="0">
                <a:solidFill>
                  <a:srgbClr val="7F7F7F"/>
                </a:solidFill>
              </a:rPr>
              <a:t>a</a:t>
            </a:r>
            <a:r>
              <a:rPr lang="en-CA" sz="1600" dirty="0" smtClean="0">
                <a:solidFill>
                  <a:srgbClr val="7F7F7F"/>
                </a:solidFill>
              </a:rPr>
              <a:t>nd future Asian FTA negotiations</a:t>
            </a:r>
            <a:r>
              <a:rPr lang="en-CA" sz="1600" u="sng" dirty="0" smtClean="0">
                <a:solidFill>
                  <a:srgbClr val="7F7F7F"/>
                </a:solidFill>
              </a:rPr>
              <a:t>.</a:t>
            </a:r>
          </a:p>
          <a:p>
            <a:pPr marL="228600" lvl="1" indent="-228600">
              <a:spcAft>
                <a:spcPts val="1200"/>
              </a:spcAft>
              <a:buFont typeface="Arial" pitchFamily="34" charset="0"/>
              <a:buChar char="•"/>
            </a:pPr>
            <a:r>
              <a:rPr lang="en-CA" sz="1600" dirty="0" smtClean="0">
                <a:solidFill>
                  <a:srgbClr val="7F7F7F"/>
                </a:solidFill>
              </a:rPr>
              <a:t>CETA will improve market access for BC goods and services providers, eliminate tariffs, reduce non-tariff barriers, improve labour mobility, and provide procurement opportunities.</a:t>
            </a:r>
          </a:p>
          <a:p>
            <a:pPr marL="228600" lvl="0" indent="-228600"/>
            <a:endParaRPr lang="en-CA" sz="1600" dirty="0" smtClean="0">
              <a:solidFill>
                <a:srgbClr val="7F7F7F"/>
              </a:solidFill>
            </a:endParaRPr>
          </a:p>
        </p:txBody>
      </p:sp>
      <p:sp>
        <p:nvSpPr>
          <p:cNvPr id="3" name="Title 2"/>
          <p:cNvSpPr>
            <a:spLocks noGrp="1"/>
          </p:cNvSpPr>
          <p:nvPr>
            <p:ph type="title"/>
          </p:nvPr>
        </p:nvSpPr>
        <p:spPr/>
        <p:txBody>
          <a:bodyPr/>
          <a:lstStyle/>
          <a:p>
            <a:r>
              <a:rPr lang="en-CA" b="1" dirty="0"/>
              <a:t>CETA</a:t>
            </a:r>
            <a:r>
              <a:rPr lang="en-CA" dirty="0"/>
              <a:t>: A Next Generation FTA</a:t>
            </a:r>
            <a:endParaRPr lang="en-US" dirty="0"/>
          </a:p>
        </p:txBody>
      </p:sp>
      <p:pic>
        <p:nvPicPr>
          <p:cNvPr id="9" name="Picture 8" descr="Picture 00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6913" y="3048396"/>
            <a:ext cx="2567087" cy="3809604"/>
          </a:xfrm>
          <a:prstGeom prst="rect">
            <a:avLst/>
          </a:prstGeom>
        </p:spPr>
      </p:pic>
      <p:pic>
        <p:nvPicPr>
          <p:cNvPr id="11" name="Picture 10" descr="background 6.png"/>
          <p:cNvPicPr>
            <a:picLocks noChangeAspect="1"/>
          </p:cNvPicPr>
          <p:nvPr/>
        </p:nvPicPr>
        <p:blipFill rotWithShape="1">
          <a:blip r:embed="rId5" cstate="print">
            <a:extLst>
              <a:ext uri="{28A0092B-C50C-407E-A947-70E740481C1C}">
                <a14:useLocalDpi xmlns:a14="http://schemas.microsoft.com/office/drawing/2010/main" val="0"/>
              </a:ext>
            </a:extLst>
          </a:blip>
          <a:srcRect l="58941" t="70125"/>
          <a:stretch/>
        </p:blipFill>
        <p:spPr>
          <a:xfrm>
            <a:off x="5389562" y="872066"/>
            <a:ext cx="3754437" cy="37151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K-EU-flag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2820" y="922866"/>
            <a:ext cx="3901180" cy="2590627"/>
          </a:xfrm>
          <a:prstGeom prst="rect">
            <a:avLst/>
          </a:prstGeom>
        </p:spPr>
      </p:pic>
      <p:pic>
        <p:nvPicPr>
          <p:cNvPr id="6" name="Picture 5" descr="Picture 008.png"/>
          <p:cNvPicPr>
            <a:picLocks noChangeAspect="1"/>
          </p:cNvPicPr>
          <p:nvPr/>
        </p:nvPicPr>
        <p:blipFill rotWithShape="1">
          <a:blip r:embed="rId4" cstate="print">
            <a:extLst>
              <a:ext uri="{28A0092B-C50C-407E-A947-70E740481C1C}">
                <a14:useLocalDpi xmlns:a14="http://schemas.microsoft.com/office/drawing/2010/main" val="0"/>
              </a:ext>
            </a:extLst>
          </a:blip>
          <a:srcRect t="-212" b="41628"/>
          <a:stretch/>
        </p:blipFill>
        <p:spPr>
          <a:xfrm>
            <a:off x="0" y="3333111"/>
            <a:ext cx="9144000" cy="3524889"/>
          </a:xfrm>
          <a:prstGeom prst="rect">
            <a:avLst/>
          </a:prstGeom>
        </p:spPr>
      </p:pic>
      <p:sp>
        <p:nvSpPr>
          <p:cNvPr id="2" name="Rectangle 1"/>
          <p:cNvSpPr/>
          <p:nvPr/>
        </p:nvSpPr>
        <p:spPr>
          <a:xfrm>
            <a:off x="457200" y="1600200"/>
            <a:ext cx="5377450" cy="3016210"/>
          </a:xfrm>
          <a:prstGeom prst="rect">
            <a:avLst/>
          </a:prstGeom>
        </p:spPr>
        <p:txBody>
          <a:bodyPr wrap="square">
            <a:spAutoFit/>
          </a:bodyPr>
          <a:lstStyle/>
          <a:p>
            <a:pPr marL="227013" lvl="1" indent="-227013">
              <a:spcAft>
                <a:spcPts val="1200"/>
              </a:spcAft>
              <a:buFont typeface="Arial" pitchFamily="34" charset="0"/>
              <a:buChar char="•"/>
            </a:pPr>
            <a:r>
              <a:rPr lang="en-CA" sz="1600" dirty="0" smtClean="0">
                <a:solidFill>
                  <a:srgbClr val="7F7F7F"/>
                </a:solidFill>
              </a:rPr>
              <a:t>Negotiations started in 2009.  Round 9 of the negotiations, the last official Round, was </a:t>
            </a:r>
            <a:br>
              <a:rPr lang="en-CA" sz="1600" dirty="0" smtClean="0">
                <a:solidFill>
                  <a:srgbClr val="7F7F7F"/>
                </a:solidFill>
              </a:rPr>
            </a:br>
            <a:r>
              <a:rPr lang="en-CA" sz="1600" dirty="0" smtClean="0">
                <a:solidFill>
                  <a:srgbClr val="7F7F7F"/>
                </a:solidFill>
              </a:rPr>
              <a:t>completed in October 2011.</a:t>
            </a:r>
          </a:p>
          <a:p>
            <a:pPr marL="227013" lvl="1" indent="-227013">
              <a:spcAft>
                <a:spcPts val="1200"/>
              </a:spcAft>
              <a:buFont typeface="Arial" pitchFamily="34" charset="0"/>
              <a:buChar char="•"/>
            </a:pPr>
            <a:r>
              <a:rPr lang="en-CA" sz="1600" dirty="0" smtClean="0">
                <a:solidFill>
                  <a:srgbClr val="7F7F7F"/>
                </a:solidFill>
              </a:rPr>
              <a:t>Negotiators worked to conclude negotiations </a:t>
            </a:r>
            <a:br>
              <a:rPr lang="en-CA" sz="1600" dirty="0" smtClean="0">
                <a:solidFill>
                  <a:srgbClr val="7F7F7F"/>
                </a:solidFill>
              </a:rPr>
            </a:br>
            <a:r>
              <a:rPr lang="en-CA" sz="1600" dirty="0" smtClean="0">
                <a:solidFill>
                  <a:srgbClr val="7F7F7F"/>
                </a:solidFill>
              </a:rPr>
              <a:t>in 2013. An Agreement-In-Principle (AIP) </a:t>
            </a:r>
            <a:br>
              <a:rPr lang="en-CA" sz="1600" dirty="0" smtClean="0">
                <a:solidFill>
                  <a:srgbClr val="7F7F7F"/>
                </a:solidFill>
              </a:rPr>
            </a:br>
            <a:r>
              <a:rPr lang="en-CA" sz="1600" dirty="0" smtClean="0">
                <a:solidFill>
                  <a:srgbClr val="7F7F7F"/>
                </a:solidFill>
              </a:rPr>
              <a:t>was reached on October 18, 2013.</a:t>
            </a:r>
          </a:p>
          <a:p>
            <a:pPr marL="227013" lvl="1" indent="-227013">
              <a:spcAft>
                <a:spcPts val="1200"/>
              </a:spcAft>
              <a:buFont typeface="Arial" pitchFamily="34" charset="0"/>
              <a:buChar char="•"/>
            </a:pPr>
            <a:r>
              <a:rPr lang="en-CA" sz="1600" dirty="0" smtClean="0">
                <a:solidFill>
                  <a:srgbClr val="7F7F7F"/>
                </a:solidFill>
              </a:rPr>
              <a:t>BC worked closely with federal government and provinces and territories to advance our interests.</a:t>
            </a:r>
          </a:p>
          <a:p>
            <a:pPr marL="227013" lvl="1" indent="-227013">
              <a:spcAft>
                <a:spcPts val="1200"/>
              </a:spcAft>
              <a:buFont typeface="Arial" pitchFamily="34" charset="0"/>
              <a:buChar char="•"/>
            </a:pPr>
            <a:r>
              <a:rPr lang="en-CA" sz="1600" dirty="0" smtClean="0">
                <a:solidFill>
                  <a:srgbClr val="7F7F7F"/>
                </a:solidFill>
              </a:rPr>
              <a:t>BC Government has supported CETA including the AIP.</a:t>
            </a:r>
          </a:p>
        </p:txBody>
      </p:sp>
      <p:sp>
        <p:nvSpPr>
          <p:cNvPr id="4" name="Title 3"/>
          <p:cNvSpPr>
            <a:spLocks noGrp="1"/>
          </p:cNvSpPr>
          <p:nvPr>
            <p:ph type="title"/>
          </p:nvPr>
        </p:nvSpPr>
        <p:spPr/>
        <p:txBody>
          <a:bodyPr/>
          <a:lstStyle/>
          <a:p>
            <a:pPr lvl="0"/>
            <a:r>
              <a:rPr lang="en-CA" b="1" dirty="0"/>
              <a:t>CETA</a:t>
            </a:r>
            <a:r>
              <a:rPr lang="en-CA" dirty="0"/>
              <a:t> </a:t>
            </a:r>
            <a:r>
              <a:rPr lang="en-CA" dirty="0" smtClean="0"/>
              <a:t>Background</a:t>
            </a:r>
            <a:endParaRPr lang="en-US" dirty="0"/>
          </a:p>
        </p:txBody>
      </p:sp>
      <p:pic>
        <p:nvPicPr>
          <p:cNvPr id="8" name="Picture 7" descr="background 6.png"/>
          <p:cNvPicPr>
            <a:picLocks noChangeAspect="1"/>
          </p:cNvPicPr>
          <p:nvPr/>
        </p:nvPicPr>
        <p:blipFill rotWithShape="1">
          <a:blip r:embed="rId5" cstate="print">
            <a:extLst>
              <a:ext uri="{28A0092B-C50C-407E-A947-70E740481C1C}">
                <a14:useLocalDpi xmlns:a14="http://schemas.microsoft.com/office/drawing/2010/main" val="0"/>
              </a:ext>
            </a:extLst>
          </a:blip>
          <a:srcRect l="58941" t="70125"/>
          <a:stretch/>
        </p:blipFill>
        <p:spPr>
          <a:xfrm>
            <a:off x="5389562" y="872066"/>
            <a:ext cx="3754437" cy="37151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042.png"/>
          <p:cNvPicPr>
            <a:picLocks noChangeAspect="1"/>
          </p:cNvPicPr>
          <p:nvPr/>
        </p:nvPicPr>
        <p:blipFill rotWithShape="1">
          <a:blip r:embed="rId3" cstate="print">
            <a:extLst>
              <a:ext uri="{28A0092B-C50C-407E-A947-70E740481C1C}">
                <a14:useLocalDpi xmlns:a14="http://schemas.microsoft.com/office/drawing/2010/main" val="0"/>
              </a:ext>
            </a:extLst>
          </a:blip>
          <a:srcRect b="37373"/>
          <a:stretch/>
        </p:blipFill>
        <p:spPr>
          <a:xfrm>
            <a:off x="0" y="3722708"/>
            <a:ext cx="6857999" cy="3135292"/>
          </a:xfrm>
          <a:prstGeom prst="rect">
            <a:avLst/>
          </a:prstGeom>
        </p:spPr>
      </p:pic>
      <p:sp>
        <p:nvSpPr>
          <p:cNvPr id="7" name="Content Placeholder 4"/>
          <p:cNvSpPr txBox="1">
            <a:spLocks/>
          </p:cNvSpPr>
          <p:nvPr/>
        </p:nvSpPr>
        <p:spPr>
          <a:xfrm>
            <a:off x="457200" y="1600200"/>
            <a:ext cx="6567065" cy="3793067"/>
          </a:xfrm>
          <a:prstGeom prst="rect">
            <a:avLst/>
          </a:prstGeom>
          <a:noFill/>
        </p:spPr>
        <p:txBody>
          <a:bodyPr>
            <a:noAutofit/>
          </a:bodyPr>
          <a:lstStyle/>
          <a:p>
            <a:pPr marL="227013" lvl="1" indent="-227013">
              <a:spcAft>
                <a:spcPts val="1000"/>
              </a:spcAft>
              <a:buFont typeface="Arial" pitchFamily="34" charset="0"/>
              <a:buChar char="•"/>
            </a:pPr>
            <a:r>
              <a:rPr lang="en-GB" sz="1600" dirty="0" smtClean="0">
                <a:solidFill>
                  <a:srgbClr val="7F7F7F"/>
                </a:solidFill>
              </a:rPr>
              <a:t>Maximize access to Europe’s 500 million consumers.</a:t>
            </a:r>
          </a:p>
          <a:p>
            <a:pPr marL="227013" lvl="1" indent="-227013">
              <a:spcAft>
                <a:spcPts val="1000"/>
              </a:spcAft>
              <a:buFont typeface="Arial" pitchFamily="34" charset="0"/>
              <a:buChar char="•"/>
            </a:pPr>
            <a:r>
              <a:rPr lang="en-GB" sz="1600" dirty="0" smtClean="0">
                <a:solidFill>
                  <a:srgbClr val="7F7F7F"/>
                </a:solidFill>
              </a:rPr>
              <a:t>Eliminate tariffs on key BC goods exports, especially </a:t>
            </a:r>
            <a:br>
              <a:rPr lang="en-GB" sz="1600" dirty="0" smtClean="0">
                <a:solidFill>
                  <a:srgbClr val="7F7F7F"/>
                </a:solidFill>
              </a:rPr>
            </a:br>
            <a:r>
              <a:rPr lang="en-GB" sz="1600" dirty="0" smtClean="0">
                <a:solidFill>
                  <a:srgbClr val="7F7F7F"/>
                </a:solidFill>
              </a:rPr>
              <a:t>agri-foods and forestry products.</a:t>
            </a:r>
          </a:p>
          <a:p>
            <a:pPr marL="227013" lvl="1" indent="-227013">
              <a:spcAft>
                <a:spcPts val="1000"/>
              </a:spcAft>
              <a:buFont typeface="Arial" pitchFamily="34" charset="0"/>
              <a:buChar char="•"/>
            </a:pPr>
            <a:r>
              <a:rPr lang="en-CA" sz="1600" dirty="0" smtClean="0">
                <a:solidFill>
                  <a:srgbClr val="7F7F7F"/>
                </a:solidFill>
              </a:rPr>
              <a:t>Reduce non-tariff barriers </a:t>
            </a:r>
            <a:r>
              <a:rPr lang="en-CA" sz="1600" i="1" dirty="0" smtClean="0">
                <a:solidFill>
                  <a:srgbClr val="7F7F7F"/>
                </a:solidFill>
              </a:rPr>
              <a:t>(i.e., duplicative certification).</a:t>
            </a:r>
          </a:p>
          <a:p>
            <a:pPr marL="227013" lvl="1" indent="-227013">
              <a:spcAft>
                <a:spcPts val="1000"/>
              </a:spcAft>
              <a:buFont typeface="Arial" pitchFamily="34" charset="0"/>
              <a:buChar char="•"/>
            </a:pPr>
            <a:r>
              <a:rPr lang="en-CA" sz="1600" dirty="0" smtClean="0">
                <a:solidFill>
                  <a:srgbClr val="7F7F7F"/>
                </a:solidFill>
              </a:rPr>
              <a:t>Increase investment (EU is Canada’s second largest source of FDI).</a:t>
            </a:r>
            <a:endParaRPr lang="en-GB" sz="1600" i="1" dirty="0" smtClean="0">
              <a:solidFill>
                <a:srgbClr val="7F7F7F"/>
              </a:solidFill>
            </a:endParaRPr>
          </a:p>
          <a:p>
            <a:pPr marL="227013" lvl="1" indent="-227013">
              <a:spcAft>
                <a:spcPts val="1000"/>
              </a:spcAft>
              <a:buFont typeface="Arial" pitchFamily="34" charset="0"/>
              <a:buChar char="•"/>
            </a:pPr>
            <a:r>
              <a:rPr lang="en-GB" sz="1600" dirty="0" smtClean="0">
                <a:solidFill>
                  <a:srgbClr val="7F7F7F"/>
                </a:solidFill>
              </a:rPr>
              <a:t>Improve market access for professional services </a:t>
            </a:r>
            <a:r>
              <a:rPr lang="en-CA" sz="1600" dirty="0" smtClean="0">
                <a:solidFill>
                  <a:srgbClr val="7F7F7F"/>
                </a:solidFill>
              </a:rPr>
              <a:t>and labour mobility </a:t>
            </a:r>
            <a:r>
              <a:rPr lang="en-CA" sz="1600" i="1" dirty="0" smtClean="0">
                <a:solidFill>
                  <a:srgbClr val="7F7F7F"/>
                </a:solidFill>
              </a:rPr>
              <a:t>(i.e., temporary entry and qualification recognition).</a:t>
            </a:r>
            <a:endParaRPr lang="en-GB" sz="1600" dirty="0" smtClean="0">
              <a:solidFill>
                <a:srgbClr val="7F7F7F"/>
              </a:solidFill>
            </a:endParaRPr>
          </a:p>
          <a:p>
            <a:pPr marL="227013" lvl="1" indent="-227013">
              <a:spcAft>
                <a:spcPts val="1000"/>
              </a:spcAft>
              <a:buFont typeface="Arial" pitchFamily="34" charset="0"/>
              <a:buChar char="•"/>
            </a:pPr>
            <a:r>
              <a:rPr lang="en-CA" sz="1600" dirty="0" smtClean="0">
                <a:solidFill>
                  <a:srgbClr val="7F7F7F"/>
                </a:solidFill>
              </a:rPr>
              <a:t>Improve access to Europe’s $2.7 trillion procurement market.</a:t>
            </a:r>
          </a:p>
        </p:txBody>
      </p:sp>
      <p:sp>
        <p:nvSpPr>
          <p:cNvPr id="3" name="Title 2"/>
          <p:cNvSpPr>
            <a:spLocks noGrp="1"/>
          </p:cNvSpPr>
          <p:nvPr>
            <p:ph type="title"/>
          </p:nvPr>
        </p:nvSpPr>
        <p:spPr/>
        <p:txBody>
          <a:bodyPr/>
          <a:lstStyle/>
          <a:p>
            <a:pPr lvl="0">
              <a:defRPr/>
            </a:pPr>
            <a:r>
              <a:rPr lang="en-CA" dirty="0"/>
              <a:t>BC’s </a:t>
            </a:r>
            <a:r>
              <a:rPr lang="en-CA" b="1" dirty="0"/>
              <a:t>CETA</a:t>
            </a:r>
            <a:r>
              <a:rPr lang="en-CA" dirty="0"/>
              <a:t> Negotiating Interests</a:t>
            </a:r>
          </a:p>
        </p:txBody>
      </p:sp>
      <p:pic>
        <p:nvPicPr>
          <p:cNvPr id="8" name="Picture 7" descr="background 6.png"/>
          <p:cNvPicPr>
            <a:picLocks noChangeAspect="1"/>
          </p:cNvPicPr>
          <p:nvPr/>
        </p:nvPicPr>
        <p:blipFill rotWithShape="1">
          <a:blip r:embed="rId4" cstate="print">
            <a:extLst>
              <a:ext uri="{28A0092B-C50C-407E-A947-70E740481C1C}">
                <a14:useLocalDpi xmlns:a14="http://schemas.microsoft.com/office/drawing/2010/main" val="0"/>
              </a:ext>
            </a:extLst>
          </a:blip>
          <a:srcRect l="45138" t="75571"/>
          <a:stretch/>
        </p:blipFill>
        <p:spPr>
          <a:xfrm>
            <a:off x="4127500" y="939800"/>
            <a:ext cx="5016500" cy="303783"/>
          </a:xfrm>
          <a:prstGeom prst="rect">
            <a:avLst/>
          </a:prstGeom>
        </p:spPr>
      </p:pic>
      <p:pic>
        <p:nvPicPr>
          <p:cNvPr id="2" name="Picture 1" descr="Picture 02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4831" y="1380433"/>
            <a:ext cx="3547636" cy="548603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txBox="1">
            <a:spLocks/>
          </p:cNvSpPr>
          <p:nvPr/>
        </p:nvSpPr>
        <p:spPr>
          <a:xfrm>
            <a:off x="457200" y="1600200"/>
            <a:ext cx="4853638" cy="2734733"/>
          </a:xfrm>
          <a:prstGeom prst="rect">
            <a:avLst/>
          </a:prstGeom>
          <a:noFill/>
        </p:spPr>
        <p:txBody>
          <a:bodyPr>
            <a:noAutofit/>
          </a:bodyPr>
          <a:lstStyle/>
          <a:p>
            <a:pPr marL="227013" lvl="2" indent="-227013">
              <a:spcAft>
                <a:spcPts val="0"/>
              </a:spcAft>
              <a:buFont typeface="Arial" pitchFamily="34" charset="0"/>
              <a:buChar char="•"/>
            </a:pPr>
            <a:r>
              <a:rPr lang="en-CA" sz="1600" dirty="0" smtClean="0">
                <a:solidFill>
                  <a:schemeClr val="tx1">
                    <a:lumMod val="50000"/>
                    <a:lumOff val="50000"/>
                  </a:schemeClr>
                </a:solidFill>
              </a:rPr>
              <a:t>With CETA, Canadians and British Columbians will be one of the only developed countries to have preferential access to the world’s two largest markets, the EU and the United States—giving BC access to more than 800 million of the world’s most affluent consumers.</a:t>
            </a:r>
          </a:p>
          <a:p>
            <a:pPr marL="227013" lvl="2" indent="-227013">
              <a:spcAft>
                <a:spcPts val="0"/>
              </a:spcAft>
              <a:buFont typeface="Arial" pitchFamily="34" charset="0"/>
              <a:buChar char="•"/>
            </a:pPr>
            <a:endParaRPr lang="en-CA" sz="1600" dirty="0" smtClean="0">
              <a:solidFill>
                <a:schemeClr val="tx1">
                  <a:lumMod val="50000"/>
                  <a:lumOff val="50000"/>
                </a:schemeClr>
              </a:solidFill>
            </a:endParaRPr>
          </a:p>
          <a:p>
            <a:pPr marL="227013" lvl="2" indent="-227013">
              <a:spcAft>
                <a:spcPts val="0"/>
              </a:spcAft>
              <a:buFont typeface="Arial" pitchFamily="34" charset="0"/>
              <a:buChar char="•"/>
            </a:pPr>
            <a:r>
              <a:rPr lang="en-CA" sz="1600" dirty="0" smtClean="0">
                <a:solidFill>
                  <a:schemeClr val="tx1">
                    <a:lumMod val="50000"/>
                    <a:lumOff val="50000"/>
                  </a:schemeClr>
                </a:solidFill>
              </a:rPr>
              <a:t>98% of EU tariff lines will be eliminated at CETA’s entry into force.</a:t>
            </a:r>
          </a:p>
          <a:p>
            <a:pPr marL="227013" lvl="2" indent="-227013">
              <a:spcAft>
                <a:spcPts val="0"/>
              </a:spcAft>
              <a:buFont typeface="Arial" pitchFamily="34" charset="0"/>
              <a:buChar char="•"/>
            </a:pPr>
            <a:endParaRPr lang="en-CA" sz="1600" dirty="0" smtClean="0">
              <a:solidFill>
                <a:schemeClr val="tx1">
                  <a:lumMod val="50000"/>
                  <a:lumOff val="50000"/>
                </a:schemeClr>
              </a:solidFill>
            </a:endParaRPr>
          </a:p>
        </p:txBody>
      </p:sp>
      <p:sp>
        <p:nvSpPr>
          <p:cNvPr id="4" name="Title 3"/>
          <p:cNvSpPr>
            <a:spLocks noGrp="1"/>
          </p:cNvSpPr>
          <p:nvPr>
            <p:ph type="title"/>
          </p:nvPr>
        </p:nvSpPr>
        <p:spPr/>
        <p:txBody>
          <a:bodyPr/>
          <a:lstStyle/>
          <a:p>
            <a:pPr lvl="0"/>
            <a:r>
              <a:rPr lang="en-CA" b="1" dirty="0"/>
              <a:t>CETA</a:t>
            </a:r>
            <a:r>
              <a:rPr lang="en-CA" dirty="0"/>
              <a:t> </a:t>
            </a:r>
            <a:r>
              <a:rPr lang="en-CA" dirty="0" smtClean="0"/>
              <a:t>Impacts</a:t>
            </a:r>
            <a:endParaRPr lang="en-US" dirty="0"/>
          </a:p>
        </p:txBody>
      </p:sp>
      <p:pic>
        <p:nvPicPr>
          <p:cNvPr id="10" name="Picture 9" descr="background 6.png"/>
          <p:cNvPicPr>
            <a:picLocks noChangeAspect="1"/>
          </p:cNvPicPr>
          <p:nvPr/>
        </p:nvPicPr>
        <p:blipFill rotWithShape="1">
          <a:blip r:embed="rId3" cstate="print">
            <a:extLst>
              <a:ext uri="{28A0092B-C50C-407E-A947-70E740481C1C}">
                <a14:useLocalDpi xmlns:a14="http://schemas.microsoft.com/office/drawing/2010/main" val="0"/>
              </a:ext>
            </a:extLst>
          </a:blip>
          <a:srcRect l="43333" t="70125" r="1"/>
          <a:stretch/>
        </p:blipFill>
        <p:spPr>
          <a:xfrm>
            <a:off x="3962400" y="872066"/>
            <a:ext cx="5181599" cy="371517"/>
          </a:xfrm>
          <a:prstGeom prst="rect">
            <a:avLst/>
          </a:prstGeom>
        </p:spPr>
      </p:pic>
      <p:sp>
        <p:nvSpPr>
          <p:cNvPr id="3" name="TextBox 2"/>
          <p:cNvSpPr txBox="1"/>
          <p:nvPr/>
        </p:nvSpPr>
        <p:spPr>
          <a:xfrm>
            <a:off x="4478867" y="4199467"/>
            <a:ext cx="4434946" cy="1323439"/>
          </a:xfrm>
          <a:prstGeom prst="rect">
            <a:avLst/>
          </a:prstGeom>
          <a:noFill/>
        </p:spPr>
        <p:txBody>
          <a:bodyPr wrap="square" rtlCol="0">
            <a:spAutoFit/>
          </a:bodyPr>
          <a:lstStyle/>
          <a:p>
            <a:pPr marL="227013" lvl="3" indent="-227013">
              <a:spcAft>
                <a:spcPts val="0"/>
              </a:spcAft>
              <a:buFont typeface="Arial" pitchFamily="34" charset="0"/>
              <a:buChar char="•"/>
            </a:pPr>
            <a:r>
              <a:rPr lang="en-CA" sz="1600" dirty="0" smtClean="0">
                <a:solidFill>
                  <a:schemeClr val="tx1">
                    <a:lumMod val="50000"/>
                    <a:lumOff val="50000"/>
                  </a:schemeClr>
                </a:solidFill>
              </a:rPr>
              <a:t>BC Jobs Plan sectors will benefit from CETA including the forestry, agrifoods, and a number of other sectors.</a:t>
            </a:r>
          </a:p>
          <a:p>
            <a:pPr marL="227013" lvl="3" indent="-227013">
              <a:spcAft>
                <a:spcPts val="0"/>
              </a:spcAft>
              <a:buFont typeface="Arial" pitchFamily="34" charset="0"/>
              <a:buChar char="•"/>
            </a:pPr>
            <a:endParaRPr lang="en-CA" sz="1600" dirty="0" smtClean="0">
              <a:solidFill>
                <a:schemeClr val="tx1">
                  <a:lumMod val="50000"/>
                  <a:lumOff val="50000"/>
                </a:schemeClr>
              </a:solidFill>
            </a:endParaRPr>
          </a:p>
          <a:p>
            <a:pPr marL="227013" lvl="3" indent="-227013">
              <a:spcAft>
                <a:spcPts val="0"/>
              </a:spcAft>
              <a:buFont typeface="Arial" pitchFamily="34" charset="0"/>
              <a:buChar char="•"/>
            </a:pPr>
            <a:endParaRPr lang="en-CA" sz="1600" dirty="0">
              <a:solidFill>
                <a:schemeClr val="tx1">
                  <a:lumMod val="50000"/>
                  <a:lumOff val="50000"/>
                </a:schemeClr>
              </a:solidFill>
            </a:endParaRPr>
          </a:p>
        </p:txBody>
      </p:sp>
      <p:pic>
        <p:nvPicPr>
          <p:cNvPr id="8" name="Picture 7" descr="G:\Trade_Initiatives\TIB\PowerPoint Presentations\PPT Images - Sept 2013\Forest Products\42-25749063.jpg"/>
          <p:cNvPicPr/>
          <p:nvPr/>
        </p:nvPicPr>
        <p:blipFill>
          <a:blip r:embed="rId4" cstate="print"/>
          <a:srcRect/>
          <a:stretch>
            <a:fillRect/>
          </a:stretch>
        </p:blipFill>
        <p:spPr bwMode="auto">
          <a:xfrm>
            <a:off x="514350" y="4149053"/>
            <a:ext cx="3694966" cy="2331757"/>
          </a:xfrm>
          <a:prstGeom prst="rect">
            <a:avLst/>
          </a:prstGeom>
          <a:noFill/>
        </p:spPr>
      </p:pic>
      <p:pic>
        <p:nvPicPr>
          <p:cNvPr id="9" name="Picture 8" descr="G:\Trade_Initiatives\TIB\PowerPoint Presentations\PPT Images - Sept 2013\Agrifoods\_DSC4943_R winery.jpg"/>
          <p:cNvPicPr/>
          <p:nvPr/>
        </p:nvPicPr>
        <p:blipFill>
          <a:blip r:embed="rId5" cstate="print"/>
          <a:srcRect/>
          <a:stretch>
            <a:fillRect/>
          </a:stretch>
        </p:blipFill>
        <p:spPr bwMode="auto">
          <a:xfrm>
            <a:off x="5453926" y="1441216"/>
            <a:ext cx="3324313" cy="213680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57200" y="1600200"/>
            <a:ext cx="8059479" cy="5486401"/>
          </a:xfrm>
          <a:prstGeom prst="rect">
            <a:avLst/>
          </a:prstGeom>
          <a:noFill/>
        </p:spPr>
        <p:txBody>
          <a:bodyPr>
            <a:noAutofit/>
          </a:bodyPr>
          <a:lstStyle/>
          <a:p>
            <a:pPr marL="0" lvl="2">
              <a:spcAft>
                <a:spcPts val="1200"/>
              </a:spcAft>
            </a:pPr>
            <a:r>
              <a:rPr lang="en-CA" sz="1400" b="1" dirty="0" smtClean="0">
                <a:solidFill>
                  <a:srgbClr val="004B8D"/>
                </a:solidFill>
              </a:rPr>
              <a:t>Forestry: </a:t>
            </a:r>
            <a:r>
              <a:rPr lang="en-CA" sz="1400" dirty="0" smtClean="0">
                <a:solidFill>
                  <a:schemeClr val="tx1">
                    <a:lumMod val="50000"/>
                    <a:lumOff val="50000"/>
                  </a:schemeClr>
                </a:solidFill>
              </a:rPr>
              <a:t>Tariff elimination on BC’s wood exports and a mechanism </a:t>
            </a:r>
            <a:br>
              <a:rPr lang="en-CA" sz="1400" dirty="0" smtClean="0">
                <a:solidFill>
                  <a:schemeClr val="tx1">
                    <a:lumMod val="50000"/>
                    <a:lumOff val="50000"/>
                  </a:schemeClr>
                </a:solidFill>
              </a:rPr>
            </a:br>
            <a:r>
              <a:rPr lang="en-CA" sz="1400" dirty="0" smtClean="0">
                <a:solidFill>
                  <a:schemeClr val="tx1">
                    <a:lumMod val="50000"/>
                    <a:lumOff val="50000"/>
                  </a:schemeClr>
                </a:solidFill>
              </a:rPr>
              <a:t>to address non-tariff barriers.(e.g., plywood: from 7 percent to 10 percent to zero)</a:t>
            </a:r>
          </a:p>
          <a:p>
            <a:pPr marL="0" lvl="2">
              <a:spcAft>
                <a:spcPts val="1200"/>
              </a:spcAft>
            </a:pPr>
            <a:r>
              <a:rPr lang="en-CA" sz="1400" b="1" dirty="0" smtClean="0">
                <a:solidFill>
                  <a:srgbClr val="004B8D"/>
                </a:solidFill>
              </a:rPr>
              <a:t>Mining/LNG:</a:t>
            </a:r>
            <a:r>
              <a:rPr lang="en-CA" sz="1400" b="1" dirty="0" smtClean="0">
                <a:solidFill>
                  <a:schemeClr val="tx1">
                    <a:lumMod val="50000"/>
                    <a:lumOff val="50000"/>
                  </a:schemeClr>
                </a:solidFill>
              </a:rPr>
              <a:t> </a:t>
            </a:r>
            <a:r>
              <a:rPr lang="en-CA" sz="1400" dirty="0" smtClean="0">
                <a:solidFill>
                  <a:schemeClr val="tx1">
                    <a:lumMod val="50000"/>
                    <a:lumOff val="50000"/>
                  </a:schemeClr>
                </a:solidFill>
              </a:rPr>
              <a:t>Predictable investment rules, temporary entry and qualification recognition for investors, business owners and professional service providers </a:t>
            </a:r>
            <a:r>
              <a:rPr lang="en-CA" sz="1400" i="1" dirty="0" smtClean="0">
                <a:solidFill>
                  <a:schemeClr val="tx1">
                    <a:lumMod val="50000"/>
                    <a:lumOff val="50000"/>
                  </a:schemeClr>
                </a:solidFill>
              </a:rPr>
              <a:t>(engineers, trades people)</a:t>
            </a:r>
            <a:r>
              <a:rPr lang="en-CA" sz="1400" dirty="0" smtClean="0">
                <a:solidFill>
                  <a:schemeClr val="tx1">
                    <a:lumMod val="50000"/>
                    <a:lumOff val="50000"/>
                  </a:schemeClr>
                </a:solidFill>
              </a:rPr>
              <a:t>.</a:t>
            </a:r>
            <a:endParaRPr lang="en-CA" sz="1400" i="1" u="sng" dirty="0">
              <a:solidFill>
                <a:schemeClr val="tx1">
                  <a:lumMod val="50000"/>
                  <a:lumOff val="50000"/>
                </a:schemeClr>
              </a:solidFill>
            </a:endParaRPr>
          </a:p>
          <a:p>
            <a:pPr marL="0" lvl="2">
              <a:spcBef>
                <a:spcPts val="0"/>
              </a:spcBef>
              <a:spcAft>
                <a:spcPts val="1200"/>
              </a:spcAft>
            </a:pPr>
            <a:r>
              <a:rPr lang="en-CA" sz="1400" b="1" dirty="0" smtClean="0">
                <a:solidFill>
                  <a:srgbClr val="004B8D"/>
                </a:solidFill>
              </a:rPr>
              <a:t>Seafood/Agrifoods: </a:t>
            </a:r>
            <a:r>
              <a:rPr lang="en-CA" sz="1400" dirty="0" smtClean="0">
                <a:solidFill>
                  <a:schemeClr val="tx1">
                    <a:lumMod val="50000"/>
                    <a:lumOff val="50000"/>
                  </a:schemeClr>
                </a:solidFill>
              </a:rPr>
              <a:t>Tariffs elimination (e.g., salmon: from up to 15% to zero, cherries 12% to zero) and greater access for BC exporters to the EU’s 500 million consumers.</a:t>
            </a:r>
          </a:p>
          <a:p>
            <a:pPr marL="0" lvl="2">
              <a:spcBef>
                <a:spcPts val="0"/>
              </a:spcBef>
              <a:spcAft>
                <a:spcPts val="1200"/>
              </a:spcAft>
            </a:pPr>
            <a:r>
              <a:rPr lang="en-CA" sz="1400" b="1" dirty="0" smtClean="0">
                <a:solidFill>
                  <a:srgbClr val="004B8D"/>
                </a:solidFill>
              </a:rPr>
              <a:t>Services: </a:t>
            </a:r>
            <a:r>
              <a:rPr lang="en-CA" sz="1400" dirty="0" smtClean="0">
                <a:solidFill>
                  <a:schemeClr val="tx1">
                    <a:lumMod val="50000"/>
                    <a:lumOff val="50000"/>
                  </a:schemeClr>
                </a:solidFill>
              </a:rPr>
              <a:t>CETA will provide BC services companies with secure and predictable access for professional services such as auditing, architectural services, environmental services etc.</a:t>
            </a:r>
          </a:p>
          <a:p>
            <a:pPr marL="0" lvl="2">
              <a:spcBef>
                <a:spcPts val="0"/>
              </a:spcBef>
              <a:spcAft>
                <a:spcPts val="1200"/>
              </a:spcAft>
            </a:pPr>
            <a:endParaRPr lang="en-CA" sz="1400" dirty="0" smtClean="0">
              <a:solidFill>
                <a:schemeClr val="tx1">
                  <a:lumMod val="50000"/>
                  <a:lumOff val="50000"/>
                </a:schemeClr>
              </a:solidFill>
            </a:endParaRPr>
          </a:p>
          <a:p>
            <a:pPr marL="454025" lvl="3" indent="-454025">
              <a:spcAft>
                <a:spcPts val="1200"/>
              </a:spcAft>
              <a:buFont typeface="Courier New" pitchFamily="49" charset="0"/>
              <a:buChar char="o"/>
            </a:pPr>
            <a:endParaRPr lang="en-CA" sz="1600" dirty="0" smtClean="0">
              <a:solidFill>
                <a:schemeClr val="tx1">
                  <a:lumMod val="50000"/>
                  <a:lumOff val="50000"/>
                </a:schemeClr>
              </a:solidFill>
            </a:endParaRPr>
          </a:p>
          <a:p>
            <a:pPr lvl="3" indent="-457200">
              <a:spcAft>
                <a:spcPts val="1200"/>
              </a:spcAft>
              <a:buFont typeface="Courier New" pitchFamily="49" charset="0"/>
              <a:buChar char="o"/>
            </a:pPr>
            <a:endParaRPr lang="en-CA" sz="1600" dirty="0" smtClean="0">
              <a:solidFill>
                <a:schemeClr val="tx1">
                  <a:lumMod val="50000"/>
                  <a:lumOff val="50000"/>
                </a:schemeClr>
              </a:solidFill>
            </a:endParaRPr>
          </a:p>
          <a:p>
            <a:pPr lvl="3" indent="-457200">
              <a:spcAft>
                <a:spcPts val="1200"/>
              </a:spcAft>
              <a:buFont typeface="Courier New" pitchFamily="49" charset="0"/>
              <a:buChar char="o"/>
            </a:pPr>
            <a:endParaRPr lang="en-CA" sz="1600" dirty="0" smtClean="0">
              <a:solidFill>
                <a:schemeClr val="tx1">
                  <a:lumMod val="50000"/>
                  <a:lumOff val="50000"/>
                </a:schemeClr>
              </a:solidFill>
            </a:endParaRPr>
          </a:p>
          <a:p>
            <a:pPr lvl="3" indent="-457200">
              <a:spcAft>
                <a:spcPts val="1200"/>
              </a:spcAft>
              <a:buFont typeface="Courier New" pitchFamily="49" charset="0"/>
              <a:buChar char="o"/>
            </a:pPr>
            <a:endParaRPr lang="en-CA" sz="1600" dirty="0" smtClean="0">
              <a:solidFill>
                <a:schemeClr val="tx1">
                  <a:lumMod val="50000"/>
                  <a:lumOff val="50000"/>
                </a:schemeClr>
              </a:solidFill>
            </a:endParaRPr>
          </a:p>
          <a:p>
            <a:pPr lvl="3" indent="-457200">
              <a:spcAft>
                <a:spcPts val="1200"/>
              </a:spcAft>
              <a:buFont typeface="Courier New" pitchFamily="49" charset="0"/>
              <a:buChar char="o"/>
            </a:pPr>
            <a:endParaRPr lang="en-CA" sz="1600" dirty="0" smtClean="0">
              <a:solidFill>
                <a:schemeClr val="tx1">
                  <a:lumMod val="50000"/>
                  <a:lumOff val="50000"/>
                </a:schemeClr>
              </a:solidFill>
            </a:endParaRPr>
          </a:p>
          <a:p>
            <a:pPr lvl="1" indent="-457200">
              <a:spcAft>
                <a:spcPts val="1200"/>
              </a:spcAft>
              <a:buFont typeface="Arial" pitchFamily="34" charset="0"/>
              <a:buChar char="•"/>
            </a:pPr>
            <a:endParaRPr lang="en-CA" sz="1600" dirty="0" smtClean="0">
              <a:solidFill>
                <a:schemeClr val="tx1">
                  <a:lumMod val="50000"/>
                  <a:lumOff val="50000"/>
                </a:schemeClr>
              </a:solidFill>
            </a:endParaRPr>
          </a:p>
          <a:p>
            <a:pPr lvl="1" indent="-457200">
              <a:spcAft>
                <a:spcPts val="1200"/>
              </a:spcAft>
            </a:pPr>
            <a:endParaRPr lang="en-CA" sz="1600" dirty="0" smtClean="0">
              <a:solidFill>
                <a:schemeClr val="tx1">
                  <a:lumMod val="50000"/>
                  <a:lumOff val="50000"/>
                </a:schemeClr>
              </a:solidFill>
            </a:endParaRPr>
          </a:p>
          <a:p>
            <a:pPr lvl="0">
              <a:buFont typeface="Arial" pitchFamily="34" charset="0"/>
              <a:buChar char="•"/>
            </a:pPr>
            <a:endParaRPr lang="en-CA" sz="1600" dirty="0" smtClean="0">
              <a:solidFill>
                <a:schemeClr val="tx1">
                  <a:lumMod val="50000"/>
                  <a:lumOff val="50000"/>
                </a:schemeClr>
              </a:solidFill>
            </a:endParaRPr>
          </a:p>
          <a:p>
            <a:pPr marL="342900" lvl="0" indent="-342900">
              <a:buFont typeface="Arial" pitchFamily="34" charset="0"/>
              <a:buChar char="•"/>
            </a:pPr>
            <a:endParaRPr lang="en-CA" sz="1600" dirty="0" smtClean="0">
              <a:solidFill>
                <a:schemeClr val="tx1">
                  <a:lumMod val="50000"/>
                  <a:lumOff val="50000"/>
                </a:schemeClr>
              </a:solidFill>
            </a:endParaRPr>
          </a:p>
        </p:txBody>
      </p:sp>
      <p:sp>
        <p:nvSpPr>
          <p:cNvPr id="7" name="Title 6"/>
          <p:cNvSpPr>
            <a:spLocks noGrp="1"/>
          </p:cNvSpPr>
          <p:nvPr>
            <p:ph type="title"/>
          </p:nvPr>
        </p:nvSpPr>
        <p:spPr/>
        <p:txBody>
          <a:bodyPr/>
          <a:lstStyle/>
          <a:p>
            <a:pPr lvl="0"/>
            <a:r>
              <a:rPr lang="en-CA" b="1" dirty="0"/>
              <a:t>CETA</a:t>
            </a:r>
            <a:r>
              <a:rPr lang="en-CA" dirty="0"/>
              <a:t> </a:t>
            </a:r>
            <a:r>
              <a:rPr lang="en-CA" dirty="0" smtClean="0"/>
              <a:t>Impacts</a:t>
            </a:r>
            <a:endParaRPr lang="en-US" dirty="0"/>
          </a:p>
        </p:txBody>
      </p:sp>
      <p:pic>
        <p:nvPicPr>
          <p:cNvPr id="2" name="Picture 1" descr="slide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4800"/>
            <a:ext cx="9144000" cy="2743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025900" y="1600201"/>
            <a:ext cx="4810451" cy="4586954"/>
          </a:xfrm>
          <a:prstGeom prst="rect">
            <a:avLst/>
          </a:prstGeom>
          <a:noFill/>
        </p:spPr>
        <p:txBody>
          <a:bodyPr>
            <a:noAutofit/>
          </a:bodyPr>
          <a:lstStyle/>
          <a:p>
            <a:pPr marL="0" lvl="2">
              <a:spcAft>
                <a:spcPts val="1200"/>
              </a:spcAft>
            </a:pPr>
            <a:endParaRPr lang="en-CA" sz="1400" b="1" dirty="0" smtClean="0">
              <a:solidFill>
                <a:srgbClr val="004B8D"/>
              </a:solidFill>
            </a:endParaRPr>
          </a:p>
          <a:p>
            <a:pPr marL="0" lvl="2">
              <a:spcAft>
                <a:spcPts val="1200"/>
              </a:spcAft>
            </a:pPr>
            <a:r>
              <a:rPr lang="en-CA" sz="1400" b="1" dirty="0" smtClean="0">
                <a:solidFill>
                  <a:srgbClr val="004B8D"/>
                </a:solidFill>
              </a:rPr>
              <a:t>High Tech: </a:t>
            </a:r>
            <a:r>
              <a:rPr lang="en-CA" sz="1400" dirty="0" smtClean="0">
                <a:solidFill>
                  <a:schemeClr val="tx1">
                    <a:lumMod val="50000"/>
                    <a:lumOff val="50000"/>
                  </a:schemeClr>
                </a:solidFill>
              </a:rPr>
              <a:t>Increased market access and investment, especially in digital technology and clean energy sectors. </a:t>
            </a:r>
            <a:endParaRPr lang="en-CA" sz="1400" i="1" u="sng" dirty="0">
              <a:solidFill>
                <a:schemeClr val="tx1">
                  <a:lumMod val="50000"/>
                  <a:lumOff val="50000"/>
                </a:schemeClr>
              </a:solidFill>
            </a:endParaRPr>
          </a:p>
          <a:p>
            <a:pPr marL="0" lvl="2">
              <a:spcAft>
                <a:spcPts val="1200"/>
              </a:spcAft>
            </a:pPr>
            <a:r>
              <a:rPr lang="en-CA" sz="1400" b="1" dirty="0" smtClean="0">
                <a:solidFill>
                  <a:srgbClr val="004B8D"/>
                </a:solidFill>
              </a:rPr>
              <a:t>Labour </a:t>
            </a:r>
            <a:r>
              <a:rPr lang="en-CA" sz="1400" b="1" dirty="0">
                <a:solidFill>
                  <a:srgbClr val="004B8D"/>
                </a:solidFill>
              </a:rPr>
              <a:t>M</a:t>
            </a:r>
            <a:r>
              <a:rPr lang="en-CA" sz="1400" b="1" dirty="0" smtClean="0">
                <a:solidFill>
                  <a:srgbClr val="004B8D"/>
                </a:solidFill>
              </a:rPr>
              <a:t>obility: </a:t>
            </a:r>
            <a:r>
              <a:rPr lang="en-CA" sz="1400" dirty="0" smtClean="0">
                <a:solidFill>
                  <a:schemeClr val="tx1">
                    <a:lumMod val="50000"/>
                    <a:lumOff val="50000"/>
                  </a:schemeClr>
                </a:solidFill>
              </a:rPr>
              <a:t>Improved temporary entry and qualification recognition measures will make it  easier for students and skilled workers to work in BC and export services to the EU.</a:t>
            </a:r>
          </a:p>
          <a:p>
            <a:pPr marL="0" lvl="2">
              <a:spcAft>
                <a:spcPts val="1200"/>
              </a:spcAft>
            </a:pPr>
            <a:r>
              <a:rPr lang="en-CA" sz="1400" b="1" dirty="0" smtClean="0">
                <a:solidFill>
                  <a:srgbClr val="004B8D"/>
                </a:solidFill>
              </a:rPr>
              <a:t>Procurement: </a:t>
            </a:r>
            <a:r>
              <a:rPr lang="en-CA" sz="1400" dirty="0" smtClean="0">
                <a:solidFill>
                  <a:schemeClr val="tx1">
                    <a:lumMod val="50000"/>
                    <a:lumOff val="50000"/>
                  </a:schemeClr>
                </a:solidFill>
              </a:rPr>
              <a:t>BC companies will now have full access to the EU’s government procurement market of $2.7 trillion annually.</a:t>
            </a:r>
          </a:p>
          <a:p>
            <a:pPr marL="0" lvl="2">
              <a:spcAft>
                <a:spcPts val="1200"/>
              </a:spcAft>
            </a:pPr>
            <a:r>
              <a:rPr lang="en-CA" sz="1400" b="1" dirty="0" smtClean="0">
                <a:solidFill>
                  <a:srgbClr val="004B8D"/>
                </a:solidFill>
              </a:rPr>
              <a:t>IP/Life Sciences: </a:t>
            </a:r>
            <a:r>
              <a:rPr lang="en-CA" sz="1400" dirty="0" smtClean="0">
                <a:solidFill>
                  <a:schemeClr val="tx1">
                    <a:lumMod val="50000"/>
                    <a:lumOff val="50000"/>
                  </a:schemeClr>
                </a:solidFill>
              </a:rPr>
              <a:t>CETA strikes a balance between rewarding innovators and ensuring that Canadians are able to reap the fruits of such innovation, from the latest technologies to a wide range of affordable, life-saving drugs.</a:t>
            </a:r>
          </a:p>
          <a:p>
            <a:pPr marL="0" lvl="2">
              <a:spcAft>
                <a:spcPts val="1200"/>
              </a:spcAft>
            </a:pPr>
            <a:endParaRPr lang="en-CA" sz="1600" dirty="0" smtClean="0">
              <a:solidFill>
                <a:schemeClr val="tx1">
                  <a:lumMod val="50000"/>
                  <a:lumOff val="50000"/>
                </a:schemeClr>
              </a:solidFill>
            </a:endParaRPr>
          </a:p>
          <a:p>
            <a:pPr marL="0" lvl="2">
              <a:spcAft>
                <a:spcPts val="1200"/>
              </a:spcAft>
            </a:pPr>
            <a:endParaRPr lang="en-CA" sz="1600" dirty="0" smtClean="0">
              <a:solidFill>
                <a:schemeClr val="tx1">
                  <a:lumMod val="50000"/>
                  <a:lumOff val="50000"/>
                </a:schemeClr>
              </a:solidFill>
            </a:endParaRPr>
          </a:p>
        </p:txBody>
      </p:sp>
      <p:sp>
        <p:nvSpPr>
          <p:cNvPr id="2" name="Title 1"/>
          <p:cNvSpPr>
            <a:spLocks noGrp="1"/>
          </p:cNvSpPr>
          <p:nvPr>
            <p:ph type="title"/>
          </p:nvPr>
        </p:nvSpPr>
        <p:spPr/>
        <p:txBody>
          <a:bodyPr/>
          <a:lstStyle/>
          <a:p>
            <a:pPr lvl="0"/>
            <a:r>
              <a:rPr lang="en-CA" b="1" dirty="0"/>
              <a:t>CETA</a:t>
            </a:r>
            <a:r>
              <a:rPr lang="en-CA" dirty="0"/>
              <a:t> Sector Benefits </a:t>
            </a:r>
            <a:r>
              <a:rPr lang="en-CA" sz="1400" i="1" dirty="0"/>
              <a:t>contd</a:t>
            </a:r>
            <a:r>
              <a:rPr lang="en-CA" sz="1400" i="1" dirty="0" smtClean="0"/>
              <a:t>.</a:t>
            </a:r>
            <a:endParaRPr lang="en-US" dirty="0"/>
          </a:p>
        </p:txBody>
      </p:sp>
      <p:pic>
        <p:nvPicPr>
          <p:cNvPr id="4" name="Picture 3" descr="Slide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8058"/>
            <a:ext cx="3781958" cy="5939942"/>
          </a:xfrm>
          <a:prstGeom prst="rect">
            <a:avLst/>
          </a:prstGeom>
        </p:spPr>
      </p:pic>
      <p:pic>
        <p:nvPicPr>
          <p:cNvPr id="9" name="Picture 8" descr="background 6.png"/>
          <p:cNvPicPr>
            <a:picLocks noChangeAspect="1"/>
          </p:cNvPicPr>
          <p:nvPr/>
        </p:nvPicPr>
        <p:blipFill rotWithShape="1">
          <a:blip r:embed="rId4" cstate="print">
            <a:extLst>
              <a:ext uri="{28A0092B-C50C-407E-A947-70E740481C1C}">
                <a14:useLocalDpi xmlns:a14="http://schemas.microsoft.com/office/drawing/2010/main" val="0"/>
              </a:ext>
            </a:extLst>
          </a:blip>
          <a:srcRect l="-2362" t="68424" r="56944" b="-21529"/>
          <a:stretch/>
        </p:blipFill>
        <p:spPr>
          <a:xfrm>
            <a:off x="-215899" y="850900"/>
            <a:ext cx="4152900" cy="660400"/>
          </a:xfrm>
          <a:prstGeom prst="rect">
            <a:avLst/>
          </a:prstGeom>
        </p:spPr>
      </p:pic>
    </p:spTree>
    <p:extLst>
      <p:ext uri="{BB962C8B-B14F-4D97-AF65-F5344CB8AC3E}">
        <p14:creationId xmlns:p14="http://schemas.microsoft.com/office/powerpoint/2010/main" val="2807088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0" y="1463468"/>
            <a:ext cx="3067940" cy="3031619"/>
          </a:xfrm>
          <a:prstGeom prst="rect">
            <a:avLst/>
          </a:prstGeom>
          <a:noFill/>
        </p:spPr>
        <p:txBody>
          <a:bodyPr>
            <a:noAutofit/>
          </a:bodyPr>
          <a:lstStyle/>
          <a:p>
            <a:endParaRPr lang="en-CA" sz="1400" b="1" dirty="0" smtClean="0">
              <a:solidFill>
                <a:schemeClr val="tx1">
                  <a:lumMod val="50000"/>
                  <a:lumOff val="50000"/>
                </a:schemeClr>
              </a:solidFill>
            </a:endParaRPr>
          </a:p>
          <a:p>
            <a:r>
              <a:rPr lang="en-CA" sz="1400" b="1" dirty="0" smtClean="0">
                <a:solidFill>
                  <a:schemeClr val="tx1">
                    <a:lumMod val="50000"/>
                    <a:lumOff val="50000"/>
                  </a:schemeClr>
                </a:solidFill>
              </a:rPr>
              <a:t>“This agreement means new market opportunities for fishermen and processors up and down the BC coast." </a:t>
            </a:r>
          </a:p>
          <a:p>
            <a:r>
              <a:rPr lang="en-CA" sz="1400" b="1" dirty="0" smtClean="0">
                <a:solidFill>
                  <a:schemeClr val="tx1">
                    <a:lumMod val="50000"/>
                    <a:lumOff val="50000"/>
                  </a:schemeClr>
                </a:solidFill>
              </a:rPr>
              <a:t>—Christina Burridge, Executive Director of the BC Seafood Alliance</a:t>
            </a:r>
          </a:p>
          <a:p>
            <a:endParaRPr lang="en-CA" sz="1400" b="1" dirty="0" smtClean="0">
              <a:solidFill>
                <a:schemeClr val="tx1">
                  <a:lumMod val="50000"/>
                  <a:lumOff val="50000"/>
                </a:schemeClr>
              </a:solidFill>
            </a:endParaRPr>
          </a:p>
          <a:p>
            <a:endParaRPr lang="en-CA" sz="1400" b="1" dirty="0" smtClean="0">
              <a:solidFill>
                <a:schemeClr val="tx1">
                  <a:lumMod val="50000"/>
                  <a:lumOff val="50000"/>
                </a:schemeClr>
              </a:solidFill>
            </a:endParaRPr>
          </a:p>
          <a:p>
            <a:endParaRPr lang="en-CA" sz="1400" b="1" dirty="0" smtClean="0">
              <a:solidFill>
                <a:schemeClr val="tx1">
                  <a:lumMod val="50000"/>
                  <a:lumOff val="50000"/>
                </a:schemeClr>
              </a:solidFill>
            </a:endParaRPr>
          </a:p>
          <a:p>
            <a:endParaRPr lang="en-CA" sz="1400" b="1" dirty="0" smtClean="0">
              <a:solidFill>
                <a:schemeClr val="tx1">
                  <a:lumMod val="50000"/>
                  <a:lumOff val="50000"/>
                </a:schemeClr>
              </a:solidFill>
            </a:endParaRPr>
          </a:p>
          <a:p>
            <a:pPr marL="0" lvl="1">
              <a:spcAft>
                <a:spcPts val="1200"/>
              </a:spcAft>
            </a:pPr>
            <a:endParaRPr lang="en-CA" sz="1200" b="1" dirty="0" smtClean="0">
              <a:solidFill>
                <a:schemeClr val="tx1">
                  <a:lumMod val="50000"/>
                  <a:lumOff val="50000"/>
                </a:schemeClr>
              </a:solidFill>
            </a:endParaRPr>
          </a:p>
          <a:p>
            <a:pPr marL="0" lvl="2">
              <a:spcAft>
                <a:spcPts val="1200"/>
              </a:spcAft>
            </a:pPr>
            <a:endParaRPr lang="en-CA" sz="1600" dirty="0" smtClean="0">
              <a:solidFill>
                <a:schemeClr val="tx1">
                  <a:lumMod val="50000"/>
                  <a:lumOff val="50000"/>
                </a:schemeClr>
              </a:solidFill>
            </a:endParaRPr>
          </a:p>
        </p:txBody>
      </p:sp>
      <p:sp>
        <p:nvSpPr>
          <p:cNvPr id="2" name="Title 1"/>
          <p:cNvSpPr>
            <a:spLocks noGrp="1"/>
          </p:cNvSpPr>
          <p:nvPr>
            <p:ph type="title"/>
          </p:nvPr>
        </p:nvSpPr>
        <p:spPr/>
        <p:txBody>
          <a:bodyPr>
            <a:normAutofit/>
          </a:bodyPr>
          <a:lstStyle/>
          <a:p>
            <a:pPr lvl="0"/>
            <a:r>
              <a:rPr lang="en-CA" sz="2000" b="1" dirty="0" smtClean="0"/>
              <a:t>What People Are Saying about CETA</a:t>
            </a:r>
            <a:endParaRPr lang="en-US" sz="2000" dirty="0"/>
          </a:p>
        </p:txBody>
      </p:sp>
      <p:pic>
        <p:nvPicPr>
          <p:cNvPr id="9" name="Picture 8" descr="background 6.png"/>
          <p:cNvPicPr>
            <a:picLocks noChangeAspect="1"/>
          </p:cNvPicPr>
          <p:nvPr/>
        </p:nvPicPr>
        <p:blipFill rotWithShape="1">
          <a:blip r:embed="rId3" cstate="print">
            <a:extLst>
              <a:ext uri="{28A0092B-C50C-407E-A947-70E740481C1C}">
                <a14:useLocalDpi xmlns:a14="http://schemas.microsoft.com/office/drawing/2010/main" val="0"/>
              </a:ext>
            </a:extLst>
          </a:blip>
          <a:srcRect l="-2362" t="68424" r="56944" b="-21529"/>
          <a:stretch/>
        </p:blipFill>
        <p:spPr>
          <a:xfrm>
            <a:off x="-215899" y="850900"/>
            <a:ext cx="4152900" cy="660400"/>
          </a:xfrm>
          <a:prstGeom prst="rect">
            <a:avLst/>
          </a:prstGeom>
        </p:spPr>
      </p:pic>
      <p:pic>
        <p:nvPicPr>
          <p:cNvPr id="7" name="Picture 6" descr="http://i.cbc.ca/1.1567545.1379050339!/httpImage/image.jpg_gen/derivatives/16x9_300/gretzky-mullet-940.jpg"/>
          <p:cNvPicPr/>
          <p:nvPr/>
        </p:nvPicPr>
        <p:blipFill>
          <a:blip r:embed="rId4" cstate="print"/>
          <a:srcRect/>
          <a:stretch>
            <a:fillRect/>
          </a:stretch>
        </p:blipFill>
        <p:spPr bwMode="auto">
          <a:xfrm>
            <a:off x="6084606" y="1247686"/>
            <a:ext cx="3059394" cy="1741321"/>
          </a:xfrm>
          <a:prstGeom prst="rect">
            <a:avLst/>
          </a:prstGeom>
          <a:noFill/>
          <a:ln w="9525">
            <a:noFill/>
            <a:miter lim="800000"/>
            <a:headEnd/>
            <a:tailEnd/>
          </a:ln>
        </p:spPr>
      </p:pic>
      <p:pic>
        <p:nvPicPr>
          <p:cNvPr id="2056" name="Picture 8" descr="http://www.triackresources.ca/wp-content/uploads/2013/06/forestry.png"/>
          <p:cNvPicPr>
            <a:picLocks noChangeAspect="1" noChangeArrowheads="1"/>
          </p:cNvPicPr>
          <p:nvPr/>
        </p:nvPicPr>
        <p:blipFill>
          <a:blip r:embed="rId5" cstate="print"/>
          <a:srcRect/>
          <a:stretch>
            <a:fillRect/>
          </a:stretch>
        </p:blipFill>
        <p:spPr bwMode="auto">
          <a:xfrm>
            <a:off x="6926451" y="4431203"/>
            <a:ext cx="1978267" cy="1785863"/>
          </a:xfrm>
          <a:prstGeom prst="rect">
            <a:avLst/>
          </a:prstGeom>
          <a:noFill/>
        </p:spPr>
      </p:pic>
      <p:sp>
        <p:nvSpPr>
          <p:cNvPr id="12" name="Rectangle 11"/>
          <p:cNvSpPr/>
          <p:nvPr/>
        </p:nvSpPr>
        <p:spPr>
          <a:xfrm>
            <a:off x="4063524" y="3555050"/>
            <a:ext cx="5080476" cy="1169551"/>
          </a:xfrm>
          <a:prstGeom prst="rect">
            <a:avLst/>
          </a:prstGeom>
        </p:spPr>
        <p:txBody>
          <a:bodyPr wrap="square">
            <a:spAutoFit/>
          </a:bodyPr>
          <a:lstStyle/>
          <a:p>
            <a:r>
              <a:rPr lang="en-CA" sz="1400" b="1" dirty="0" smtClean="0">
                <a:solidFill>
                  <a:schemeClr val="tx1">
                    <a:lumMod val="50000"/>
                    <a:lumOff val="50000"/>
                  </a:schemeClr>
                </a:solidFill>
              </a:rPr>
              <a:t>A trade agreement with the EU will further diversify markets and strengthen relationships for coastal B.C.’s forest industry.” —Bruce St. John, VP, Western Forest Products</a:t>
            </a:r>
          </a:p>
          <a:p>
            <a:endParaRPr lang="en-CA" sz="1400" b="1" dirty="0" smtClean="0">
              <a:solidFill>
                <a:schemeClr val="tx1">
                  <a:lumMod val="50000"/>
                  <a:lumOff val="50000"/>
                </a:schemeClr>
              </a:solidFill>
            </a:endParaRPr>
          </a:p>
        </p:txBody>
      </p:sp>
      <p:sp>
        <p:nvSpPr>
          <p:cNvPr id="14" name="TextBox 13"/>
          <p:cNvSpPr txBox="1"/>
          <p:nvPr/>
        </p:nvSpPr>
        <p:spPr>
          <a:xfrm>
            <a:off x="3495230" y="1179320"/>
            <a:ext cx="2409914" cy="1661993"/>
          </a:xfrm>
          <a:prstGeom prst="rect">
            <a:avLst/>
          </a:prstGeom>
          <a:noFill/>
        </p:spPr>
        <p:txBody>
          <a:bodyPr wrap="square" rtlCol="0">
            <a:spAutoFit/>
          </a:bodyPr>
          <a:lstStyle/>
          <a:p>
            <a:pPr marL="0" lvl="1"/>
            <a:r>
              <a:rPr lang="en-CA" sz="1400" b="1" dirty="0" smtClean="0">
                <a:solidFill>
                  <a:schemeClr val="tx1">
                    <a:lumMod val="50000"/>
                    <a:lumOff val="50000"/>
                  </a:schemeClr>
                </a:solidFill>
              </a:rPr>
              <a:t>“It’s the Wayne Gretzky of Trade Deals.”— Jayson Myers, President and CEO of Canadian Manufacturers &amp; Exporters</a:t>
            </a:r>
          </a:p>
          <a:p>
            <a:endParaRPr lang="en-CA" dirty="0"/>
          </a:p>
        </p:txBody>
      </p:sp>
      <p:sp>
        <p:nvSpPr>
          <p:cNvPr id="16" name="TextBox 15"/>
          <p:cNvSpPr txBox="1"/>
          <p:nvPr/>
        </p:nvSpPr>
        <p:spPr>
          <a:xfrm>
            <a:off x="3110669" y="4742916"/>
            <a:ext cx="3247401" cy="2092881"/>
          </a:xfrm>
          <a:prstGeom prst="rect">
            <a:avLst/>
          </a:prstGeom>
          <a:noFill/>
        </p:spPr>
        <p:txBody>
          <a:bodyPr wrap="square" rtlCol="0">
            <a:spAutoFit/>
          </a:bodyPr>
          <a:lstStyle/>
          <a:p>
            <a:r>
              <a:rPr lang="en-CA" sz="1400" b="1" dirty="0" smtClean="0">
                <a:solidFill>
                  <a:schemeClr val="tx1">
                    <a:lumMod val="50000"/>
                    <a:lumOff val="50000"/>
                  </a:schemeClr>
                </a:solidFill>
              </a:rPr>
              <a:t>“Four out of five respondents (81%) said they are supportive of the deal, while only one in five (19%) said they are not supportive. The poll found support for the free-trade deal is strongest in British Columbia at 89 per cent — CTV News</a:t>
            </a:r>
          </a:p>
          <a:p>
            <a:endParaRPr lang="en-CA" dirty="0"/>
          </a:p>
        </p:txBody>
      </p:sp>
      <p:pic>
        <p:nvPicPr>
          <p:cNvPr id="2058" name="Picture 10" descr="http://atlanticcanadaexports.ca/wp-content/uploads/2011/06/slide-salmon.jpg"/>
          <p:cNvPicPr>
            <a:picLocks noChangeAspect="1" noChangeArrowheads="1"/>
          </p:cNvPicPr>
          <p:nvPr/>
        </p:nvPicPr>
        <p:blipFill>
          <a:blip r:embed="rId6" cstate="print"/>
          <a:srcRect/>
          <a:stretch>
            <a:fillRect/>
          </a:stretch>
        </p:blipFill>
        <p:spPr bwMode="auto">
          <a:xfrm>
            <a:off x="0" y="3290130"/>
            <a:ext cx="3025211" cy="3567870"/>
          </a:xfrm>
          <a:prstGeom prst="rect">
            <a:avLst/>
          </a:prstGeom>
          <a:noFill/>
        </p:spPr>
      </p:pic>
    </p:spTree>
    <p:extLst>
      <p:ext uri="{BB962C8B-B14F-4D97-AF65-F5344CB8AC3E}">
        <p14:creationId xmlns:p14="http://schemas.microsoft.com/office/powerpoint/2010/main" val="28070883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heme/theme1.xml><?xml version="1.0" encoding="utf-8"?>
<a:theme xmlns:a="http://schemas.openxmlformats.org/drawingml/2006/main" name="Canada Starts Her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8709</TotalTime>
  <Words>713</Words>
  <Application>Microsoft Macintosh PowerPoint</Application>
  <PresentationFormat>On-screen Show (4:3)</PresentationFormat>
  <Paragraphs>97</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Canada Starts Here Template</vt:lpstr>
      <vt:lpstr>PowerPoint Presentation</vt:lpstr>
      <vt:lpstr>Canada’s FTAs</vt:lpstr>
      <vt:lpstr>CETA: A Next Generation FTA</vt:lpstr>
      <vt:lpstr>CETA Background</vt:lpstr>
      <vt:lpstr>BC’s CETA Negotiating Interests</vt:lpstr>
      <vt:lpstr>CETA Impacts</vt:lpstr>
      <vt:lpstr>CETA Impacts</vt:lpstr>
      <vt:lpstr>CETA Sector Benefits contd.</vt:lpstr>
      <vt:lpstr>What People Are Saying about CETA</vt:lpstr>
      <vt:lpstr>What People Are Saying about CETA</vt:lpstr>
      <vt:lpstr>Next Steps</vt:lpstr>
      <vt:lpstr>PowerPoint Presentation</vt:lpstr>
    </vt:vector>
  </TitlesOfParts>
  <Company>Province of British Columbia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Trevor Paul</dc:creator>
  <cp:lastModifiedBy>Helga Hallgrimsdottir</cp:lastModifiedBy>
  <cp:revision>590</cp:revision>
  <cp:lastPrinted>2013-08-09T15:25:47Z</cp:lastPrinted>
  <dcterms:created xsi:type="dcterms:W3CDTF">2012-06-22T16:35:54Z</dcterms:created>
  <dcterms:modified xsi:type="dcterms:W3CDTF">2014-05-20T21:37:45Z</dcterms:modified>
</cp:coreProperties>
</file>