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42" r:id="rId4"/>
    <p:sldMasterId id="2147483932" r:id="rId5"/>
    <p:sldMasterId id="2147483986" r:id="rId6"/>
    <p:sldMasterId id="2147484008" r:id="rId7"/>
  </p:sldMasterIdLst>
  <p:notesMasterIdLst>
    <p:notesMasterId r:id="rId25"/>
  </p:notesMasterIdLst>
  <p:sldIdLst>
    <p:sldId id="393" r:id="rId8"/>
    <p:sldId id="389" r:id="rId9"/>
    <p:sldId id="395" r:id="rId10"/>
    <p:sldId id="396" r:id="rId11"/>
    <p:sldId id="397" r:id="rId12"/>
    <p:sldId id="411" r:id="rId13"/>
    <p:sldId id="405" r:id="rId14"/>
    <p:sldId id="409" r:id="rId15"/>
    <p:sldId id="410" r:id="rId16"/>
    <p:sldId id="406" r:id="rId17"/>
    <p:sldId id="408" r:id="rId18"/>
    <p:sldId id="404" r:id="rId19"/>
    <p:sldId id="400" r:id="rId20"/>
    <p:sldId id="407" r:id="rId21"/>
    <p:sldId id="386" r:id="rId22"/>
    <p:sldId id="401" r:id="rId23"/>
    <p:sldId id="384" r:id="rId24"/>
  </p:sldIdLst>
  <p:sldSz cx="9144000" cy="5143500" type="screen16x9"/>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6EB3"/>
    <a:srgbClr val="00285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96053"/>
  </p:normalViewPr>
  <p:slideViewPr>
    <p:cSldViewPr snapToGrid="0" snapToObjects="1" showGuides="1">
      <p:cViewPr varScale="1">
        <p:scale>
          <a:sx n="148" d="100"/>
          <a:sy n="148" d="100"/>
        </p:scale>
        <p:origin x="546" y="120"/>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5EBCD3-B530-4487-A4F5-FC1241D653E3}" type="doc">
      <dgm:prSet loTypeId="urn:microsoft.com/office/officeart/2005/8/layout/cycle8" loCatId="cycle" qsTypeId="urn:microsoft.com/office/officeart/2005/8/quickstyle/simple1" qsCatId="simple" csTypeId="urn:microsoft.com/office/officeart/2005/8/colors/colorful1" csCatId="colorful" phldr="1"/>
      <dgm:spPr/>
    </dgm:pt>
    <dgm:pt modelId="{C4BBB4AC-560A-4E66-9214-5EE9016D4F6F}">
      <dgm:prSet phldrT="[Text]" custT="1"/>
      <dgm:spPr/>
      <dgm:t>
        <a:bodyPr/>
        <a:lstStyle/>
        <a:p>
          <a:r>
            <a:rPr lang="en-CA" sz="1800" dirty="0"/>
            <a:t>Your </a:t>
          </a:r>
          <a:r>
            <a:rPr lang="en-CA" sz="1650" dirty="0"/>
            <a:t>qualifications</a:t>
          </a:r>
        </a:p>
      </dgm:t>
    </dgm:pt>
    <dgm:pt modelId="{8DD01983-03F3-4F99-8BCF-F8BCF6668C27}" type="parTrans" cxnId="{D98DB609-1369-404A-A693-36A17524B792}">
      <dgm:prSet/>
      <dgm:spPr/>
      <dgm:t>
        <a:bodyPr/>
        <a:lstStyle/>
        <a:p>
          <a:endParaRPr lang="en-CA"/>
        </a:p>
      </dgm:t>
    </dgm:pt>
    <dgm:pt modelId="{5C083036-DED4-41F3-A5FE-4CD00628D1EA}" type="sibTrans" cxnId="{D98DB609-1369-404A-A693-36A17524B792}">
      <dgm:prSet/>
      <dgm:spPr/>
      <dgm:t>
        <a:bodyPr/>
        <a:lstStyle/>
        <a:p>
          <a:endParaRPr lang="en-CA"/>
        </a:p>
      </dgm:t>
    </dgm:pt>
    <dgm:pt modelId="{EE0104B9-CE04-40CE-967C-BA49F50BE8E6}">
      <dgm:prSet phldrT="[Text]" custT="1"/>
      <dgm:spPr/>
      <dgm:t>
        <a:bodyPr/>
        <a:lstStyle/>
        <a:p>
          <a:r>
            <a:rPr lang="en-CA" sz="1800" dirty="0"/>
            <a:t>Application sections</a:t>
          </a:r>
        </a:p>
      </dgm:t>
    </dgm:pt>
    <dgm:pt modelId="{3B14D82A-F0AA-497A-8B4F-A98593786598}" type="parTrans" cxnId="{6E495EC2-8D64-48A6-8FC8-D2CE96881A04}">
      <dgm:prSet/>
      <dgm:spPr/>
      <dgm:t>
        <a:bodyPr/>
        <a:lstStyle/>
        <a:p>
          <a:endParaRPr lang="en-CA"/>
        </a:p>
      </dgm:t>
    </dgm:pt>
    <dgm:pt modelId="{1B771568-F2F5-45C9-8BA5-B54891077AD9}" type="sibTrans" cxnId="{6E495EC2-8D64-48A6-8FC8-D2CE96881A04}">
      <dgm:prSet/>
      <dgm:spPr/>
      <dgm:t>
        <a:bodyPr/>
        <a:lstStyle/>
        <a:p>
          <a:endParaRPr lang="en-CA"/>
        </a:p>
      </dgm:t>
    </dgm:pt>
    <dgm:pt modelId="{3218CC9B-DEAE-4C4B-A2A3-D1FE773F6DE1}">
      <dgm:prSet phldrT="[Text]" custT="1"/>
      <dgm:spPr/>
      <dgm:t>
        <a:bodyPr/>
        <a:lstStyle/>
        <a:p>
          <a:r>
            <a:rPr lang="en-CA" sz="1800" dirty="0"/>
            <a:t>Selection criteria</a:t>
          </a:r>
        </a:p>
      </dgm:t>
    </dgm:pt>
    <dgm:pt modelId="{A4937CB7-0E65-48C0-AE45-C29F273AAF63}" type="parTrans" cxnId="{26766499-D4BA-4ACF-BBF8-47CEE2A01261}">
      <dgm:prSet/>
      <dgm:spPr/>
      <dgm:t>
        <a:bodyPr/>
        <a:lstStyle/>
        <a:p>
          <a:endParaRPr lang="en-CA"/>
        </a:p>
      </dgm:t>
    </dgm:pt>
    <dgm:pt modelId="{119F1F35-0648-4B5B-997A-55ED24BC0D65}" type="sibTrans" cxnId="{26766499-D4BA-4ACF-BBF8-47CEE2A01261}">
      <dgm:prSet/>
      <dgm:spPr/>
      <dgm:t>
        <a:bodyPr/>
        <a:lstStyle/>
        <a:p>
          <a:endParaRPr lang="en-CA"/>
        </a:p>
      </dgm:t>
    </dgm:pt>
    <dgm:pt modelId="{40AAD55D-A3FD-429E-8EBD-7085652CA0BE}" type="pres">
      <dgm:prSet presAssocID="{F75EBCD3-B530-4487-A4F5-FC1241D653E3}" presName="compositeShape" presStyleCnt="0">
        <dgm:presLayoutVars>
          <dgm:chMax val="7"/>
          <dgm:dir/>
          <dgm:resizeHandles val="exact"/>
        </dgm:presLayoutVars>
      </dgm:prSet>
      <dgm:spPr/>
    </dgm:pt>
    <dgm:pt modelId="{DDB631E4-3096-4F06-A2BA-99115842DF41}" type="pres">
      <dgm:prSet presAssocID="{F75EBCD3-B530-4487-A4F5-FC1241D653E3}" presName="wedge1" presStyleLbl="node1" presStyleIdx="0" presStyleCnt="3"/>
      <dgm:spPr/>
    </dgm:pt>
    <dgm:pt modelId="{09B2F6DA-0739-4233-80F6-608CDB05D642}" type="pres">
      <dgm:prSet presAssocID="{F75EBCD3-B530-4487-A4F5-FC1241D653E3}" presName="dummy1a" presStyleCnt="0"/>
      <dgm:spPr/>
    </dgm:pt>
    <dgm:pt modelId="{9BD77BB4-5DDE-4D1E-9558-BC4BE80181BC}" type="pres">
      <dgm:prSet presAssocID="{F75EBCD3-B530-4487-A4F5-FC1241D653E3}" presName="dummy1b" presStyleCnt="0"/>
      <dgm:spPr/>
    </dgm:pt>
    <dgm:pt modelId="{93D30738-68FB-477B-938A-006025A0D0F7}" type="pres">
      <dgm:prSet presAssocID="{F75EBCD3-B530-4487-A4F5-FC1241D653E3}" presName="wedge1Tx" presStyleLbl="node1" presStyleIdx="0" presStyleCnt="3">
        <dgm:presLayoutVars>
          <dgm:chMax val="0"/>
          <dgm:chPref val="0"/>
          <dgm:bulletEnabled val="1"/>
        </dgm:presLayoutVars>
      </dgm:prSet>
      <dgm:spPr/>
    </dgm:pt>
    <dgm:pt modelId="{B63A32F4-C936-4367-B3CC-C9715012F5AF}" type="pres">
      <dgm:prSet presAssocID="{F75EBCD3-B530-4487-A4F5-FC1241D653E3}" presName="wedge2" presStyleLbl="node1" presStyleIdx="1" presStyleCnt="3"/>
      <dgm:spPr/>
    </dgm:pt>
    <dgm:pt modelId="{298EBC65-EB4B-464A-B7E5-F2621785D2CF}" type="pres">
      <dgm:prSet presAssocID="{F75EBCD3-B530-4487-A4F5-FC1241D653E3}" presName="dummy2a" presStyleCnt="0"/>
      <dgm:spPr/>
    </dgm:pt>
    <dgm:pt modelId="{407D465B-4269-4038-B984-22A26B755436}" type="pres">
      <dgm:prSet presAssocID="{F75EBCD3-B530-4487-A4F5-FC1241D653E3}" presName="dummy2b" presStyleCnt="0"/>
      <dgm:spPr/>
    </dgm:pt>
    <dgm:pt modelId="{53B6AA1C-F13A-4B23-AE6D-603B556D67D7}" type="pres">
      <dgm:prSet presAssocID="{F75EBCD3-B530-4487-A4F5-FC1241D653E3}" presName="wedge2Tx" presStyleLbl="node1" presStyleIdx="1" presStyleCnt="3">
        <dgm:presLayoutVars>
          <dgm:chMax val="0"/>
          <dgm:chPref val="0"/>
          <dgm:bulletEnabled val="1"/>
        </dgm:presLayoutVars>
      </dgm:prSet>
      <dgm:spPr/>
    </dgm:pt>
    <dgm:pt modelId="{AA3F1A19-AED7-4800-B613-10B297AB888D}" type="pres">
      <dgm:prSet presAssocID="{F75EBCD3-B530-4487-A4F5-FC1241D653E3}" presName="wedge3" presStyleLbl="node1" presStyleIdx="2" presStyleCnt="3"/>
      <dgm:spPr/>
    </dgm:pt>
    <dgm:pt modelId="{12235538-585D-4A49-915B-3C309DBB0E90}" type="pres">
      <dgm:prSet presAssocID="{F75EBCD3-B530-4487-A4F5-FC1241D653E3}" presName="dummy3a" presStyleCnt="0"/>
      <dgm:spPr/>
    </dgm:pt>
    <dgm:pt modelId="{A7C09313-5B85-4E87-9D64-A6158C151CE2}" type="pres">
      <dgm:prSet presAssocID="{F75EBCD3-B530-4487-A4F5-FC1241D653E3}" presName="dummy3b" presStyleCnt="0"/>
      <dgm:spPr/>
    </dgm:pt>
    <dgm:pt modelId="{D489C55A-B718-4448-AB3F-D02CD43D7F2A}" type="pres">
      <dgm:prSet presAssocID="{F75EBCD3-B530-4487-A4F5-FC1241D653E3}" presName="wedge3Tx" presStyleLbl="node1" presStyleIdx="2" presStyleCnt="3">
        <dgm:presLayoutVars>
          <dgm:chMax val="0"/>
          <dgm:chPref val="0"/>
          <dgm:bulletEnabled val="1"/>
        </dgm:presLayoutVars>
      </dgm:prSet>
      <dgm:spPr/>
    </dgm:pt>
    <dgm:pt modelId="{08DCDF16-2942-41B0-BBB5-38F8673A4FAD}" type="pres">
      <dgm:prSet presAssocID="{5C083036-DED4-41F3-A5FE-4CD00628D1EA}" presName="arrowWedge1" presStyleLbl="fgSibTrans2D1" presStyleIdx="0" presStyleCnt="3"/>
      <dgm:spPr/>
    </dgm:pt>
    <dgm:pt modelId="{76A74F4E-7E9C-4ACD-8BE6-41E1015BFF37}" type="pres">
      <dgm:prSet presAssocID="{1B771568-F2F5-45C9-8BA5-B54891077AD9}" presName="arrowWedge2" presStyleLbl="fgSibTrans2D1" presStyleIdx="1" presStyleCnt="3"/>
      <dgm:spPr/>
    </dgm:pt>
    <dgm:pt modelId="{9B1AEE08-C562-4B52-B434-7A5A51C0F88E}" type="pres">
      <dgm:prSet presAssocID="{119F1F35-0648-4B5B-997A-55ED24BC0D65}" presName="arrowWedge3" presStyleLbl="fgSibTrans2D1" presStyleIdx="2" presStyleCnt="3"/>
      <dgm:spPr/>
    </dgm:pt>
  </dgm:ptLst>
  <dgm:cxnLst>
    <dgm:cxn modelId="{06C77D08-40CF-4AB3-8286-FA38D3996D4C}" type="presOf" srcId="{C4BBB4AC-560A-4E66-9214-5EE9016D4F6F}" destId="{93D30738-68FB-477B-938A-006025A0D0F7}" srcOrd="1" destOrd="0" presId="urn:microsoft.com/office/officeart/2005/8/layout/cycle8"/>
    <dgm:cxn modelId="{D98DB609-1369-404A-A693-36A17524B792}" srcId="{F75EBCD3-B530-4487-A4F5-FC1241D653E3}" destId="{C4BBB4AC-560A-4E66-9214-5EE9016D4F6F}" srcOrd="0" destOrd="0" parTransId="{8DD01983-03F3-4F99-8BCF-F8BCF6668C27}" sibTransId="{5C083036-DED4-41F3-A5FE-4CD00628D1EA}"/>
    <dgm:cxn modelId="{6F206B65-0AB5-4E52-95A3-031D59CBB0A4}" type="presOf" srcId="{3218CC9B-DEAE-4C4B-A2A3-D1FE773F6DE1}" destId="{D489C55A-B718-4448-AB3F-D02CD43D7F2A}" srcOrd="1" destOrd="0" presId="urn:microsoft.com/office/officeart/2005/8/layout/cycle8"/>
    <dgm:cxn modelId="{6C95E77D-4C32-4D90-BC0A-3B857BD35B6D}" type="presOf" srcId="{EE0104B9-CE04-40CE-967C-BA49F50BE8E6}" destId="{53B6AA1C-F13A-4B23-AE6D-603B556D67D7}" srcOrd="1" destOrd="0" presId="urn:microsoft.com/office/officeart/2005/8/layout/cycle8"/>
    <dgm:cxn modelId="{082CA789-4FCB-4FCB-9EF2-F457B8961D64}" type="presOf" srcId="{C4BBB4AC-560A-4E66-9214-5EE9016D4F6F}" destId="{DDB631E4-3096-4F06-A2BA-99115842DF41}" srcOrd="0" destOrd="0" presId="urn:microsoft.com/office/officeart/2005/8/layout/cycle8"/>
    <dgm:cxn modelId="{26766499-D4BA-4ACF-BBF8-47CEE2A01261}" srcId="{F75EBCD3-B530-4487-A4F5-FC1241D653E3}" destId="{3218CC9B-DEAE-4C4B-A2A3-D1FE773F6DE1}" srcOrd="2" destOrd="0" parTransId="{A4937CB7-0E65-48C0-AE45-C29F273AAF63}" sibTransId="{119F1F35-0648-4B5B-997A-55ED24BC0D65}"/>
    <dgm:cxn modelId="{529DA4A1-26F3-47CB-914E-7C601FF0305A}" type="presOf" srcId="{F75EBCD3-B530-4487-A4F5-FC1241D653E3}" destId="{40AAD55D-A3FD-429E-8EBD-7085652CA0BE}" srcOrd="0" destOrd="0" presId="urn:microsoft.com/office/officeart/2005/8/layout/cycle8"/>
    <dgm:cxn modelId="{60AFA3A5-55E1-41C7-BDFF-38BE53411D19}" type="presOf" srcId="{EE0104B9-CE04-40CE-967C-BA49F50BE8E6}" destId="{B63A32F4-C936-4367-B3CC-C9715012F5AF}" srcOrd="0" destOrd="0" presId="urn:microsoft.com/office/officeart/2005/8/layout/cycle8"/>
    <dgm:cxn modelId="{20DB7EA9-5482-4462-93A2-AD4464819A0B}" type="presOf" srcId="{3218CC9B-DEAE-4C4B-A2A3-D1FE773F6DE1}" destId="{AA3F1A19-AED7-4800-B613-10B297AB888D}" srcOrd="0" destOrd="0" presId="urn:microsoft.com/office/officeart/2005/8/layout/cycle8"/>
    <dgm:cxn modelId="{6E495EC2-8D64-48A6-8FC8-D2CE96881A04}" srcId="{F75EBCD3-B530-4487-A4F5-FC1241D653E3}" destId="{EE0104B9-CE04-40CE-967C-BA49F50BE8E6}" srcOrd="1" destOrd="0" parTransId="{3B14D82A-F0AA-497A-8B4F-A98593786598}" sibTransId="{1B771568-F2F5-45C9-8BA5-B54891077AD9}"/>
    <dgm:cxn modelId="{5C13DD89-CA24-42C1-B9E5-FE0D73006102}" type="presParOf" srcId="{40AAD55D-A3FD-429E-8EBD-7085652CA0BE}" destId="{DDB631E4-3096-4F06-A2BA-99115842DF41}" srcOrd="0" destOrd="0" presId="urn:microsoft.com/office/officeart/2005/8/layout/cycle8"/>
    <dgm:cxn modelId="{18DF35E1-FA82-49DE-898B-F2DD795F412D}" type="presParOf" srcId="{40AAD55D-A3FD-429E-8EBD-7085652CA0BE}" destId="{09B2F6DA-0739-4233-80F6-608CDB05D642}" srcOrd="1" destOrd="0" presId="urn:microsoft.com/office/officeart/2005/8/layout/cycle8"/>
    <dgm:cxn modelId="{A476CD61-84D0-47CB-9D1A-E58B941ABA29}" type="presParOf" srcId="{40AAD55D-A3FD-429E-8EBD-7085652CA0BE}" destId="{9BD77BB4-5DDE-4D1E-9558-BC4BE80181BC}" srcOrd="2" destOrd="0" presId="urn:microsoft.com/office/officeart/2005/8/layout/cycle8"/>
    <dgm:cxn modelId="{C37C2791-C9F9-4013-931D-79278B51265C}" type="presParOf" srcId="{40AAD55D-A3FD-429E-8EBD-7085652CA0BE}" destId="{93D30738-68FB-477B-938A-006025A0D0F7}" srcOrd="3" destOrd="0" presId="urn:microsoft.com/office/officeart/2005/8/layout/cycle8"/>
    <dgm:cxn modelId="{5119F2FE-F213-4E34-AE56-A6BEDB75454C}" type="presParOf" srcId="{40AAD55D-A3FD-429E-8EBD-7085652CA0BE}" destId="{B63A32F4-C936-4367-B3CC-C9715012F5AF}" srcOrd="4" destOrd="0" presId="urn:microsoft.com/office/officeart/2005/8/layout/cycle8"/>
    <dgm:cxn modelId="{E9A811F2-93FB-4A00-AF29-84995F2CAFCB}" type="presParOf" srcId="{40AAD55D-A3FD-429E-8EBD-7085652CA0BE}" destId="{298EBC65-EB4B-464A-B7E5-F2621785D2CF}" srcOrd="5" destOrd="0" presId="urn:microsoft.com/office/officeart/2005/8/layout/cycle8"/>
    <dgm:cxn modelId="{960E649D-73C7-49DB-A428-69F3095291C4}" type="presParOf" srcId="{40AAD55D-A3FD-429E-8EBD-7085652CA0BE}" destId="{407D465B-4269-4038-B984-22A26B755436}" srcOrd="6" destOrd="0" presId="urn:microsoft.com/office/officeart/2005/8/layout/cycle8"/>
    <dgm:cxn modelId="{2D7EF8DF-F8FE-4C1F-990F-FA34D768EE17}" type="presParOf" srcId="{40AAD55D-A3FD-429E-8EBD-7085652CA0BE}" destId="{53B6AA1C-F13A-4B23-AE6D-603B556D67D7}" srcOrd="7" destOrd="0" presId="urn:microsoft.com/office/officeart/2005/8/layout/cycle8"/>
    <dgm:cxn modelId="{52BF09AE-606D-4148-80D1-D6973A65B1DC}" type="presParOf" srcId="{40AAD55D-A3FD-429E-8EBD-7085652CA0BE}" destId="{AA3F1A19-AED7-4800-B613-10B297AB888D}" srcOrd="8" destOrd="0" presId="urn:microsoft.com/office/officeart/2005/8/layout/cycle8"/>
    <dgm:cxn modelId="{0CC4516E-72E7-4A88-BC8B-6DDDE126E124}" type="presParOf" srcId="{40AAD55D-A3FD-429E-8EBD-7085652CA0BE}" destId="{12235538-585D-4A49-915B-3C309DBB0E90}" srcOrd="9" destOrd="0" presId="urn:microsoft.com/office/officeart/2005/8/layout/cycle8"/>
    <dgm:cxn modelId="{AA5032D6-51F0-4985-9D80-15758114D97D}" type="presParOf" srcId="{40AAD55D-A3FD-429E-8EBD-7085652CA0BE}" destId="{A7C09313-5B85-4E87-9D64-A6158C151CE2}" srcOrd="10" destOrd="0" presId="urn:microsoft.com/office/officeart/2005/8/layout/cycle8"/>
    <dgm:cxn modelId="{DFD8F9BC-4179-4559-9443-6275020DC71D}" type="presParOf" srcId="{40AAD55D-A3FD-429E-8EBD-7085652CA0BE}" destId="{D489C55A-B718-4448-AB3F-D02CD43D7F2A}" srcOrd="11" destOrd="0" presId="urn:microsoft.com/office/officeart/2005/8/layout/cycle8"/>
    <dgm:cxn modelId="{8F248ADD-2598-4CCF-8A43-016DD3C4D0FF}" type="presParOf" srcId="{40AAD55D-A3FD-429E-8EBD-7085652CA0BE}" destId="{08DCDF16-2942-41B0-BBB5-38F8673A4FAD}" srcOrd="12" destOrd="0" presId="urn:microsoft.com/office/officeart/2005/8/layout/cycle8"/>
    <dgm:cxn modelId="{039A468F-34E4-4D65-BC66-4834AF197915}" type="presParOf" srcId="{40AAD55D-A3FD-429E-8EBD-7085652CA0BE}" destId="{76A74F4E-7E9C-4ACD-8BE6-41E1015BFF37}" srcOrd="13" destOrd="0" presId="urn:microsoft.com/office/officeart/2005/8/layout/cycle8"/>
    <dgm:cxn modelId="{63433965-97AA-4838-8F23-891D1CDD8536}" type="presParOf" srcId="{40AAD55D-A3FD-429E-8EBD-7085652CA0BE}" destId="{9B1AEE08-C562-4B52-B434-7A5A51C0F88E}" srcOrd="14" destOrd="0" presId="urn:microsoft.com/office/officeart/2005/8/layout/cycle8"/>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B631E4-3096-4F06-A2BA-99115842DF41}">
      <dsp:nvSpPr>
        <dsp:cNvPr id="0" name=""/>
        <dsp:cNvSpPr/>
      </dsp:nvSpPr>
      <dsp:spPr>
        <a:xfrm>
          <a:off x="1476396" y="277128"/>
          <a:ext cx="3581346" cy="3581346"/>
        </a:xfrm>
        <a:prstGeom prst="pie">
          <a:avLst>
            <a:gd name="adj1" fmla="val 16200000"/>
            <a:gd name="adj2" fmla="val 180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CA" sz="1800" kern="1200" dirty="0"/>
            <a:t>Your </a:t>
          </a:r>
          <a:r>
            <a:rPr lang="en-CA" sz="1650" kern="1200" dirty="0"/>
            <a:t>qualifications</a:t>
          </a:r>
        </a:p>
      </dsp:txBody>
      <dsp:txXfrm>
        <a:off x="3363851" y="1036032"/>
        <a:ext cx="1279052" cy="1065877"/>
      </dsp:txXfrm>
    </dsp:sp>
    <dsp:sp modelId="{B63A32F4-C936-4367-B3CC-C9715012F5AF}">
      <dsp:nvSpPr>
        <dsp:cNvPr id="0" name=""/>
        <dsp:cNvSpPr/>
      </dsp:nvSpPr>
      <dsp:spPr>
        <a:xfrm>
          <a:off x="1402638" y="405033"/>
          <a:ext cx="3581346" cy="3581346"/>
        </a:xfrm>
        <a:prstGeom prst="pie">
          <a:avLst>
            <a:gd name="adj1" fmla="val 1800000"/>
            <a:gd name="adj2" fmla="val 900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CA" sz="1800" kern="1200" dirty="0"/>
            <a:t>Application sections</a:t>
          </a:r>
        </a:p>
      </dsp:txBody>
      <dsp:txXfrm>
        <a:off x="2255339" y="2728645"/>
        <a:ext cx="1918578" cy="937971"/>
      </dsp:txXfrm>
    </dsp:sp>
    <dsp:sp modelId="{AA3F1A19-AED7-4800-B613-10B297AB888D}">
      <dsp:nvSpPr>
        <dsp:cNvPr id="0" name=""/>
        <dsp:cNvSpPr/>
      </dsp:nvSpPr>
      <dsp:spPr>
        <a:xfrm>
          <a:off x="1328879" y="277128"/>
          <a:ext cx="3581346" cy="3581346"/>
        </a:xfrm>
        <a:prstGeom prst="pie">
          <a:avLst>
            <a:gd name="adj1" fmla="val 9000000"/>
            <a:gd name="adj2" fmla="val 1620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CA" sz="1800" kern="1200" dirty="0"/>
            <a:t>Selection criteria</a:t>
          </a:r>
        </a:p>
      </dsp:txBody>
      <dsp:txXfrm>
        <a:off x="1743718" y="1036032"/>
        <a:ext cx="1279052" cy="1065877"/>
      </dsp:txXfrm>
    </dsp:sp>
    <dsp:sp modelId="{08DCDF16-2942-41B0-BBB5-38F8673A4FAD}">
      <dsp:nvSpPr>
        <dsp:cNvPr id="0" name=""/>
        <dsp:cNvSpPr/>
      </dsp:nvSpPr>
      <dsp:spPr>
        <a:xfrm>
          <a:off x="1254990" y="55425"/>
          <a:ext cx="4024751" cy="4024751"/>
        </a:xfrm>
        <a:prstGeom prst="circularArrow">
          <a:avLst>
            <a:gd name="adj1" fmla="val 5085"/>
            <a:gd name="adj2" fmla="val 327528"/>
            <a:gd name="adj3" fmla="val 1472472"/>
            <a:gd name="adj4" fmla="val 16199432"/>
            <a:gd name="adj5" fmla="val 593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6A74F4E-7E9C-4ACD-8BE6-41E1015BFF37}">
      <dsp:nvSpPr>
        <dsp:cNvPr id="0" name=""/>
        <dsp:cNvSpPr/>
      </dsp:nvSpPr>
      <dsp:spPr>
        <a:xfrm>
          <a:off x="1180935" y="183104"/>
          <a:ext cx="4024751" cy="4024751"/>
        </a:xfrm>
        <a:prstGeom prst="circularArrow">
          <a:avLst>
            <a:gd name="adj1" fmla="val 5085"/>
            <a:gd name="adj2" fmla="val 327528"/>
            <a:gd name="adj3" fmla="val 8671970"/>
            <a:gd name="adj4" fmla="val 1800502"/>
            <a:gd name="adj5" fmla="val 593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B1AEE08-C562-4B52-B434-7A5A51C0F88E}">
      <dsp:nvSpPr>
        <dsp:cNvPr id="0" name=""/>
        <dsp:cNvSpPr/>
      </dsp:nvSpPr>
      <dsp:spPr>
        <a:xfrm>
          <a:off x="1106881" y="55425"/>
          <a:ext cx="4024751" cy="4024751"/>
        </a:xfrm>
        <a:prstGeom prst="circularArrow">
          <a:avLst>
            <a:gd name="adj1" fmla="val 5085"/>
            <a:gd name="adj2" fmla="val 327528"/>
            <a:gd name="adj3" fmla="val 15873039"/>
            <a:gd name="adj4" fmla="val 9000000"/>
            <a:gd name="adj5" fmla="val 593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1737"/>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0"/>
            <a:ext cx="4028440" cy="351737"/>
          </a:xfrm>
          <a:prstGeom prst="rect">
            <a:avLst/>
          </a:prstGeom>
        </p:spPr>
        <p:txBody>
          <a:bodyPr vert="horz" lIns="93177" tIns="46589" rIns="93177" bIns="46589" rtlCol="0"/>
          <a:lstStyle>
            <a:lvl1pPr algn="r">
              <a:defRPr sz="1200"/>
            </a:lvl1pPr>
          </a:lstStyle>
          <a:p>
            <a:fld id="{B2A74CC1-50B6-A346-9F2F-A73D55FF36C0}" type="datetimeFigureOut">
              <a:rPr lang="en-US" smtClean="0"/>
              <a:t>8/13/2026</a:t>
            </a:fld>
            <a:endParaRPr lang="en-US"/>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73755"/>
            <a:ext cx="7437120" cy="2760345"/>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E7725CF2-3302-D948-BF01-550CF443BDA2}" type="slidenum">
              <a:rPr lang="en-US" smtClean="0"/>
              <a:t>‹#›</a:t>
            </a:fld>
            <a:endParaRPr lang="en-US"/>
          </a:p>
        </p:txBody>
      </p:sp>
    </p:spTree>
    <p:extLst>
      <p:ext uri="{BB962C8B-B14F-4D97-AF65-F5344CB8AC3E}">
        <p14:creationId xmlns:p14="http://schemas.microsoft.com/office/powerpoint/2010/main" val="1780007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F909D-5583-F6A4-B783-8DE6F219D339}"/>
              </a:ext>
            </a:extLst>
          </p:cNvPr>
          <p:cNvSpPr>
            <a:spLocks noGrp="1"/>
          </p:cNvSpPr>
          <p:nvPr>
            <p:ph type="title"/>
          </p:nvPr>
        </p:nvSpPr>
        <p:spPr>
          <a:xfrm>
            <a:off x="628650" y="1245179"/>
            <a:ext cx="4873792" cy="993775"/>
          </a:xfrm>
          <a:prstGeom prst="rect">
            <a:avLst/>
          </a:prstGeom>
        </p:spPr>
        <p:txBody>
          <a:bodyPr/>
          <a:lstStyle>
            <a:lvl1pPr>
              <a:defRPr sz="3200" b="0" i="0">
                <a:solidFill>
                  <a:srgbClr val="036EB3"/>
                </a:solidFill>
                <a:latin typeface="Noto Sans" panose="020B0502040504020204" pitchFamily="34" charset="0"/>
                <a:ea typeface="Noto Sans" panose="020B0502040504020204" pitchFamily="34" charset="0"/>
                <a:cs typeface="Noto Sans" panose="020B0502040504020204" pitchFamily="34" charset="0"/>
              </a:defRPr>
            </a:lvl1pPr>
          </a:lstStyle>
          <a:p>
            <a:r>
              <a:rPr lang="en-US" dirty="0"/>
              <a:t>Click to edit Master title</a:t>
            </a:r>
          </a:p>
        </p:txBody>
      </p:sp>
    </p:spTree>
    <p:extLst>
      <p:ext uri="{BB962C8B-B14F-4D97-AF65-F5344CB8AC3E}">
        <p14:creationId xmlns:p14="http://schemas.microsoft.com/office/powerpoint/2010/main" val="2080752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8CE29-7529-38B8-8F9E-CFFF80CFB45B}"/>
              </a:ext>
            </a:extLst>
          </p:cNvPr>
          <p:cNvSpPr>
            <a:spLocks noGrp="1"/>
          </p:cNvSpPr>
          <p:nvPr>
            <p:ph type="title" hasCustomPrompt="1"/>
          </p:nvPr>
        </p:nvSpPr>
        <p:spPr>
          <a:xfrm>
            <a:off x="396041" y="274638"/>
            <a:ext cx="3798970" cy="1217278"/>
          </a:xfrm>
        </p:spPr>
        <p:txBody>
          <a:bodyPr/>
          <a:lstStyle/>
          <a:p>
            <a:r>
              <a:rPr lang="en-US" dirty="0"/>
              <a:t>Click to edit </a:t>
            </a:r>
            <a:br>
              <a:rPr lang="en-US" dirty="0"/>
            </a:br>
            <a:r>
              <a:rPr lang="en-US" dirty="0"/>
              <a:t>Master title</a:t>
            </a:r>
          </a:p>
        </p:txBody>
      </p:sp>
      <p:sp>
        <p:nvSpPr>
          <p:cNvPr id="3" name="Content Placeholder 2">
            <a:extLst>
              <a:ext uri="{FF2B5EF4-FFF2-40B4-BE49-F238E27FC236}">
                <a16:creationId xmlns:a16="http://schemas.microsoft.com/office/drawing/2014/main" id="{9DB05C58-2CD4-D126-B408-B16F4949D482}"/>
              </a:ext>
            </a:extLst>
          </p:cNvPr>
          <p:cNvSpPr>
            <a:spLocks noGrp="1"/>
          </p:cNvSpPr>
          <p:nvPr>
            <p:ph sz="half" idx="1"/>
          </p:nvPr>
        </p:nvSpPr>
        <p:spPr>
          <a:xfrm>
            <a:off x="396041" y="1652337"/>
            <a:ext cx="3798970" cy="3064042"/>
          </a:xfrm>
        </p:spPr>
        <p:txBody>
          <a:bodyPr/>
          <a:lstStyle/>
          <a:p>
            <a:pPr lvl="0"/>
            <a:r>
              <a:rPr lang="en-US" dirty="0"/>
              <a:t>Click to edit Master text</a:t>
            </a:r>
          </a:p>
          <a:p>
            <a:pPr lvl="1"/>
            <a:r>
              <a:rPr lang="en-US" dirty="0"/>
              <a:t>Second level</a:t>
            </a:r>
          </a:p>
        </p:txBody>
      </p:sp>
      <p:sp>
        <p:nvSpPr>
          <p:cNvPr id="6" name="Picture Placeholder 5">
            <a:extLst>
              <a:ext uri="{FF2B5EF4-FFF2-40B4-BE49-F238E27FC236}">
                <a16:creationId xmlns:a16="http://schemas.microsoft.com/office/drawing/2014/main" id="{B5407534-7220-C9EE-B470-1582C22D62F5}"/>
              </a:ext>
            </a:extLst>
          </p:cNvPr>
          <p:cNvSpPr>
            <a:spLocks noGrp="1"/>
          </p:cNvSpPr>
          <p:nvPr>
            <p:ph type="pic" sz="quarter" idx="10"/>
          </p:nvPr>
        </p:nvSpPr>
        <p:spPr>
          <a:xfrm>
            <a:off x="4427621" y="1"/>
            <a:ext cx="4716379" cy="4868862"/>
          </a:xfrm>
        </p:spPr>
        <p:txBody>
          <a:bodyPr>
            <a:normAutofit/>
          </a:bodyPr>
          <a:lstStyle>
            <a:lvl1pPr marL="0" indent="0">
              <a:buFontTx/>
              <a:buNone/>
              <a:defRPr sz="1800"/>
            </a:lvl1pPr>
          </a:lstStyle>
          <a:p>
            <a:endParaRPr lang="en-US" dirty="0"/>
          </a:p>
        </p:txBody>
      </p:sp>
    </p:spTree>
    <p:extLst>
      <p:ext uri="{BB962C8B-B14F-4D97-AF65-F5344CB8AC3E}">
        <p14:creationId xmlns:p14="http://schemas.microsoft.com/office/powerpoint/2010/main" val="3242985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F909D-5583-F6A4-B783-8DE6F219D339}"/>
              </a:ext>
            </a:extLst>
          </p:cNvPr>
          <p:cNvSpPr>
            <a:spLocks noGrp="1"/>
          </p:cNvSpPr>
          <p:nvPr>
            <p:ph type="title"/>
          </p:nvPr>
        </p:nvSpPr>
        <p:spPr>
          <a:xfrm>
            <a:off x="628649" y="1245179"/>
            <a:ext cx="5034213" cy="993775"/>
          </a:xfrm>
          <a:prstGeom prst="rect">
            <a:avLst/>
          </a:prstGeom>
        </p:spPr>
        <p:txBody>
          <a:bodyPr/>
          <a:lstStyle>
            <a:lvl1pPr>
              <a:defRPr sz="3200" b="0" i="0">
                <a:solidFill>
                  <a:schemeClr val="bg1"/>
                </a:solidFill>
                <a:latin typeface="Noto Sans" panose="020B0502040504020204" pitchFamily="34" charset="0"/>
                <a:ea typeface="Noto Sans" panose="020B0502040504020204" pitchFamily="34" charset="0"/>
                <a:cs typeface="Noto Sans" panose="020B0502040504020204" pitchFamily="34" charset="0"/>
              </a:defRPr>
            </a:lvl1pPr>
          </a:lstStyle>
          <a:p>
            <a:r>
              <a:rPr lang="en-US" dirty="0"/>
              <a:t>Click to edit Master title</a:t>
            </a:r>
          </a:p>
        </p:txBody>
      </p:sp>
    </p:spTree>
    <p:extLst>
      <p:ext uri="{BB962C8B-B14F-4D97-AF65-F5344CB8AC3E}">
        <p14:creationId xmlns:p14="http://schemas.microsoft.com/office/powerpoint/2010/main" val="336681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97E1A-E7E1-2EE6-CC35-03F8B51CAACF}"/>
              </a:ext>
            </a:extLst>
          </p:cNvPr>
          <p:cNvSpPr>
            <a:spLocks noGrp="1"/>
          </p:cNvSpPr>
          <p:nvPr>
            <p:ph type="title"/>
          </p:nvPr>
        </p:nvSpPr>
        <p:spPr/>
        <p:txBody>
          <a:bodyPr/>
          <a:lstStyle/>
          <a:p>
            <a:r>
              <a:rPr lang="en-US" dirty="0"/>
              <a:t>Click to edit Master title</a:t>
            </a:r>
          </a:p>
        </p:txBody>
      </p:sp>
      <p:sp>
        <p:nvSpPr>
          <p:cNvPr id="3" name="Content Placeholder 2">
            <a:extLst>
              <a:ext uri="{FF2B5EF4-FFF2-40B4-BE49-F238E27FC236}">
                <a16:creationId xmlns:a16="http://schemas.microsoft.com/office/drawing/2014/main" id="{E3A64EAF-EFA5-42AE-B3E2-800F911DEC8A}"/>
              </a:ext>
            </a:extLst>
          </p:cNvPr>
          <p:cNvSpPr>
            <a:spLocks noGrp="1"/>
          </p:cNvSpPr>
          <p:nvPr>
            <p:ph idx="1"/>
          </p:nvPr>
        </p:nvSpPr>
        <p:spPr>
          <a:xfrm>
            <a:off x="404061" y="1187115"/>
            <a:ext cx="8226591" cy="3525420"/>
          </a:xfrm>
        </p:spPr>
        <p:txBody>
          <a:bodyPr/>
          <a:lstStyle/>
          <a:p>
            <a:pPr lvl="0"/>
            <a:r>
              <a:rPr lang="en-US" dirty="0"/>
              <a:t>Click to edit Master text</a:t>
            </a:r>
          </a:p>
          <a:p>
            <a:pPr lvl="1"/>
            <a:r>
              <a:rPr lang="en-US" dirty="0"/>
              <a:t>Second level</a:t>
            </a:r>
          </a:p>
        </p:txBody>
      </p:sp>
    </p:spTree>
    <p:extLst>
      <p:ext uri="{BB962C8B-B14F-4D97-AF65-F5344CB8AC3E}">
        <p14:creationId xmlns:p14="http://schemas.microsoft.com/office/powerpoint/2010/main" val="1530049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8CE29-7529-38B8-8F9E-CFFF80CFB45B}"/>
              </a:ext>
            </a:extLst>
          </p:cNvPr>
          <p:cNvSpPr>
            <a:spLocks noGrp="1"/>
          </p:cNvSpPr>
          <p:nvPr>
            <p:ph type="title"/>
          </p:nvPr>
        </p:nvSpPr>
        <p:spPr/>
        <p:txBody>
          <a:bodyPr/>
          <a:lstStyle/>
          <a:p>
            <a:r>
              <a:rPr lang="en-US" dirty="0"/>
              <a:t>Click to edit Master title</a:t>
            </a:r>
          </a:p>
        </p:txBody>
      </p:sp>
      <p:sp>
        <p:nvSpPr>
          <p:cNvPr id="3" name="Content Placeholder 2">
            <a:extLst>
              <a:ext uri="{FF2B5EF4-FFF2-40B4-BE49-F238E27FC236}">
                <a16:creationId xmlns:a16="http://schemas.microsoft.com/office/drawing/2014/main" id="{9DB05C58-2CD4-D126-B408-B16F4949D482}"/>
              </a:ext>
            </a:extLst>
          </p:cNvPr>
          <p:cNvSpPr>
            <a:spLocks noGrp="1"/>
          </p:cNvSpPr>
          <p:nvPr>
            <p:ph sz="half" idx="1"/>
          </p:nvPr>
        </p:nvSpPr>
        <p:spPr>
          <a:xfrm>
            <a:off x="396041" y="1185529"/>
            <a:ext cx="3867150" cy="3595017"/>
          </a:xfrm>
        </p:spPr>
        <p:txBody>
          <a:bodyPr/>
          <a:lstStyle/>
          <a:p>
            <a:pPr lvl="0"/>
            <a:r>
              <a:rPr lang="en-US" dirty="0"/>
              <a:t>Click to edit Master text</a:t>
            </a:r>
          </a:p>
          <a:p>
            <a:pPr lvl="1"/>
            <a:r>
              <a:rPr lang="en-US" dirty="0"/>
              <a:t>Second level</a:t>
            </a:r>
          </a:p>
        </p:txBody>
      </p:sp>
      <p:sp>
        <p:nvSpPr>
          <p:cNvPr id="4" name="Content Placeholder 3">
            <a:extLst>
              <a:ext uri="{FF2B5EF4-FFF2-40B4-BE49-F238E27FC236}">
                <a16:creationId xmlns:a16="http://schemas.microsoft.com/office/drawing/2014/main" id="{898C72F3-2C9E-B99D-C021-1797173065B5}"/>
              </a:ext>
            </a:extLst>
          </p:cNvPr>
          <p:cNvSpPr>
            <a:spLocks noGrp="1"/>
          </p:cNvSpPr>
          <p:nvPr>
            <p:ph sz="half" idx="2"/>
          </p:nvPr>
        </p:nvSpPr>
        <p:spPr>
          <a:xfrm>
            <a:off x="4744452" y="1185530"/>
            <a:ext cx="3867150" cy="3595016"/>
          </a:xfrm>
        </p:spPr>
        <p:txBody>
          <a:bodyPr/>
          <a:lstStyle/>
          <a:p>
            <a:pPr lvl="0"/>
            <a:r>
              <a:rPr lang="en-US" dirty="0"/>
              <a:t>Click to edit Master text</a:t>
            </a:r>
          </a:p>
          <a:p>
            <a:pPr lvl="1"/>
            <a:r>
              <a:rPr lang="en-US" dirty="0"/>
              <a:t>Second level</a:t>
            </a:r>
          </a:p>
        </p:txBody>
      </p:sp>
    </p:spTree>
    <p:extLst>
      <p:ext uri="{BB962C8B-B14F-4D97-AF65-F5344CB8AC3E}">
        <p14:creationId xmlns:p14="http://schemas.microsoft.com/office/powerpoint/2010/main" val="419768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8CE29-7529-38B8-8F9E-CFFF80CFB45B}"/>
              </a:ext>
            </a:extLst>
          </p:cNvPr>
          <p:cNvSpPr>
            <a:spLocks noGrp="1"/>
          </p:cNvSpPr>
          <p:nvPr>
            <p:ph type="title" hasCustomPrompt="1"/>
          </p:nvPr>
        </p:nvSpPr>
        <p:spPr>
          <a:xfrm>
            <a:off x="396041" y="274638"/>
            <a:ext cx="3798970" cy="1217278"/>
          </a:xfrm>
        </p:spPr>
        <p:txBody>
          <a:bodyPr/>
          <a:lstStyle/>
          <a:p>
            <a:r>
              <a:rPr lang="en-US" dirty="0"/>
              <a:t>Click to edit </a:t>
            </a:r>
            <a:br>
              <a:rPr lang="en-US" dirty="0"/>
            </a:br>
            <a:r>
              <a:rPr lang="en-US" dirty="0"/>
              <a:t>Master title</a:t>
            </a:r>
          </a:p>
        </p:txBody>
      </p:sp>
      <p:sp>
        <p:nvSpPr>
          <p:cNvPr id="3" name="Content Placeholder 2">
            <a:extLst>
              <a:ext uri="{FF2B5EF4-FFF2-40B4-BE49-F238E27FC236}">
                <a16:creationId xmlns:a16="http://schemas.microsoft.com/office/drawing/2014/main" id="{9DB05C58-2CD4-D126-B408-B16F4949D482}"/>
              </a:ext>
            </a:extLst>
          </p:cNvPr>
          <p:cNvSpPr>
            <a:spLocks noGrp="1"/>
          </p:cNvSpPr>
          <p:nvPr>
            <p:ph sz="half" idx="1"/>
          </p:nvPr>
        </p:nvSpPr>
        <p:spPr>
          <a:xfrm>
            <a:off x="396041" y="1652337"/>
            <a:ext cx="3798970" cy="3064042"/>
          </a:xfrm>
        </p:spPr>
        <p:txBody>
          <a:bodyPr/>
          <a:lstStyle/>
          <a:p>
            <a:pPr lvl="0"/>
            <a:r>
              <a:rPr lang="en-US" dirty="0"/>
              <a:t>Click to edit Master text</a:t>
            </a:r>
          </a:p>
          <a:p>
            <a:pPr lvl="1"/>
            <a:r>
              <a:rPr lang="en-US" dirty="0"/>
              <a:t>Second level</a:t>
            </a:r>
          </a:p>
        </p:txBody>
      </p:sp>
      <p:sp>
        <p:nvSpPr>
          <p:cNvPr id="6" name="Picture Placeholder 5">
            <a:extLst>
              <a:ext uri="{FF2B5EF4-FFF2-40B4-BE49-F238E27FC236}">
                <a16:creationId xmlns:a16="http://schemas.microsoft.com/office/drawing/2014/main" id="{B5407534-7220-C9EE-B470-1582C22D62F5}"/>
              </a:ext>
            </a:extLst>
          </p:cNvPr>
          <p:cNvSpPr>
            <a:spLocks noGrp="1"/>
          </p:cNvSpPr>
          <p:nvPr>
            <p:ph type="pic" sz="quarter" idx="10"/>
          </p:nvPr>
        </p:nvSpPr>
        <p:spPr>
          <a:xfrm>
            <a:off x="4427621" y="1"/>
            <a:ext cx="4716379" cy="4868862"/>
          </a:xfrm>
        </p:spPr>
        <p:txBody>
          <a:bodyPr>
            <a:normAutofit/>
          </a:bodyPr>
          <a:lstStyle>
            <a:lvl1pPr marL="0" indent="0">
              <a:buFontTx/>
              <a:buNone/>
              <a:defRPr sz="1800"/>
            </a:lvl1pPr>
          </a:lstStyle>
          <a:p>
            <a:endParaRPr lang="en-US" dirty="0"/>
          </a:p>
        </p:txBody>
      </p:sp>
    </p:spTree>
    <p:extLst>
      <p:ext uri="{BB962C8B-B14F-4D97-AF65-F5344CB8AC3E}">
        <p14:creationId xmlns:p14="http://schemas.microsoft.com/office/powerpoint/2010/main" val="3565485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F1A3485-A06D-A24B-1739-BE459E5D41F3}"/>
              </a:ext>
            </a:extLst>
          </p:cNvPr>
          <p:cNvSpPr>
            <a:spLocks noGrp="1"/>
          </p:cNvSpPr>
          <p:nvPr>
            <p:ph type="pic" sz="quarter" idx="10"/>
          </p:nvPr>
        </p:nvSpPr>
        <p:spPr>
          <a:xfrm>
            <a:off x="0" y="0"/>
            <a:ext cx="9144000" cy="4860925"/>
          </a:xfrm>
        </p:spPr>
        <p:txBody>
          <a:bodyPr>
            <a:normAutofit/>
          </a:bodyPr>
          <a:lstStyle>
            <a:lvl1pPr marL="0" indent="0">
              <a:buFontTx/>
              <a:buNone/>
              <a:defRPr sz="1800"/>
            </a:lvl1pPr>
          </a:lstStyle>
          <a:p>
            <a:endParaRPr lang="en-US" dirty="0"/>
          </a:p>
        </p:txBody>
      </p:sp>
      <p:sp>
        <p:nvSpPr>
          <p:cNvPr id="2" name="Title 1">
            <a:extLst>
              <a:ext uri="{FF2B5EF4-FFF2-40B4-BE49-F238E27FC236}">
                <a16:creationId xmlns:a16="http://schemas.microsoft.com/office/drawing/2014/main" id="{B9997E1A-E7E1-2EE6-CC35-03F8B51CAACF}"/>
              </a:ext>
            </a:extLst>
          </p:cNvPr>
          <p:cNvSpPr>
            <a:spLocks noGrp="1"/>
          </p:cNvSpPr>
          <p:nvPr>
            <p:ph type="title"/>
          </p:nvPr>
        </p:nvSpPr>
        <p:spPr>
          <a:xfrm>
            <a:off x="628650" y="1413627"/>
            <a:ext cx="7886700" cy="695909"/>
          </a:xfrm>
        </p:spPr>
        <p:txBody>
          <a:bodyPr/>
          <a:lstStyle>
            <a:lvl1pPr algn="ctr">
              <a:defRPr>
                <a:solidFill>
                  <a:schemeClr val="bg1"/>
                </a:solidFill>
              </a:defRPr>
            </a:lvl1pPr>
          </a:lstStyle>
          <a:p>
            <a:r>
              <a:rPr lang="en-US" dirty="0"/>
              <a:t>Click to edit Master title</a:t>
            </a:r>
          </a:p>
        </p:txBody>
      </p:sp>
    </p:spTree>
    <p:extLst>
      <p:ext uri="{BB962C8B-B14F-4D97-AF65-F5344CB8AC3E}">
        <p14:creationId xmlns:p14="http://schemas.microsoft.com/office/powerpoint/2010/main" val="2417352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8FAFEB3-3BD0-79FD-E8F9-856564D8775E}"/>
              </a:ext>
            </a:extLst>
          </p:cNvPr>
          <p:cNvSpPr>
            <a:spLocks noGrp="1"/>
          </p:cNvSpPr>
          <p:nvPr>
            <p:ph type="pic" idx="1"/>
          </p:nvPr>
        </p:nvSpPr>
        <p:spPr>
          <a:xfrm>
            <a:off x="0" y="0"/>
            <a:ext cx="9144000" cy="4860757"/>
          </a:xfrm>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4273760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97E1A-E7E1-2EE6-CC35-03F8B51CAACF}"/>
              </a:ext>
            </a:extLst>
          </p:cNvPr>
          <p:cNvSpPr>
            <a:spLocks noGrp="1"/>
          </p:cNvSpPr>
          <p:nvPr>
            <p:ph type="title"/>
          </p:nvPr>
        </p:nvSpPr>
        <p:spPr>
          <a:xfrm>
            <a:off x="396041" y="274638"/>
            <a:ext cx="8162422" cy="695909"/>
          </a:xfrm>
        </p:spPr>
        <p:txBody>
          <a:bodyPr/>
          <a:lstStyle/>
          <a:p>
            <a:r>
              <a:rPr lang="en-US" dirty="0"/>
              <a:t>Click to edit Master title</a:t>
            </a:r>
          </a:p>
        </p:txBody>
      </p:sp>
      <p:sp>
        <p:nvSpPr>
          <p:cNvPr id="3" name="Content Placeholder 2">
            <a:extLst>
              <a:ext uri="{FF2B5EF4-FFF2-40B4-BE49-F238E27FC236}">
                <a16:creationId xmlns:a16="http://schemas.microsoft.com/office/drawing/2014/main" id="{E3A64EAF-EFA5-42AE-B3E2-800F911DEC8A}"/>
              </a:ext>
            </a:extLst>
          </p:cNvPr>
          <p:cNvSpPr>
            <a:spLocks noGrp="1"/>
          </p:cNvSpPr>
          <p:nvPr>
            <p:ph idx="1"/>
          </p:nvPr>
        </p:nvSpPr>
        <p:spPr>
          <a:xfrm>
            <a:off x="404061" y="1187115"/>
            <a:ext cx="8154401" cy="3525420"/>
          </a:xfrm>
        </p:spPr>
        <p:txBody>
          <a:bodyPr/>
          <a:lstStyle/>
          <a:p>
            <a:pPr lvl="0"/>
            <a:r>
              <a:rPr lang="en-US" dirty="0"/>
              <a:t>Click to edit Master text</a:t>
            </a:r>
          </a:p>
          <a:p>
            <a:pPr lvl="1"/>
            <a:r>
              <a:rPr lang="en-US" dirty="0"/>
              <a:t>Second level</a:t>
            </a:r>
          </a:p>
        </p:txBody>
      </p:sp>
    </p:spTree>
    <p:extLst>
      <p:ext uri="{BB962C8B-B14F-4D97-AF65-F5344CB8AC3E}">
        <p14:creationId xmlns:p14="http://schemas.microsoft.com/office/powerpoint/2010/main" val="3326504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8CE29-7529-38B8-8F9E-CFFF80CFB45B}"/>
              </a:ext>
            </a:extLst>
          </p:cNvPr>
          <p:cNvSpPr>
            <a:spLocks noGrp="1"/>
          </p:cNvSpPr>
          <p:nvPr>
            <p:ph type="title"/>
          </p:nvPr>
        </p:nvSpPr>
        <p:spPr/>
        <p:txBody>
          <a:bodyPr/>
          <a:lstStyle/>
          <a:p>
            <a:r>
              <a:rPr lang="en-US" dirty="0"/>
              <a:t>Click to edit Master title</a:t>
            </a:r>
          </a:p>
        </p:txBody>
      </p:sp>
      <p:sp>
        <p:nvSpPr>
          <p:cNvPr id="3" name="Content Placeholder 2">
            <a:extLst>
              <a:ext uri="{FF2B5EF4-FFF2-40B4-BE49-F238E27FC236}">
                <a16:creationId xmlns:a16="http://schemas.microsoft.com/office/drawing/2014/main" id="{9DB05C58-2CD4-D126-B408-B16F4949D482}"/>
              </a:ext>
            </a:extLst>
          </p:cNvPr>
          <p:cNvSpPr>
            <a:spLocks noGrp="1"/>
          </p:cNvSpPr>
          <p:nvPr>
            <p:ph sz="half" idx="1"/>
          </p:nvPr>
        </p:nvSpPr>
        <p:spPr>
          <a:xfrm>
            <a:off x="396041" y="1185529"/>
            <a:ext cx="3867150" cy="3595017"/>
          </a:xfrm>
        </p:spPr>
        <p:txBody>
          <a:bodyPr/>
          <a:lstStyle/>
          <a:p>
            <a:pPr lvl="0"/>
            <a:r>
              <a:rPr lang="en-US" dirty="0"/>
              <a:t>Click to edit Master text</a:t>
            </a:r>
          </a:p>
          <a:p>
            <a:pPr lvl="1"/>
            <a:r>
              <a:rPr lang="en-US" dirty="0"/>
              <a:t>Second level</a:t>
            </a:r>
          </a:p>
        </p:txBody>
      </p:sp>
      <p:sp>
        <p:nvSpPr>
          <p:cNvPr id="4" name="Content Placeholder 3">
            <a:extLst>
              <a:ext uri="{FF2B5EF4-FFF2-40B4-BE49-F238E27FC236}">
                <a16:creationId xmlns:a16="http://schemas.microsoft.com/office/drawing/2014/main" id="{898C72F3-2C9E-B99D-C021-1797173065B5}"/>
              </a:ext>
            </a:extLst>
          </p:cNvPr>
          <p:cNvSpPr>
            <a:spLocks noGrp="1"/>
          </p:cNvSpPr>
          <p:nvPr>
            <p:ph sz="half" idx="2"/>
          </p:nvPr>
        </p:nvSpPr>
        <p:spPr>
          <a:xfrm>
            <a:off x="4648200" y="1185530"/>
            <a:ext cx="3867150" cy="3595016"/>
          </a:xfrm>
        </p:spPr>
        <p:txBody>
          <a:bodyPr/>
          <a:lstStyle/>
          <a:p>
            <a:pPr lvl="0"/>
            <a:r>
              <a:rPr lang="en-US" dirty="0"/>
              <a:t>Click to edit Master text</a:t>
            </a:r>
          </a:p>
          <a:p>
            <a:pPr lvl="1"/>
            <a:r>
              <a:rPr lang="en-US" dirty="0"/>
              <a:t>Second level</a:t>
            </a:r>
          </a:p>
        </p:txBody>
      </p:sp>
    </p:spTree>
    <p:extLst>
      <p:ext uri="{BB962C8B-B14F-4D97-AF65-F5344CB8AC3E}">
        <p14:creationId xmlns:p14="http://schemas.microsoft.com/office/powerpoint/2010/main" val="3571450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3.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9D164CC-AF7C-9B41-A01E-8DA48FEE0F36}"/>
              </a:ext>
            </a:extLst>
          </p:cNvPr>
          <p:cNvPicPr>
            <a:picLocks noChangeAspect="1"/>
          </p:cNvPicPr>
          <p:nvPr userDrawn="1"/>
        </p:nvPicPr>
        <p:blipFill>
          <a:blip r:embed="rId4"/>
          <a:stretch>
            <a:fillRect/>
          </a:stretch>
        </p:blipFill>
        <p:spPr>
          <a:xfrm>
            <a:off x="0" y="-153699"/>
            <a:ext cx="0" cy="0"/>
          </a:xfrm>
          <a:prstGeom prst="rect">
            <a:avLst/>
          </a:prstGeom>
        </p:spPr>
      </p:pic>
    </p:spTree>
    <p:extLst>
      <p:ext uri="{BB962C8B-B14F-4D97-AF65-F5344CB8AC3E}">
        <p14:creationId xmlns:p14="http://schemas.microsoft.com/office/powerpoint/2010/main" val="445884180"/>
      </p:ext>
    </p:extLst>
  </p:cSld>
  <p:clrMap bg1="lt1" tx1="dk1" bg2="lt2" tx2="dk2" accent1="accent1" accent2="accent2" accent3="accent3" accent4="accent4" accent5="accent5" accent6="accent6" hlink="hlink" folHlink="folHlink"/>
  <p:sldLayoutIdLst>
    <p:sldLayoutId id="2147483931" r:id="rId1"/>
  </p:sldLayoutIdLst>
  <p:hf hdr="0"/>
  <p:txStyles>
    <p:titleStyle>
      <a:lvl1pPr algn="l" defTabSz="514350" rtl="0" eaLnBrk="1" latinLnBrk="0" hangingPunct="1">
        <a:lnSpc>
          <a:spcPts val="4300"/>
        </a:lnSpc>
        <a:spcBef>
          <a:spcPct val="0"/>
        </a:spcBef>
        <a:buNone/>
        <a:defRPr sz="4200" b="0" i="0" kern="1200" cap="none" baseline="0">
          <a:solidFill>
            <a:schemeClr val="tx2"/>
          </a:solidFill>
          <a:latin typeface="Noto Sans Light" panose="020B0402040504020204" pitchFamily="34" charset="0"/>
          <a:ea typeface="+mj-ea"/>
          <a:cs typeface="Noto Sans Light" panose="020B0402040504020204" pitchFamily="34" charset="0"/>
        </a:defRPr>
      </a:lvl1pPr>
    </p:titleStyle>
    <p:bodyStyle>
      <a:lvl1pPr marL="0" marR="0" indent="0" algn="l" defTabSz="514350" rtl="0" eaLnBrk="1" fontAlgn="auto" latinLnBrk="0" hangingPunct="1">
        <a:lnSpc>
          <a:spcPct val="100000"/>
        </a:lnSpc>
        <a:spcBef>
          <a:spcPts val="0"/>
        </a:spcBef>
        <a:spcAft>
          <a:spcPts val="0"/>
        </a:spcAft>
        <a:buClrTx/>
        <a:buSzPct val="85000"/>
        <a:buFontTx/>
        <a:buNone/>
        <a:tabLst/>
        <a:defRPr sz="2800" b="0" i="0" kern="1200">
          <a:solidFill>
            <a:schemeClr val="tx2"/>
          </a:solidFill>
          <a:latin typeface="Noto Sans Light" panose="020B0402040504020204" pitchFamily="34" charset="0"/>
          <a:ea typeface="+mn-ea"/>
          <a:cs typeface="Noto Sans Light" panose="020B0402040504020204" pitchFamily="34" charset="0"/>
        </a:defRPr>
      </a:lvl1pPr>
      <a:lvl2pPr marL="403225" marR="0" indent="-223838" algn="l" defTabSz="514350" rtl="0" eaLnBrk="1" fontAlgn="auto" latinLnBrk="0" hangingPunct="1">
        <a:lnSpc>
          <a:spcPct val="100000"/>
        </a:lnSpc>
        <a:spcBef>
          <a:spcPts val="0"/>
        </a:spcBef>
        <a:spcAft>
          <a:spcPts val="0"/>
        </a:spcAft>
        <a:buClrTx/>
        <a:buSzPct val="85000"/>
        <a:buFont typeface="Wingdings" pitchFamily="2" charset="2"/>
        <a:buChar char="§"/>
        <a:tabLst/>
        <a:defRPr sz="2000" b="0" i="0" kern="1200">
          <a:solidFill>
            <a:schemeClr val="tx2"/>
          </a:solidFill>
          <a:latin typeface="Noto Sans Light" panose="020B0402040504020204" pitchFamily="34" charset="0"/>
          <a:ea typeface="+mn-ea"/>
          <a:cs typeface="Noto Sans Light" panose="020B0402040504020204" pitchFamily="34" charset="0"/>
        </a:defRPr>
      </a:lvl2pPr>
      <a:lvl3pPr marL="628650" marR="0" indent="-225425" algn="l" defTabSz="514350" rtl="0" eaLnBrk="1" fontAlgn="auto" latinLnBrk="0" hangingPunct="1">
        <a:lnSpc>
          <a:spcPct val="100000"/>
        </a:lnSpc>
        <a:spcBef>
          <a:spcPts val="0"/>
        </a:spcBef>
        <a:spcAft>
          <a:spcPts val="0"/>
        </a:spcAft>
        <a:buClrTx/>
        <a:buSzPct val="85000"/>
        <a:buFont typeface="Wingdings" pitchFamily="2" charset="2"/>
        <a:buChar char="§"/>
        <a:tabLst/>
        <a:defRPr sz="2000" b="0" i="0" kern="1200">
          <a:solidFill>
            <a:schemeClr val="tx2"/>
          </a:solidFill>
          <a:latin typeface="Noto Sans Light" panose="020B0402040504020204" pitchFamily="34" charset="0"/>
          <a:ea typeface="+mn-ea"/>
          <a:cs typeface="Noto Sans Light" panose="020B0402040504020204" pitchFamily="34" charset="0"/>
        </a:defRPr>
      </a:lvl3pPr>
      <a:lvl4pPr marL="808038" marR="0" indent="-179388" algn="l" defTabSz="514350" rtl="0" eaLnBrk="1" fontAlgn="auto" latinLnBrk="0" hangingPunct="1">
        <a:lnSpc>
          <a:spcPct val="100000"/>
        </a:lnSpc>
        <a:spcBef>
          <a:spcPts val="0"/>
        </a:spcBef>
        <a:spcAft>
          <a:spcPts val="0"/>
        </a:spcAft>
        <a:buClrTx/>
        <a:buSzPct val="85000"/>
        <a:buFont typeface="Wingdings" pitchFamily="2" charset="2"/>
        <a:buChar char="§"/>
        <a:tabLst/>
        <a:defRPr sz="2000" b="0" i="0" kern="1200">
          <a:solidFill>
            <a:schemeClr val="tx2"/>
          </a:solidFill>
          <a:latin typeface="Noto Sans Light" panose="020B0402040504020204" pitchFamily="34" charset="0"/>
          <a:ea typeface="+mn-ea"/>
          <a:cs typeface="Noto Sans Light" panose="020B0402040504020204" pitchFamily="34" charset="0"/>
        </a:defRPr>
      </a:lvl4pPr>
      <a:lvl5pPr marL="989013" marR="0" indent="-180975" algn="l" defTabSz="514350" rtl="0" eaLnBrk="1" fontAlgn="auto" latinLnBrk="0" hangingPunct="1">
        <a:lnSpc>
          <a:spcPct val="100000"/>
        </a:lnSpc>
        <a:spcBef>
          <a:spcPts val="0"/>
        </a:spcBef>
        <a:spcAft>
          <a:spcPts val="0"/>
        </a:spcAft>
        <a:buClrTx/>
        <a:buSzPct val="85000"/>
        <a:buFont typeface="Wingdings" pitchFamily="2" charset="2"/>
        <a:buChar char="§"/>
        <a:tabLst/>
        <a:defRPr sz="2000" b="0" i="0" kern="1200">
          <a:solidFill>
            <a:schemeClr val="tx2"/>
          </a:solidFill>
          <a:latin typeface="Noto Sans Light" panose="020B0402040504020204" pitchFamily="34" charset="0"/>
          <a:ea typeface="+mn-ea"/>
          <a:cs typeface="Noto Sans Light" panose="020B0402040504020204" pitchFamily="34"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orient="horz" pos="260" userDrawn="1">
          <p15:clr>
            <a:srgbClr val="F26B43"/>
          </p15:clr>
        </p15:guide>
        <p15:guide id="4" orient="horz" pos="2981" userDrawn="1">
          <p15:clr>
            <a:srgbClr val="F26B43"/>
          </p15:clr>
        </p15:guide>
        <p15:guide id="5" pos="272" userDrawn="1">
          <p15:clr>
            <a:srgbClr val="F26B43"/>
          </p15:clr>
        </p15:guide>
        <p15:guide id="6" pos="5488" userDrawn="1">
          <p15:clr>
            <a:srgbClr val="F26B43"/>
          </p15:clr>
        </p15:guide>
        <p15:guide id="7" orient="horz" pos="583" userDrawn="1">
          <p15:clr>
            <a:srgbClr val="F26B43"/>
          </p15:clr>
        </p15:guide>
        <p15:guide id="8" orient="horz" pos="8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9D164CC-AF7C-9B41-A01E-8DA48FEE0F36}"/>
              </a:ext>
            </a:extLst>
          </p:cNvPr>
          <p:cNvPicPr>
            <a:picLocks noChangeAspect="1"/>
          </p:cNvPicPr>
          <p:nvPr userDrawn="1"/>
        </p:nvPicPr>
        <p:blipFill>
          <a:blip r:embed="rId4"/>
          <a:stretch>
            <a:fillRect/>
          </a:stretch>
        </p:blipFill>
        <p:spPr>
          <a:xfrm>
            <a:off x="0" y="-153699"/>
            <a:ext cx="0" cy="0"/>
          </a:xfrm>
          <a:prstGeom prst="rect">
            <a:avLst/>
          </a:prstGeom>
        </p:spPr>
      </p:pic>
    </p:spTree>
    <p:extLst>
      <p:ext uri="{BB962C8B-B14F-4D97-AF65-F5344CB8AC3E}">
        <p14:creationId xmlns:p14="http://schemas.microsoft.com/office/powerpoint/2010/main" val="216750390"/>
      </p:ext>
    </p:extLst>
  </p:cSld>
  <p:clrMap bg1="lt1" tx1="dk1" bg2="lt2" tx2="dk2" accent1="accent1" accent2="accent2" accent3="accent3" accent4="accent4" accent5="accent5" accent6="accent6" hlink="hlink" folHlink="folHlink"/>
  <p:sldLayoutIdLst>
    <p:sldLayoutId id="2147483933" r:id="rId1"/>
  </p:sldLayoutIdLst>
  <p:hf hdr="0"/>
  <p:txStyles>
    <p:titleStyle>
      <a:lvl1pPr algn="l" defTabSz="514350" rtl="0" eaLnBrk="1" latinLnBrk="0" hangingPunct="1">
        <a:lnSpc>
          <a:spcPts val="4300"/>
        </a:lnSpc>
        <a:spcBef>
          <a:spcPct val="0"/>
        </a:spcBef>
        <a:buNone/>
        <a:defRPr sz="4200" b="0" i="0" kern="1200" cap="none" baseline="0">
          <a:solidFill>
            <a:schemeClr val="tx2"/>
          </a:solidFill>
          <a:latin typeface="Noto Sans Light" panose="020B0402040504020204" pitchFamily="34" charset="0"/>
          <a:ea typeface="+mj-ea"/>
          <a:cs typeface="Noto Sans Light" panose="020B0402040504020204" pitchFamily="34" charset="0"/>
        </a:defRPr>
      </a:lvl1pPr>
    </p:titleStyle>
    <p:bodyStyle>
      <a:lvl1pPr marL="0" marR="0" indent="0" algn="l" defTabSz="514350" rtl="0" eaLnBrk="1" fontAlgn="auto" latinLnBrk="0" hangingPunct="1">
        <a:lnSpc>
          <a:spcPct val="100000"/>
        </a:lnSpc>
        <a:spcBef>
          <a:spcPts val="0"/>
        </a:spcBef>
        <a:spcAft>
          <a:spcPts val="0"/>
        </a:spcAft>
        <a:buClrTx/>
        <a:buSzPct val="85000"/>
        <a:buFontTx/>
        <a:buNone/>
        <a:tabLst/>
        <a:defRPr sz="2800" b="0" i="0" kern="1200">
          <a:solidFill>
            <a:schemeClr val="tx2"/>
          </a:solidFill>
          <a:latin typeface="Noto Sans Light" panose="020B0402040504020204" pitchFamily="34" charset="0"/>
          <a:ea typeface="+mn-ea"/>
          <a:cs typeface="Noto Sans Light" panose="020B0402040504020204" pitchFamily="34" charset="0"/>
        </a:defRPr>
      </a:lvl1pPr>
      <a:lvl2pPr marL="403225" marR="0" indent="-223838" algn="l" defTabSz="514350" rtl="0" eaLnBrk="1" fontAlgn="auto" latinLnBrk="0" hangingPunct="1">
        <a:lnSpc>
          <a:spcPct val="100000"/>
        </a:lnSpc>
        <a:spcBef>
          <a:spcPts val="0"/>
        </a:spcBef>
        <a:spcAft>
          <a:spcPts val="0"/>
        </a:spcAft>
        <a:buClrTx/>
        <a:buSzPct val="85000"/>
        <a:buFont typeface="Wingdings" pitchFamily="2" charset="2"/>
        <a:buChar char="§"/>
        <a:tabLst/>
        <a:defRPr sz="2000" b="0" i="0" kern="1200">
          <a:solidFill>
            <a:schemeClr val="tx2"/>
          </a:solidFill>
          <a:latin typeface="Noto Sans Light" panose="020B0402040504020204" pitchFamily="34" charset="0"/>
          <a:ea typeface="+mn-ea"/>
          <a:cs typeface="Noto Sans Light" panose="020B0402040504020204" pitchFamily="34" charset="0"/>
        </a:defRPr>
      </a:lvl2pPr>
      <a:lvl3pPr marL="628650" marR="0" indent="-225425" algn="l" defTabSz="514350" rtl="0" eaLnBrk="1" fontAlgn="auto" latinLnBrk="0" hangingPunct="1">
        <a:lnSpc>
          <a:spcPct val="100000"/>
        </a:lnSpc>
        <a:spcBef>
          <a:spcPts val="0"/>
        </a:spcBef>
        <a:spcAft>
          <a:spcPts val="0"/>
        </a:spcAft>
        <a:buClrTx/>
        <a:buSzPct val="85000"/>
        <a:buFont typeface="Wingdings" pitchFamily="2" charset="2"/>
        <a:buChar char="§"/>
        <a:tabLst/>
        <a:defRPr sz="2000" b="0" i="0" kern="1200">
          <a:solidFill>
            <a:schemeClr val="tx2"/>
          </a:solidFill>
          <a:latin typeface="Noto Sans Light" panose="020B0402040504020204" pitchFamily="34" charset="0"/>
          <a:ea typeface="+mn-ea"/>
          <a:cs typeface="Noto Sans Light" panose="020B0402040504020204" pitchFamily="34" charset="0"/>
        </a:defRPr>
      </a:lvl3pPr>
      <a:lvl4pPr marL="808038" marR="0" indent="-179388" algn="l" defTabSz="514350" rtl="0" eaLnBrk="1" fontAlgn="auto" latinLnBrk="0" hangingPunct="1">
        <a:lnSpc>
          <a:spcPct val="100000"/>
        </a:lnSpc>
        <a:spcBef>
          <a:spcPts val="0"/>
        </a:spcBef>
        <a:spcAft>
          <a:spcPts val="0"/>
        </a:spcAft>
        <a:buClrTx/>
        <a:buSzPct val="85000"/>
        <a:buFont typeface="Wingdings" pitchFamily="2" charset="2"/>
        <a:buChar char="§"/>
        <a:tabLst/>
        <a:defRPr sz="2000" b="0" i="0" kern="1200">
          <a:solidFill>
            <a:schemeClr val="tx2"/>
          </a:solidFill>
          <a:latin typeface="Noto Sans Light" panose="020B0402040504020204" pitchFamily="34" charset="0"/>
          <a:ea typeface="+mn-ea"/>
          <a:cs typeface="Noto Sans Light" panose="020B0402040504020204" pitchFamily="34" charset="0"/>
        </a:defRPr>
      </a:lvl4pPr>
      <a:lvl5pPr marL="989013" marR="0" indent="-180975" algn="l" defTabSz="514350" rtl="0" eaLnBrk="1" fontAlgn="auto" latinLnBrk="0" hangingPunct="1">
        <a:lnSpc>
          <a:spcPct val="100000"/>
        </a:lnSpc>
        <a:spcBef>
          <a:spcPts val="0"/>
        </a:spcBef>
        <a:spcAft>
          <a:spcPts val="0"/>
        </a:spcAft>
        <a:buClrTx/>
        <a:buSzPct val="85000"/>
        <a:buFont typeface="Wingdings" pitchFamily="2" charset="2"/>
        <a:buChar char="§"/>
        <a:tabLst/>
        <a:defRPr sz="2000" b="0" i="0" kern="1200">
          <a:solidFill>
            <a:schemeClr val="tx2"/>
          </a:solidFill>
          <a:latin typeface="Noto Sans Light" panose="020B0402040504020204" pitchFamily="34" charset="0"/>
          <a:ea typeface="+mn-ea"/>
          <a:cs typeface="Noto Sans Light" panose="020B0402040504020204" pitchFamily="34"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orient="horz" pos="260" userDrawn="1">
          <p15:clr>
            <a:srgbClr val="F26B43"/>
          </p15:clr>
        </p15:guide>
        <p15:guide id="4" orient="horz" pos="2981" userDrawn="1">
          <p15:clr>
            <a:srgbClr val="F26B43"/>
          </p15:clr>
        </p15:guide>
        <p15:guide id="5" pos="272" userDrawn="1">
          <p15:clr>
            <a:srgbClr val="F26B43"/>
          </p15:clr>
        </p15:guide>
        <p15:guide id="6" pos="5488" userDrawn="1">
          <p15:clr>
            <a:srgbClr val="F26B43"/>
          </p15:clr>
        </p15:guide>
        <p15:guide id="7" orient="horz" pos="583" userDrawn="1">
          <p15:clr>
            <a:srgbClr val="F26B43"/>
          </p15:clr>
        </p15:guide>
        <p15:guide id="8" orient="horz" pos="83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5CA1F4-A1E8-AB66-6187-7C9EAB63FB83}"/>
              </a:ext>
            </a:extLst>
          </p:cNvPr>
          <p:cNvSpPr>
            <a:spLocks noGrp="1"/>
          </p:cNvSpPr>
          <p:nvPr>
            <p:ph type="title"/>
          </p:nvPr>
        </p:nvSpPr>
        <p:spPr>
          <a:xfrm>
            <a:off x="396041" y="274638"/>
            <a:ext cx="8234612" cy="695909"/>
          </a:xfrm>
          <a:prstGeom prst="rect">
            <a:avLst/>
          </a:prstGeom>
        </p:spPr>
        <p:txBody>
          <a:bodyPr vert="horz" lIns="91440" tIns="45720" rIns="91440" bIns="45720" rtlCol="0" anchor="ctr">
            <a:normAutofit/>
          </a:bodyPr>
          <a:lstStyle/>
          <a:p>
            <a:r>
              <a:rPr lang="en-US" dirty="0"/>
              <a:t>Click to edit Master title</a:t>
            </a:r>
          </a:p>
        </p:txBody>
      </p:sp>
      <p:sp>
        <p:nvSpPr>
          <p:cNvPr id="3" name="Text Placeholder 2">
            <a:extLst>
              <a:ext uri="{FF2B5EF4-FFF2-40B4-BE49-F238E27FC236}">
                <a16:creationId xmlns:a16="http://schemas.microsoft.com/office/drawing/2014/main" id="{9E91A40C-A7D6-F091-3A92-CB442D8560E8}"/>
              </a:ext>
            </a:extLst>
          </p:cNvPr>
          <p:cNvSpPr>
            <a:spLocks noGrp="1"/>
          </p:cNvSpPr>
          <p:nvPr>
            <p:ph type="body" idx="1"/>
          </p:nvPr>
        </p:nvSpPr>
        <p:spPr>
          <a:xfrm>
            <a:off x="396041" y="1187116"/>
            <a:ext cx="8234612" cy="3445209"/>
          </a:xfrm>
          <a:prstGeom prst="rect">
            <a:avLst/>
          </a:prstGeom>
        </p:spPr>
        <p:txBody>
          <a:bodyPr vert="horz" lIns="91440" tIns="45720" rIns="91440" bIns="45720" rtlCol="0">
            <a:normAutofit/>
          </a:bodyPr>
          <a:lstStyle/>
          <a:p>
            <a:pPr lvl="0"/>
            <a:r>
              <a:rPr lang="en-US" dirty="0"/>
              <a:t>Click to edit Master text</a:t>
            </a:r>
          </a:p>
          <a:p>
            <a:pPr lvl="1"/>
            <a:r>
              <a:rPr lang="en-US" dirty="0"/>
              <a:t>Second level</a:t>
            </a:r>
          </a:p>
          <a:p>
            <a:pPr lvl="2"/>
            <a:endParaRPr lang="en-US" dirty="0"/>
          </a:p>
        </p:txBody>
      </p:sp>
    </p:spTree>
    <p:extLst>
      <p:ext uri="{BB962C8B-B14F-4D97-AF65-F5344CB8AC3E}">
        <p14:creationId xmlns:p14="http://schemas.microsoft.com/office/powerpoint/2010/main" val="2404270698"/>
      </p:ext>
    </p:extLst>
  </p:cSld>
  <p:clrMap bg1="lt1" tx1="dk1" bg2="lt2" tx2="dk2" accent1="accent1" accent2="accent2" accent3="accent3" accent4="accent4" accent5="accent5" accent6="accent6" hlink="hlink" folHlink="folHlink"/>
  <p:sldLayoutIdLst>
    <p:sldLayoutId id="2147483988" r:id="rId1"/>
    <p:sldLayoutId id="2147483990" r:id="rId2"/>
    <p:sldLayoutId id="2147484011" r:id="rId3"/>
    <p:sldLayoutId id="2147483997" r:id="rId4"/>
    <p:sldLayoutId id="2147483995" r:id="rId5"/>
  </p:sldLayoutIdLst>
  <p:txStyles>
    <p:titleStyle>
      <a:lvl1pPr algn="l" defTabSz="914400" rtl="0" eaLnBrk="1" latinLnBrk="0" hangingPunct="1">
        <a:lnSpc>
          <a:spcPct val="100000"/>
        </a:lnSpc>
        <a:spcBef>
          <a:spcPct val="0"/>
        </a:spcBef>
        <a:buNone/>
        <a:defRPr sz="3000" b="0" i="0" kern="1200" baseline="0">
          <a:solidFill>
            <a:srgbClr val="036EB3"/>
          </a:solidFill>
          <a:latin typeface="Noto Sans" panose="020B0502040504020204" pitchFamily="34" charset="0"/>
          <a:ea typeface="Noto Sans" panose="020B0502040504020204" pitchFamily="34" charset="0"/>
          <a:cs typeface="Noto Sans" panose="020B0502040504020204" pitchFamily="34" charset="0"/>
        </a:defRPr>
      </a:lvl1pPr>
    </p:titleStyle>
    <p:bodyStyle>
      <a:lvl1pPr marL="228600" indent="-228600" algn="l" defTabSz="914400" rtl="0" eaLnBrk="1" latinLnBrk="0" hangingPunct="1">
        <a:lnSpc>
          <a:spcPct val="90000"/>
        </a:lnSpc>
        <a:spcBef>
          <a:spcPts val="1000"/>
        </a:spcBef>
        <a:buClr>
          <a:srgbClr val="036EB3"/>
        </a:buClr>
        <a:buFont typeface="Arial" panose="020B0604020202020204" pitchFamily="34" charset="0"/>
        <a:buChar char="•"/>
        <a:defRPr sz="2400" b="0" i="0" kern="1200">
          <a:solidFill>
            <a:srgbClr val="002858"/>
          </a:solidFill>
          <a:latin typeface="Noto Sans Light" panose="020B0402040504020204" pitchFamily="34" charset="0"/>
          <a:ea typeface="Noto Sans Light" panose="020B0402040504020204" pitchFamily="34" charset="0"/>
          <a:cs typeface="Noto Sans Light" panose="020B0402040504020204" pitchFamily="34" charset="0"/>
        </a:defRPr>
      </a:lvl1pPr>
      <a:lvl2pPr marL="685800" indent="-228600" algn="l" defTabSz="914400" rtl="0" eaLnBrk="1" latinLnBrk="0" hangingPunct="1">
        <a:lnSpc>
          <a:spcPct val="90000"/>
        </a:lnSpc>
        <a:spcBef>
          <a:spcPts val="500"/>
        </a:spcBef>
        <a:buClr>
          <a:srgbClr val="036EB3"/>
        </a:buClr>
        <a:buFont typeface="Arial" panose="020B0604020202020204" pitchFamily="34" charset="0"/>
        <a:buChar char="•"/>
        <a:defRPr sz="2000" b="0" i="0" kern="1200">
          <a:solidFill>
            <a:srgbClr val="002858"/>
          </a:solidFill>
          <a:latin typeface="Noto Sans Light" panose="020B0402040504020204" pitchFamily="34" charset="0"/>
          <a:ea typeface="Noto Sans Light" panose="020B0402040504020204" pitchFamily="34" charset="0"/>
          <a:cs typeface="Noto Sans Light" panose="020B040204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rgbClr val="002858"/>
          </a:solidFill>
          <a:latin typeface="Noto Sans Light" panose="020B0402040504020204" pitchFamily="34" charset="0"/>
          <a:ea typeface="Noto Sans Light" panose="020B0402040504020204" pitchFamily="34" charset="0"/>
          <a:cs typeface="Noto Sans Light" panose="020B040204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rgbClr val="002858"/>
          </a:solidFill>
          <a:latin typeface="Noto Sans Light" panose="020B0402040504020204" pitchFamily="34" charset="0"/>
          <a:ea typeface="Noto Sans Light" panose="020B0402040504020204" pitchFamily="34" charset="0"/>
          <a:cs typeface="Noto Sans Light" panose="020B040204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rgbClr val="002858"/>
          </a:solidFill>
          <a:latin typeface="Noto Sans Light" panose="020B0402040504020204" pitchFamily="34" charset="0"/>
          <a:ea typeface="Noto Sans Light" panose="020B0402040504020204" pitchFamily="34" charset="0"/>
          <a:cs typeface="Noto Sans Light" panose="020B04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5CA1F4-A1E8-AB66-6187-7C9EAB63FB83}"/>
              </a:ext>
            </a:extLst>
          </p:cNvPr>
          <p:cNvSpPr>
            <a:spLocks noGrp="1"/>
          </p:cNvSpPr>
          <p:nvPr>
            <p:ph type="title"/>
          </p:nvPr>
        </p:nvSpPr>
        <p:spPr>
          <a:xfrm>
            <a:off x="396040" y="274638"/>
            <a:ext cx="8154401" cy="695909"/>
          </a:xfrm>
          <a:prstGeom prst="rect">
            <a:avLst/>
          </a:prstGeom>
        </p:spPr>
        <p:txBody>
          <a:bodyPr vert="horz" lIns="91440" tIns="45720" rIns="91440" bIns="45720" rtlCol="0" anchor="ctr">
            <a:normAutofit/>
          </a:bodyPr>
          <a:lstStyle/>
          <a:p>
            <a:r>
              <a:rPr lang="en-US" dirty="0"/>
              <a:t>Click to edit Master title</a:t>
            </a:r>
          </a:p>
        </p:txBody>
      </p:sp>
      <p:sp>
        <p:nvSpPr>
          <p:cNvPr id="3" name="Text Placeholder 2">
            <a:extLst>
              <a:ext uri="{FF2B5EF4-FFF2-40B4-BE49-F238E27FC236}">
                <a16:creationId xmlns:a16="http://schemas.microsoft.com/office/drawing/2014/main" id="{9E91A40C-A7D6-F091-3A92-CB442D8560E8}"/>
              </a:ext>
            </a:extLst>
          </p:cNvPr>
          <p:cNvSpPr>
            <a:spLocks noGrp="1"/>
          </p:cNvSpPr>
          <p:nvPr>
            <p:ph type="body" idx="1"/>
          </p:nvPr>
        </p:nvSpPr>
        <p:spPr>
          <a:xfrm>
            <a:off x="396041" y="1187116"/>
            <a:ext cx="8154400" cy="3445209"/>
          </a:xfrm>
          <a:prstGeom prst="rect">
            <a:avLst/>
          </a:prstGeom>
        </p:spPr>
        <p:txBody>
          <a:bodyPr vert="horz" lIns="91440" tIns="45720" rIns="91440" bIns="45720" rtlCol="0">
            <a:normAutofit/>
          </a:bodyPr>
          <a:lstStyle/>
          <a:p>
            <a:pPr lvl="0"/>
            <a:r>
              <a:rPr lang="en-US" dirty="0"/>
              <a:t>Click to edit Master text</a:t>
            </a:r>
          </a:p>
          <a:p>
            <a:pPr lvl="1"/>
            <a:r>
              <a:rPr lang="en-US" dirty="0"/>
              <a:t>Second level</a:t>
            </a:r>
          </a:p>
        </p:txBody>
      </p:sp>
    </p:spTree>
    <p:extLst>
      <p:ext uri="{BB962C8B-B14F-4D97-AF65-F5344CB8AC3E}">
        <p14:creationId xmlns:p14="http://schemas.microsoft.com/office/powerpoint/2010/main" val="229408019"/>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2" r:id="rId3"/>
  </p:sldLayoutIdLst>
  <p:txStyles>
    <p:titleStyle>
      <a:lvl1pPr algn="l" defTabSz="914400" rtl="0" eaLnBrk="1" latinLnBrk="0" hangingPunct="1">
        <a:lnSpc>
          <a:spcPct val="100000"/>
        </a:lnSpc>
        <a:spcBef>
          <a:spcPct val="0"/>
        </a:spcBef>
        <a:buNone/>
        <a:defRPr sz="3000" b="0" i="0" kern="1200" baseline="0">
          <a:solidFill>
            <a:srgbClr val="FFFFFF"/>
          </a:solidFill>
          <a:latin typeface="Noto Sans" panose="020B0502040504020204" pitchFamily="34" charset="0"/>
          <a:ea typeface="Noto Sans" panose="020B0502040504020204" pitchFamily="34" charset="0"/>
          <a:cs typeface="Noto Sans" panose="020B0502040504020204" pitchFamily="34" charset="0"/>
        </a:defRPr>
      </a:lvl1pPr>
    </p:titleStyle>
    <p:bodyStyle>
      <a:lvl1pPr marL="228600" indent="-228600" algn="l" defTabSz="914400" rtl="0" eaLnBrk="1" latinLnBrk="0" hangingPunct="1">
        <a:lnSpc>
          <a:spcPct val="90000"/>
        </a:lnSpc>
        <a:spcBef>
          <a:spcPts val="1000"/>
        </a:spcBef>
        <a:buClr>
          <a:srgbClr val="036EB3"/>
        </a:buClr>
        <a:buFont typeface="Arial" panose="020B0604020202020204" pitchFamily="34" charset="0"/>
        <a:buChar char="•"/>
        <a:defRPr sz="2400" b="0" i="0" kern="1200">
          <a:solidFill>
            <a:schemeClr val="bg1"/>
          </a:solidFill>
          <a:latin typeface="Noto Sans Light" panose="020B0402040504020204" pitchFamily="34" charset="0"/>
          <a:ea typeface="Noto Sans Light" panose="020B0402040504020204" pitchFamily="34" charset="0"/>
          <a:cs typeface="Noto Sans Light" panose="020B0402040504020204" pitchFamily="34" charset="0"/>
        </a:defRPr>
      </a:lvl1pPr>
      <a:lvl2pPr marL="685800" indent="-228600" algn="l" defTabSz="914400" rtl="0" eaLnBrk="1" latinLnBrk="0" hangingPunct="1">
        <a:lnSpc>
          <a:spcPct val="90000"/>
        </a:lnSpc>
        <a:spcBef>
          <a:spcPts val="500"/>
        </a:spcBef>
        <a:buClr>
          <a:srgbClr val="036EB3"/>
        </a:buClr>
        <a:buFont typeface="Arial" panose="020B0604020202020204" pitchFamily="34" charset="0"/>
        <a:buChar char="•"/>
        <a:defRPr sz="2000" b="0" i="0" kern="1200">
          <a:solidFill>
            <a:schemeClr val="bg1"/>
          </a:solidFill>
          <a:latin typeface="Noto Sans Light" panose="020B0402040504020204" pitchFamily="34" charset="0"/>
          <a:ea typeface="Noto Sans Light" panose="020B0402040504020204" pitchFamily="34" charset="0"/>
          <a:cs typeface="Noto Sans Light" panose="020B040204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rgbClr val="002858"/>
          </a:solidFill>
          <a:latin typeface="Noto Sans Light" panose="020B0402040504020204" pitchFamily="34" charset="0"/>
          <a:ea typeface="Noto Sans Light" panose="020B0402040504020204" pitchFamily="34" charset="0"/>
          <a:cs typeface="Noto Sans Light" panose="020B040204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rgbClr val="002858"/>
          </a:solidFill>
          <a:latin typeface="Noto Sans Light" panose="020B0402040504020204" pitchFamily="34" charset="0"/>
          <a:ea typeface="Noto Sans Light" panose="020B0402040504020204" pitchFamily="34" charset="0"/>
          <a:cs typeface="Noto Sans Light" panose="020B040204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rgbClr val="002858"/>
          </a:solidFill>
          <a:latin typeface="Noto Sans Light" panose="020B0402040504020204" pitchFamily="34" charset="0"/>
          <a:ea typeface="Noto Sans Light" panose="020B0402040504020204" pitchFamily="34" charset="0"/>
          <a:cs typeface="Noto Sans Light" panose="020B04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7.png"/><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7.png"/><Relationship Id="rId4" Type="http://schemas.openxmlformats.org/officeDocument/2006/relationships/hyperlink" Target="https://cihr-irsc.gc.ca/e/797.html" TargetMode="Externa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7.png"/><Relationship Id="rId5" Type="http://schemas.openxmlformats.org/officeDocument/2006/relationships/hyperlink" Target="https://www.uvic.ca/graduatestudies/finances/search-funding/award-pages/canada-graduate-scholarships-doctoral.php" TargetMode="External"/><Relationship Id="rId4" Type="http://schemas.openxmlformats.org/officeDocument/2006/relationships/hyperlink" Target="https://cihr-irsc.gc.ca/e/54347.html#B4" TargetMode="Externa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7.png"/><Relationship Id="rId5" Type="http://schemas.openxmlformats.org/officeDocument/2006/relationships/hyperlink" Target="chrome-extension://efaidnbmnnnibpcajpcglclefindmkaj/https:/cihr-irsc.gc.ca/e/documents/banting_best_cgsd_indigenous-bil.pdf" TargetMode="External"/><Relationship Id="rId4" Type="http://schemas.openxmlformats.org/officeDocument/2006/relationships/hyperlink" Target="https://cihr-irsc.gc.ca/e/54347.html#B4" TargetMode="Externa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openxmlformats.org/officeDocument/2006/relationships/hyperlink" Target="https://cihr-irsc.gc.ca/e/50513.html" TargetMode="External"/><Relationship Id="rId13" Type="http://schemas.openxmlformats.org/officeDocument/2006/relationships/image" Target="../media/image7.png"/><Relationship Id="rId3" Type="http://schemas.openxmlformats.org/officeDocument/2006/relationships/slideLayout" Target="../slideLayouts/slideLayout4.xml"/><Relationship Id="rId7" Type="http://schemas.openxmlformats.org/officeDocument/2006/relationships/hyperlink" Target="mailto:brain64@uvic.ca" TargetMode="External"/><Relationship Id="rId12" Type="http://schemas.openxmlformats.org/officeDocument/2006/relationships/hyperlink" Target="https://www.cihr-irsc.gc.ca/e/9833.html" TargetMode="Externa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hyperlink" Target="mailto:rhodes@uvic.ca" TargetMode="External"/><Relationship Id="rId11" Type="http://schemas.openxmlformats.org/officeDocument/2006/relationships/hyperlink" Target="https://cihr-irsc.gc.ca/e/54348.html" TargetMode="External"/><Relationship Id="rId5" Type="http://schemas.openxmlformats.org/officeDocument/2006/relationships/hyperlink" Target="https://www.uvic.ca/graduatestudies/finances/search-funding/award-pages/canada-graduate-scholarships-doctoral.php" TargetMode="External"/><Relationship Id="rId10" Type="http://schemas.openxmlformats.org/officeDocument/2006/relationships/hyperlink" Target="https://cihr-irsc.gc.ca/e/51505.html" TargetMode="External"/><Relationship Id="rId4" Type="http://schemas.openxmlformats.org/officeDocument/2006/relationships/hyperlink" Target="mailto:fgsschol@uvic.ca" TargetMode="External"/><Relationship Id="rId9" Type="http://schemas.openxmlformats.org/officeDocument/2006/relationships/hyperlink" Target="https://cihr-irsc.gc.ca/e/54347.html"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7.png"/><Relationship Id="rId4" Type="http://schemas.openxmlformats.org/officeDocument/2006/relationships/hyperlink" Target="https://science.gc.ca/site/science/en/interagency-research-funding/policies-and-guidelines/selecting-appropriate-federal-granting-agency?OpenDocument"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hyperlink" Target="https://cihr-irsc.gc.ca/e/51731.html" TargetMode="Externa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hyperlink" Target="https://cihr-irsc.gc.ca/e/53584.html" TargetMode="External"/><Relationship Id="rId5" Type="http://schemas.openxmlformats.org/officeDocument/2006/relationships/hyperlink" Target="https://cihr-irsc.gc.ca/e/54289.html#k" TargetMode="External"/><Relationship Id="rId4" Type="http://schemas.openxmlformats.org/officeDocument/2006/relationships/hyperlink" Target="https://cihr-irsc.gc.ca/e/54349.html#6c" TargetMode="Externa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3.xml"/><Relationship Id="rId7" Type="http://schemas.openxmlformats.org/officeDocument/2006/relationships/diagramColors" Target="../diagrams/colors1.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hyperlink" Target="https://cihr-irsc.gc.ca/e/29300.html" TargetMode="External"/><Relationship Id="rId3" Type="http://schemas.openxmlformats.org/officeDocument/2006/relationships/slideLayout" Target="../slideLayouts/slideLayout3.xml"/><Relationship Id="rId7" Type="http://schemas.openxmlformats.org/officeDocument/2006/relationships/hyperlink" Target="https://cihr-irsc.gc.ca/e/38201.html" TargetMode="Externa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hyperlink" Target="https://ccv-cvc.ca/loginresearcher-eng.frm" TargetMode="External"/><Relationship Id="rId5" Type="http://schemas.openxmlformats.org/officeDocument/2006/relationships/hyperlink" Target="https://cihr-irsc.gc.ca/e/54347.html" TargetMode="External"/><Relationship Id="rId10" Type="http://schemas.openxmlformats.org/officeDocument/2006/relationships/image" Target="../media/image7.png"/><Relationship Id="rId4" Type="http://schemas.openxmlformats.org/officeDocument/2006/relationships/hyperlink" Target="https://www.researchnet-recherchenet.ca/rnetsso/ssologin?language=en" TargetMode="External"/><Relationship Id="rId9" Type="http://schemas.openxmlformats.org/officeDocument/2006/relationships/hyperlink" Target="https://www.cihr-irsc.gc.ca/e/9833.html"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7.png"/><Relationship Id="rId4" Type="http://schemas.openxmlformats.org/officeDocument/2006/relationships/hyperlink" Target="https://cihr-irsc.gc.ca/e/54347.html#B3"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hyperlink" Target="mailto:vpiicd@uvic.ca" TargetMode="Externa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hyperlink" Target="https://www.canada.ca/en/research-coordinating-committee/programs/policies-directives/tri-agency-policy-indigenous-citizenship-membership-affirmation.html" TargetMode="External"/><Relationship Id="rId5" Type="http://schemas.openxmlformats.org/officeDocument/2006/relationships/hyperlink" Target="https://www.nserc-crsng.gc.ca/Students-Etudiants/PG-CS/cgrsd-besrd_eng.asp#a11" TargetMode="External"/><Relationship Id="rId4" Type="http://schemas.openxmlformats.org/officeDocument/2006/relationships/hyperlink" Target="https://www.nserc-crsng.gc.ca/NSERC-CRSNG/policies-politiques/FAQBlackScholars-FAQUniversitairesNoirs_eng.asp" TargetMode="Externa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7.png"/><Relationship Id="rId4" Type="http://schemas.openxmlformats.org/officeDocument/2006/relationships/hyperlink" Target="https://cihr-irsc.gc.ca/e/54347.html#A"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7.png"/><Relationship Id="rId4" Type="http://schemas.openxmlformats.org/officeDocument/2006/relationships/hyperlink" Target="https://cihr-irsc.gc.ca/e/51505.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73C93-4BDF-07FB-E938-8719602FFB8A}"/>
              </a:ext>
            </a:extLst>
          </p:cNvPr>
          <p:cNvSpPr>
            <a:spLocks noGrp="1"/>
          </p:cNvSpPr>
          <p:nvPr>
            <p:ph type="title"/>
          </p:nvPr>
        </p:nvSpPr>
        <p:spPr>
          <a:xfrm>
            <a:off x="548463" y="1871331"/>
            <a:ext cx="5438997" cy="1835888"/>
          </a:xfrm>
        </p:spPr>
        <p:txBody>
          <a:bodyPr/>
          <a:lstStyle/>
          <a:p>
            <a:pPr>
              <a:lnSpc>
                <a:spcPct val="100000"/>
              </a:lnSpc>
              <a:spcBef>
                <a:spcPts val="4000"/>
              </a:spcBef>
              <a:spcAft>
                <a:spcPts val="4000"/>
              </a:spcAft>
            </a:pPr>
            <a:r>
              <a:rPr lang="en-US" sz="5200" dirty="0">
                <a:solidFill>
                  <a:srgbClr val="002858"/>
                </a:solidFill>
              </a:rPr>
              <a:t>CIHR CGRS-D</a:t>
            </a:r>
            <a:br>
              <a:rPr lang="en-US" sz="4000" dirty="0">
                <a:solidFill>
                  <a:srgbClr val="002858"/>
                </a:solidFill>
              </a:rPr>
            </a:br>
            <a:r>
              <a:rPr lang="en-US" sz="3000" dirty="0">
                <a:solidFill>
                  <a:srgbClr val="002858"/>
                </a:solidFill>
              </a:rPr>
              <a:t>Application advice &amp; support</a:t>
            </a:r>
            <a:br>
              <a:rPr lang="en-US" sz="3000" dirty="0">
                <a:solidFill>
                  <a:srgbClr val="002858"/>
                </a:solidFill>
              </a:rPr>
            </a:br>
            <a:br>
              <a:rPr lang="en-US" sz="3000" dirty="0">
                <a:solidFill>
                  <a:srgbClr val="002858"/>
                </a:solidFill>
              </a:rPr>
            </a:br>
            <a:br>
              <a:rPr lang="en-US" sz="3000" dirty="0">
                <a:solidFill>
                  <a:srgbClr val="002858"/>
                </a:solidFill>
              </a:rPr>
            </a:br>
            <a:r>
              <a:rPr lang="en-US" sz="2400" dirty="0">
                <a:solidFill>
                  <a:srgbClr val="C00000"/>
                </a:solidFill>
                <a:latin typeface="Congenial Light" panose="020F0502020204030204" pitchFamily="2" charset="0"/>
              </a:rPr>
              <a:t>August 2026</a:t>
            </a:r>
            <a:br>
              <a:rPr lang="en-US" sz="3000" dirty="0">
                <a:solidFill>
                  <a:srgbClr val="C00000"/>
                </a:solidFill>
              </a:rPr>
            </a:br>
            <a:br>
              <a:rPr lang="en-US" sz="3000" dirty="0">
                <a:solidFill>
                  <a:srgbClr val="002858"/>
                </a:solidFill>
              </a:rPr>
            </a:br>
            <a:endParaRPr lang="en-CA" sz="1800" dirty="0"/>
          </a:p>
        </p:txBody>
      </p:sp>
      <p:pic>
        <p:nvPicPr>
          <p:cNvPr id="3" name="Picture 2" descr="University of Victoria Graduate Studies logo depicting three martlet birds above an open book.">
            <a:extLst>
              <a:ext uri="{FF2B5EF4-FFF2-40B4-BE49-F238E27FC236}">
                <a16:creationId xmlns:a16="http://schemas.microsoft.com/office/drawing/2014/main" id="{D0ECBD06-D3C7-90D4-8B6E-1DCE36B9309B}"/>
              </a:ext>
            </a:extLst>
          </p:cNvPr>
          <p:cNvPicPr>
            <a:picLocks noChangeAspect="1"/>
          </p:cNvPicPr>
          <p:nvPr/>
        </p:nvPicPr>
        <p:blipFill>
          <a:blip r:embed="rId4"/>
          <a:stretch>
            <a:fillRect/>
          </a:stretch>
        </p:blipFill>
        <p:spPr>
          <a:xfrm>
            <a:off x="633519" y="426792"/>
            <a:ext cx="1143000" cy="1124712"/>
          </a:xfrm>
          <a:prstGeom prst="rect">
            <a:avLst/>
          </a:prstGeom>
        </p:spPr>
      </p:pic>
      <p:pic>
        <p:nvPicPr>
          <p:cNvPr id="4" name="Recorded Sound">
            <a:hlinkClick r:id="" action="ppaction://media"/>
            <a:extLst>
              <a:ext uri="{FF2B5EF4-FFF2-40B4-BE49-F238E27FC236}">
                <a16:creationId xmlns:a16="http://schemas.microsoft.com/office/drawing/2014/main" id="{DC558CFA-DE79-4E5C-97C3-A29E3156CD8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05859" y="4121508"/>
            <a:ext cx="609600" cy="609600"/>
          </a:xfrm>
          <a:prstGeom prst="rect">
            <a:avLst/>
          </a:prstGeom>
        </p:spPr>
      </p:pic>
    </p:spTree>
    <p:extLst>
      <p:ext uri="{BB962C8B-B14F-4D97-AF65-F5344CB8AC3E}">
        <p14:creationId xmlns:p14="http://schemas.microsoft.com/office/powerpoint/2010/main" val="803271625"/>
      </p:ext>
    </p:extLst>
  </p:cSld>
  <p:clrMapOvr>
    <a:masterClrMapping/>
  </p:clrMapOvr>
  <mc:AlternateContent xmlns:mc="http://schemas.openxmlformats.org/markup-compatibility/2006" xmlns:p14="http://schemas.microsoft.com/office/powerpoint/2010/main">
    <mc:Choice Requires="p14">
      <p:transition spd="slow" p14:dur="2000" advTm="35120"/>
    </mc:Choice>
    <mc:Fallback xmlns="">
      <p:transition spd="slow" advTm="351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59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6D922-17E4-11E1-8757-82651F01C5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59328A-7055-8F2A-75F7-AA88D3EC198F}"/>
              </a:ext>
            </a:extLst>
          </p:cNvPr>
          <p:cNvSpPr>
            <a:spLocks noGrp="1"/>
          </p:cNvSpPr>
          <p:nvPr>
            <p:ph type="title"/>
          </p:nvPr>
        </p:nvSpPr>
        <p:spPr/>
        <p:txBody>
          <a:bodyPr>
            <a:normAutofit/>
          </a:bodyPr>
          <a:lstStyle/>
          <a:p>
            <a:r>
              <a:rPr lang="en-CA" sz="3200" b="1" kern="100" dirty="0">
                <a:ea typeface="Calibri Light" panose="020F0302020204030204" pitchFamily="34" charset="0"/>
              </a:rPr>
              <a:t>Training Expectations</a:t>
            </a:r>
            <a:endParaRPr lang="en-US" dirty="0"/>
          </a:p>
        </p:txBody>
      </p:sp>
      <p:sp>
        <p:nvSpPr>
          <p:cNvPr id="3" name="Content Placeholder 2">
            <a:extLst>
              <a:ext uri="{FF2B5EF4-FFF2-40B4-BE49-F238E27FC236}">
                <a16:creationId xmlns:a16="http://schemas.microsoft.com/office/drawing/2014/main" id="{AFF4CFCF-E580-64CB-F76E-34C2AF5FF9C5}"/>
              </a:ext>
            </a:extLst>
          </p:cNvPr>
          <p:cNvSpPr>
            <a:spLocks noGrp="1"/>
          </p:cNvSpPr>
          <p:nvPr>
            <p:ph idx="1"/>
          </p:nvPr>
        </p:nvSpPr>
        <p:spPr>
          <a:xfrm>
            <a:off x="404061" y="1052435"/>
            <a:ext cx="7988572" cy="3477034"/>
          </a:xfrm>
        </p:spPr>
        <p:txBody>
          <a:bodyPr>
            <a:normAutofit fontScale="62500" lnSpcReduction="20000"/>
          </a:bodyPr>
          <a:lstStyle/>
          <a:p>
            <a:pPr marL="0" indent="0">
              <a:buNone/>
            </a:pPr>
            <a:r>
              <a:rPr lang="en-CA" sz="2800" b="1" kern="100" dirty="0">
                <a:solidFill>
                  <a:srgbClr val="C00000"/>
                </a:solidFill>
                <a:ea typeface="Calibri Light" panose="020F0302020204030204" pitchFamily="34" charset="0"/>
              </a:rPr>
              <a:t>Max. 2 pages English/2.5 pages French</a:t>
            </a:r>
            <a:endParaRPr lang="en-CA" sz="2800" kern="100" dirty="0">
              <a:solidFill>
                <a:srgbClr val="C00000"/>
              </a:solidFill>
              <a:ea typeface="Calibri Light" panose="020F0302020204030204" pitchFamily="34" charset="0"/>
            </a:endParaRPr>
          </a:p>
          <a:p>
            <a:pPr marL="342900" lvl="0" indent="-342900"/>
            <a:r>
              <a:rPr lang="en-CA" sz="2800" kern="100" dirty="0">
                <a:ea typeface="Calibri Light" panose="020F0302020204030204" pitchFamily="34" charset="0"/>
              </a:rPr>
              <a:t>Describe your professional, academic and extracurricular experience/achievements and how they will contribute to your success.</a:t>
            </a:r>
          </a:p>
          <a:p>
            <a:pPr marL="342900" lvl="0" indent="-342900"/>
            <a:r>
              <a:rPr lang="en-CA" sz="2800" kern="100" dirty="0">
                <a:ea typeface="Calibri Light" panose="020F0302020204030204" pitchFamily="34" charset="0"/>
              </a:rPr>
              <a:t>How does the training you expect to acquire contribute to your research goals and the impacts that you hope to achieve?</a:t>
            </a:r>
          </a:p>
          <a:p>
            <a:pPr marL="342900" lvl="0" indent="-342900"/>
            <a:r>
              <a:rPr lang="en-CA" sz="2800" kern="100" dirty="0">
                <a:ea typeface="Calibri Light" panose="020F0302020204030204" pitchFamily="34" charset="0"/>
              </a:rPr>
              <a:t>How do you and your research fit with your supervisor and department.</a:t>
            </a:r>
          </a:p>
          <a:p>
            <a:pPr marL="342900" indent="-342900"/>
            <a:r>
              <a:rPr lang="en-CA" sz="2800" kern="100" dirty="0">
                <a:ea typeface="Calibri Light" panose="020F0302020204030204" pitchFamily="34" charset="0"/>
              </a:rPr>
              <a:t>Why did you choose to do research in this subject area and this location? </a:t>
            </a:r>
          </a:p>
          <a:p>
            <a:pPr marL="342900" indent="-342900"/>
            <a:r>
              <a:rPr lang="en-CA" sz="2800" kern="100" dirty="0">
                <a:ea typeface="Calibri Light" panose="020F0302020204030204" pitchFamily="34" charset="0"/>
              </a:rPr>
              <a:t>Outline your future goals and career path.</a:t>
            </a:r>
          </a:p>
          <a:p>
            <a:pPr marL="342900" lvl="0" indent="-342900">
              <a:tabLst>
                <a:tab pos="457200" algn="l"/>
              </a:tabLst>
            </a:pPr>
            <a:r>
              <a:rPr lang="en-CA" sz="2800" kern="100" dirty="0">
                <a:ea typeface="Calibri Light" panose="020F0302020204030204" pitchFamily="34" charset="0"/>
              </a:rPr>
              <a:t>Include student groups, presentations, conferences, community work, etc.</a:t>
            </a:r>
          </a:p>
          <a:p>
            <a:pPr marL="342900" lvl="0" indent="-342900">
              <a:tabLst>
                <a:tab pos="457200" algn="l"/>
              </a:tabLst>
            </a:pPr>
            <a:r>
              <a:rPr lang="en-CA" sz="2800" kern="100" dirty="0">
                <a:ea typeface="Calibri Light" panose="020F0302020204030204" pitchFamily="34" charset="0"/>
              </a:rPr>
              <a:t>Use section headers.</a:t>
            </a:r>
          </a:p>
          <a:p>
            <a:pPr marL="342900" lvl="0" indent="-342900">
              <a:tabLst>
                <a:tab pos="457200" algn="l"/>
              </a:tabLst>
            </a:pPr>
            <a:r>
              <a:rPr lang="en-CA" sz="2800" kern="100" dirty="0">
                <a:ea typeface="Calibri Light" panose="020F0302020204030204" pitchFamily="34" charset="0"/>
              </a:rPr>
              <a:t>No additional space for references.</a:t>
            </a:r>
          </a:p>
          <a:p>
            <a:pPr marL="0" indent="0">
              <a:spcBef>
                <a:spcPts val="200"/>
              </a:spcBef>
              <a:buNone/>
            </a:pPr>
            <a:endParaRPr lang="en-CA" dirty="0">
              <a:solidFill>
                <a:schemeClr val="tx2"/>
              </a:solidFill>
            </a:endParaRPr>
          </a:p>
          <a:p>
            <a:pPr>
              <a:spcBef>
                <a:spcPts val="200"/>
              </a:spcBef>
            </a:pPr>
            <a:endParaRPr lang="en-CA" dirty="0">
              <a:solidFill>
                <a:schemeClr val="tx2">
                  <a:lumMod val="75000"/>
                  <a:lumOff val="25000"/>
                </a:schemeClr>
              </a:solidFill>
            </a:endParaRPr>
          </a:p>
          <a:p>
            <a:pPr marL="0" indent="0">
              <a:spcBef>
                <a:spcPts val="200"/>
              </a:spcBef>
              <a:buNone/>
            </a:pPr>
            <a:endParaRPr lang="en-CA" dirty="0">
              <a:solidFill>
                <a:schemeClr val="tx2">
                  <a:lumMod val="75000"/>
                  <a:lumOff val="25000"/>
                </a:schemeClr>
              </a:solidFill>
            </a:endParaRPr>
          </a:p>
        </p:txBody>
      </p:sp>
      <p:pic>
        <p:nvPicPr>
          <p:cNvPr id="5" name="Recorded Sound">
            <a:hlinkClick r:id="" action="ppaction://media"/>
            <a:extLst>
              <a:ext uri="{FF2B5EF4-FFF2-40B4-BE49-F238E27FC236}">
                <a16:creationId xmlns:a16="http://schemas.microsoft.com/office/drawing/2014/main" id="{A41AF622-44A6-D9ED-8703-641F59ADDE5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300175" y="3786265"/>
            <a:ext cx="609600" cy="609600"/>
          </a:xfrm>
          <a:prstGeom prst="rect">
            <a:avLst/>
          </a:prstGeom>
        </p:spPr>
      </p:pic>
    </p:spTree>
    <p:extLst>
      <p:ext uri="{BB962C8B-B14F-4D97-AF65-F5344CB8AC3E}">
        <p14:creationId xmlns:p14="http://schemas.microsoft.com/office/powerpoint/2010/main" val="649352235"/>
      </p:ext>
    </p:extLst>
  </p:cSld>
  <p:clrMapOvr>
    <a:masterClrMapping/>
  </p:clrMapOvr>
  <mc:AlternateContent xmlns:mc="http://schemas.openxmlformats.org/markup-compatibility/2006" xmlns:p14="http://schemas.microsoft.com/office/powerpoint/2010/main">
    <mc:Choice Requires="p14">
      <p:transition spd="slow" p14:dur="2000" advTm="143719"/>
    </mc:Choice>
    <mc:Fallback xmlns="">
      <p:transition spd="slow" advTm="143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28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C6283-39B4-C100-50EB-6D31C19474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1A1473-B32E-3387-E03B-D3BA735B7919}"/>
              </a:ext>
            </a:extLst>
          </p:cNvPr>
          <p:cNvSpPr>
            <a:spLocks noGrp="1"/>
          </p:cNvSpPr>
          <p:nvPr>
            <p:ph type="title"/>
          </p:nvPr>
        </p:nvSpPr>
        <p:spPr/>
        <p:txBody>
          <a:bodyPr>
            <a:normAutofit/>
          </a:bodyPr>
          <a:lstStyle/>
          <a:p>
            <a:r>
              <a:rPr lang="en-CA" sz="3200" b="1" kern="100" dirty="0">
                <a:ea typeface="Calibri Light" panose="020F0302020204030204" pitchFamily="34" charset="0"/>
              </a:rPr>
              <a:t>Research Project Summary</a:t>
            </a:r>
            <a:endParaRPr lang="en-US" dirty="0"/>
          </a:p>
        </p:txBody>
      </p:sp>
      <p:sp>
        <p:nvSpPr>
          <p:cNvPr id="3" name="Content Placeholder 2">
            <a:extLst>
              <a:ext uri="{FF2B5EF4-FFF2-40B4-BE49-F238E27FC236}">
                <a16:creationId xmlns:a16="http://schemas.microsoft.com/office/drawing/2014/main" id="{40F5F99B-426B-5BC9-B9B7-5FF1400DB6A7}"/>
              </a:ext>
            </a:extLst>
          </p:cNvPr>
          <p:cNvSpPr>
            <a:spLocks noGrp="1"/>
          </p:cNvSpPr>
          <p:nvPr>
            <p:ph idx="1"/>
          </p:nvPr>
        </p:nvSpPr>
        <p:spPr>
          <a:xfrm>
            <a:off x="404061" y="1052435"/>
            <a:ext cx="7988572" cy="3477034"/>
          </a:xfrm>
        </p:spPr>
        <p:txBody>
          <a:bodyPr>
            <a:normAutofit fontScale="92500" lnSpcReduction="20000"/>
          </a:bodyPr>
          <a:lstStyle/>
          <a:p>
            <a:pPr marL="0" indent="0">
              <a:buNone/>
            </a:pPr>
            <a:r>
              <a:rPr lang="en-CA" sz="2800" b="1" kern="100" dirty="0">
                <a:solidFill>
                  <a:srgbClr val="C00000"/>
                </a:solidFill>
                <a:ea typeface="Calibri Light" panose="020F0302020204030204" pitchFamily="34" charset="0"/>
              </a:rPr>
              <a:t>Max. 1 Page English/1.5 Pages French</a:t>
            </a:r>
            <a:endParaRPr lang="en-CA" sz="2800" kern="100" dirty="0">
              <a:solidFill>
                <a:srgbClr val="C00000"/>
              </a:solidFill>
              <a:ea typeface="Calibri Light" panose="020F0302020204030204" pitchFamily="34" charset="0"/>
            </a:endParaRPr>
          </a:p>
          <a:p>
            <a:pPr marL="342900" indent="-342900"/>
            <a:r>
              <a:rPr lang="en-CA" sz="2800" dirty="0"/>
              <a:t>Clearly describe the key question your research will address and your role in the project.</a:t>
            </a:r>
          </a:p>
          <a:p>
            <a:pPr marL="342900" indent="-342900"/>
            <a:r>
              <a:rPr lang="en-CA" sz="2800" dirty="0"/>
              <a:t>What is new and important about your research? </a:t>
            </a:r>
          </a:p>
          <a:p>
            <a:pPr marL="342900" indent="-342900"/>
            <a:r>
              <a:rPr lang="en-CA" sz="2800" dirty="0"/>
              <a:t>Use general scientific language.</a:t>
            </a:r>
          </a:p>
          <a:p>
            <a:pPr marL="342900" indent="-342900"/>
            <a:r>
              <a:rPr lang="en-CA" sz="2800" dirty="0"/>
              <a:t>State objectives and hypothesis, outline your approach and describe your proposed methodology.</a:t>
            </a:r>
          </a:p>
          <a:p>
            <a:pPr marL="342900" indent="-342900"/>
            <a:r>
              <a:rPr lang="en-CA" sz="2800" dirty="0"/>
              <a:t>Use a citation style that saves space </a:t>
            </a:r>
            <a:r>
              <a:rPr lang="en-CA" sz="2800" baseline="30000" dirty="0"/>
              <a:t>1, 2, 3 </a:t>
            </a:r>
            <a:endParaRPr lang="en-CA" sz="2800" dirty="0"/>
          </a:p>
          <a:p>
            <a:pPr marL="342900" indent="-342900"/>
            <a:r>
              <a:rPr lang="en-CA" sz="2800" dirty="0"/>
              <a:t>Increase readability with way-finding headings</a:t>
            </a:r>
          </a:p>
          <a:p>
            <a:pPr marL="0" indent="0">
              <a:spcBef>
                <a:spcPts val="200"/>
              </a:spcBef>
              <a:buNone/>
            </a:pPr>
            <a:endParaRPr lang="en-CA" dirty="0">
              <a:solidFill>
                <a:schemeClr val="tx2"/>
              </a:solidFill>
            </a:endParaRPr>
          </a:p>
          <a:p>
            <a:pPr>
              <a:spcBef>
                <a:spcPts val="200"/>
              </a:spcBef>
            </a:pPr>
            <a:endParaRPr lang="en-CA" dirty="0">
              <a:solidFill>
                <a:schemeClr val="tx2">
                  <a:lumMod val="75000"/>
                  <a:lumOff val="25000"/>
                </a:schemeClr>
              </a:solidFill>
            </a:endParaRPr>
          </a:p>
          <a:p>
            <a:pPr marL="0" indent="0">
              <a:spcBef>
                <a:spcPts val="200"/>
              </a:spcBef>
              <a:buNone/>
            </a:pPr>
            <a:endParaRPr lang="en-CA" dirty="0">
              <a:solidFill>
                <a:schemeClr val="tx2">
                  <a:lumMod val="75000"/>
                  <a:lumOff val="25000"/>
                </a:schemeClr>
              </a:solidFill>
            </a:endParaRPr>
          </a:p>
        </p:txBody>
      </p:sp>
      <p:pic>
        <p:nvPicPr>
          <p:cNvPr id="6" name="Recorded Sound">
            <a:hlinkClick r:id="" action="ppaction://media"/>
            <a:extLst>
              <a:ext uri="{FF2B5EF4-FFF2-40B4-BE49-F238E27FC236}">
                <a16:creationId xmlns:a16="http://schemas.microsoft.com/office/drawing/2014/main" id="{873F6389-DB3F-849F-88E3-63F878B87A2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364569" y="3786265"/>
            <a:ext cx="609600" cy="609600"/>
          </a:xfrm>
          <a:prstGeom prst="rect">
            <a:avLst/>
          </a:prstGeom>
        </p:spPr>
      </p:pic>
    </p:spTree>
    <p:extLst>
      <p:ext uri="{BB962C8B-B14F-4D97-AF65-F5344CB8AC3E}">
        <p14:creationId xmlns:p14="http://schemas.microsoft.com/office/powerpoint/2010/main" val="2826409204"/>
      </p:ext>
    </p:extLst>
  </p:cSld>
  <p:clrMapOvr>
    <a:masterClrMapping/>
  </p:clrMapOvr>
  <mc:AlternateContent xmlns:mc="http://schemas.openxmlformats.org/markup-compatibility/2006" xmlns:p14="http://schemas.microsoft.com/office/powerpoint/2010/main">
    <mc:Choice Requires="p14">
      <p:transition spd="slow" p14:dur="2000" advTm="143719"/>
    </mc:Choice>
    <mc:Fallback xmlns="">
      <p:transition spd="slow" advTm="143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18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AD7B2-3198-4B2F-BED1-904D274BF4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9A6D8E-CF21-CD59-AC70-DE9AA0625DF1}"/>
              </a:ext>
            </a:extLst>
          </p:cNvPr>
          <p:cNvSpPr>
            <a:spLocks noGrp="1"/>
          </p:cNvSpPr>
          <p:nvPr>
            <p:ph type="title"/>
          </p:nvPr>
        </p:nvSpPr>
        <p:spPr/>
        <p:txBody>
          <a:bodyPr>
            <a:normAutofit/>
          </a:bodyPr>
          <a:lstStyle/>
          <a:p>
            <a:r>
              <a:rPr lang="en-US" b="1" dirty="0"/>
              <a:t>Other mandatory attachments</a:t>
            </a:r>
          </a:p>
        </p:txBody>
      </p:sp>
      <p:sp>
        <p:nvSpPr>
          <p:cNvPr id="3" name="Content Placeholder 2">
            <a:extLst>
              <a:ext uri="{FF2B5EF4-FFF2-40B4-BE49-F238E27FC236}">
                <a16:creationId xmlns:a16="http://schemas.microsoft.com/office/drawing/2014/main" id="{0B492F3B-8B60-C331-D7FF-B31F69908F8E}"/>
              </a:ext>
            </a:extLst>
          </p:cNvPr>
          <p:cNvSpPr>
            <a:spLocks noGrp="1"/>
          </p:cNvSpPr>
          <p:nvPr>
            <p:ph idx="1"/>
          </p:nvPr>
        </p:nvSpPr>
        <p:spPr>
          <a:xfrm>
            <a:off x="404061" y="1052435"/>
            <a:ext cx="7988572" cy="3477034"/>
          </a:xfrm>
        </p:spPr>
        <p:txBody>
          <a:bodyPr>
            <a:normAutofit/>
          </a:bodyPr>
          <a:lstStyle/>
          <a:p>
            <a:pPr marL="342900" indent="-342900"/>
            <a:r>
              <a:rPr lang="en-CA" dirty="0"/>
              <a:t>Ensure your </a:t>
            </a:r>
            <a:r>
              <a:rPr lang="en-CA" dirty="0">
                <a:solidFill>
                  <a:srgbClr val="FF0000"/>
                </a:solidFill>
              </a:rPr>
              <a:t>Proof of Citizenship</a:t>
            </a:r>
            <a:r>
              <a:rPr lang="en-CA" dirty="0"/>
              <a:t> document is uploaded using the correct naming convention for your citizenship status.</a:t>
            </a:r>
          </a:p>
          <a:p>
            <a:pPr marL="342900" indent="-342900"/>
            <a:r>
              <a:rPr lang="en-CA" dirty="0"/>
              <a:t>Complete the </a:t>
            </a:r>
            <a:r>
              <a:rPr lang="en-CA" dirty="0">
                <a:solidFill>
                  <a:srgbClr val="FF0000"/>
                </a:solidFill>
              </a:rPr>
              <a:t>CGRS D Confirmation of Scientific Area</a:t>
            </a:r>
            <a:r>
              <a:rPr lang="en-CA" dirty="0"/>
              <a:t> </a:t>
            </a:r>
            <a:r>
              <a:rPr lang="en-CA" dirty="0">
                <a:solidFill>
                  <a:srgbClr val="FF0000"/>
                </a:solidFill>
              </a:rPr>
              <a:t>Form</a:t>
            </a:r>
            <a:r>
              <a:rPr lang="en-CA" dirty="0"/>
              <a:t> in consultation </a:t>
            </a:r>
            <a:r>
              <a:rPr lang="en-US" dirty="0"/>
              <a:t>with your supervisor and have them sign it. The form can be downloaded</a:t>
            </a:r>
            <a:r>
              <a:rPr lang="en-CA" dirty="0"/>
              <a:t> </a:t>
            </a:r>
            <a:r>
              <a:rPr lang="en-US" dirty="0"/>
              <a:t>from the CIHR website in the </a:t>
            </a:r>
            <a:r>
              <a:rPr lang="en-US" u="sng" dirty="0">
                <a:hlinkClick r:id="rId4"/>
              </a:rPr>
              <a:t>Index of Funding Related Forms</a:t>
            </a:r>
            <a:r>
              <a:rPr lang="en-US" dirty="0"/>
              <a:t>.</a:t>
            </a:r>
          </a:p>
          <a:p>
            <a:pPr marL="342900" indent="-342900"/>
            <a:r>
              <a:rPr lang="en-US" sz="2800" dirty="0"/>
              <a:t>All post-secondary </a:t>
            </a:r>
            <a:r>
              <a:rPr lang="en-US" sz="2800" dirty="0">
                <a:solidFill>
                  <a:srgbClr val="FF0000"/>
                </a:solidFill>
              </a:rPr>
              <a:t>transcripts</a:t>
            </a:r>
          </a:p>
          <a:p>
            <a:pPr marL="342900" indent="-342900"/>
            <a:endParaRPr lang="en-US" dirty="0"/>
          </a:p>
          <a:p>
            <a:pPr marL="342900" indent="-342900"/>
            <a:endParaRPr lang="en-CA" sz="2800" dirty="0"/>
          </a:p>
          <a:p>
            <a:pPr marL="0" indent="0">
              <a:spcBef>
                <a:spcPts val="200"/>
              </a:spcBef>
              <a:buNone/>
            </a:pPr>
            <a:endParaRPr lang="en-CA" dirty="0">
              <a:solidFill>
                <a:schemeClr val="tx2"/>
              </a:solidFill>
            </a:endParaRPr>
          </a:p>
          <a:p>
            <a:pPr>
              <a:spcBef>
                <a:spcPts val="200"/>
              </a:spcBef>
            </a:pPr>
            <a:endParaRPr lang="en-CA" dirty="0">
              <a:solidFill>
                <a:schemeClr val="tx2">
                  <a:lumMod val="75000"/>
                  <a:lumOff val="25000"/>
                </a:schemeClr>
              </a:solidFill>
            </a:endParaRPr>
          </a:p>
          <a:p>
            <a:pPr marL="0" indent="0">
              <a:spcBef>
                <a:spcPts val="200"/>
              </a:spcBef>
              <a:buNone/>
            </a:pPr>
            <a:endParaRPr lang="en-CA" dirty="0">
              <a:solidFill>
                <a:schemeClr val="tx2">
                  <a:lumMod val="75000"/>
                  <a:lumOff val="25000"/>
                </a:schemeClr>
              </a:solidFill>
            </a:endParaRPr>
          </a:p>
        </p:txBody>
      </p:sp>
      <p:pic>
        <p:nvPicPr>
          <p:cNvPr id="4" name="Recorded Sound">
            <a:hlinkClick r:id="" action="ppaction://media"/>
            <a:extLst>
              <a:ext uri="{FF2B5EF4-FFF2-40B4-BE49-F238E27FC236}">
                <a16:creationId xmlns:a16="http://schemas.microsoft.com/office/drawing/2014/main" id="{00C3CD06-7EF6-60D5-4778-76B9F149812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90704" y="3657868"/>
            <a:ext cx="609600" cy="609600"/>
          </a:xfrm>
          <a:prstGeom prst="rect">
            <a:avLst/>
          </a:prstGeom>
        </p:spPr>
      </p:pic>
    </p:spTree>
    <p:extLst>
      <p:ext uri="{BB962C8B-B14F-4D97-AF65-F5344CB8AC3E}">
        <p14:creationId xmlns:p14="http://schemas.microsoft.com/office/powerpoint/2010/main" val="2951309561"/>
      </p:ext>
    </p:extLst>
  </p:cSld>
  <p:clrMapOvr>
    <a:masterClrMapping/>
  </p:clrMapOvr>
  <mc:AlternateContent xmlns:mc="http://schemas.openxmlformats.org/markup-compatibility/2006" xmlns:p14="http://schemas.microsoft.com/office/powerpoint/2010/main">
    <mc:Choice Requires="p14">
      <p:transition spd="slow" p14:dur="2000" advTm="143719"/>
    </mc:Choice>
    <mc:Fallback xmlns="">
      <p:transition spd="slow" advTm="143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08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D53E7-8FC3-988B-031D-B4169BCDE8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BE4509-4C84-E13D-60CC-858D8C8B98DF}"/>
              </a:ext>
            </a:extLst>
          </p:cNvPr>
          <p:cNvSpPr>
            <a:spLocks noGrp="1"/>
          </p:cNvSpPr>
          <p:nvPr>
            <p:ph type="title"/>
          </p:nvPr>
        </p:nvSpPr>
        <p:spPr/>
        <p:txBody>
          <a:bodyPr>
            <a:normAutofit/>
          </a:bodyPr>
          <a:lstStyle/>
          <a:p>
            <a:r>
              <a:rPr lang="en-US" b="1" dirty="0"/>
              <a:t>Transcripts</a:t>
            </a:r>
          </a:p>
        </p:txBody>
      </p:sp>
      <p:sp>
        <p:nvSpPr>
          <p:cNvPr id="3" name="Content Placeholder 2">
            <a:extLst>
              <a:ext uri="{FF2B5EF4-FFF2-40B4-BE49-F238E27FC236}">
                <a16:creationId xmlns:a16="http://schemas.microsoft.com/office/drawing/2014/main" id="{CEF877DD-296A-43D1-3A1C-46BCC786D964}"/>
              </a:ext>
            </a:extLst>
          </p:cNvPr>
          <p:cNvSpPr>
            <a:spLocks noGrp="1"/>
          </p:cNvSpPr>
          <p:nvPr>
            <p:ph idx="1"/>
          </p:nvPr>
        </p:nvSpPr>
        <p:spPr>
          <a:xfrm>
            <a:off x="404061" y="970547"/>
            <a:ext cx="7988572" cy="3587276"/>
          </a:xfrm>
        </p:spPr>
        <p:txBody>
          <a:bodyPr>
            <a:normAutofit/>
          </a:bodyPr>
          <a:lstStyle/>
          <a:p>
            <a:pPr marL="0" indent="0">
              <a:spcBef>
                <a:spcPts val="300"/>
              </a:spcBef>
              <a:buNone/>
            </a:pPr>
            <a:r>
              <a:rPr lang="en-CA" dirty="0"/>
              <a:t>You must meet the transcript requirements for</a:t>
            </a:r>
          </a:p>
          <a:p>
            <a:pPr>
              <a:spcBef>
                <a:spcPts val="300"/>
              </a:spcBef>
            </a:pPr>
            <a:r>
              <a:rPr lang="en-CA" b="1" dirty="0"/>
              <a:t>CIHR</a:t>
            </a:r>
            <a:r>
              <a:rPr lang="en-CA" dirty="0"/>
              <a:t>:  see CIHR CGRS-D program: </a:t>
            </a:r>
            <a:r>
              <a:rPr lang="en-CA" dirty="0">
                <a:hlinkClick r:id="rId4"/>
              </a:rPr>
              <a:t>Application instructions</a:t>
            </a:r>
            <a:endParaRPr lang="en-CA" dirty="0"/>
          </a:p>
          <a:p>
            <a:pPr>
              <a:spcBef>
                <a:spcPts val="300"/>
              </a:spcBef>
            </a:pPr>
            <a:r>
              <a:rPr lang="en-CA" b="1" dirty="0"/>
              <a:t>UVic</a:t>
            </a:r>
            <a:r>
              <a:rPr lang="en-CA" dirty="0"/>
              <a:t>:  see </a:t>
            </a:r>
            <a:r>
              <a:rPr lang="en-CA" dirty="0">
                <a:solidFill>
                  <a:schemeClr val="tx2">
                    <a:lumMod val="75000"/>
                    <a:lumOff val="25000"/>
                  </a:schemeClr>
                </a:solidFill>
                <a:hlinkClick r:id="rId5">
                  <a:extLst>
                    <a:ext uri="{A12FA001-AC4F-418D-AE19-62706E023703}">
                      <ahyp:hlinkClr xmlns:ahyp="http://schemas.microsoft.com/office/drawing/2018/hyperlinkcolor" val="tx"/>
                    </a:ext>
                  </a:extLst>
                </a:hlinkClick>
              </a:rPr>
              <a:t>UVic CGRS-D </a:t>
            </a:r>
            <a:r>
              <a:rPr lang="en-CA" dirty="0"/>
              <a:t>“Meet the transcript requirements”</a:t>
            </a:r>
          </a:p>
          <a:p>
            <a:pPr marL="0" indent="0">
              <a:spcBef>
                <a:spcPts val="300"/>
              </a:spcBef>
              <a:buNone/>
            </a:pPr>
            <a:endParaRPr lang="en-CA" sz="800" dirty="0"/>
          </a:p>
          <a:p>
            <a:pPr lvl="1">
              <a:buFont typeface="Wingdings" panose="05000000000000000000" pitchFamily="2" charset="2"/>
              <a:buChar char="ü"/>
            </a:pPr>
            <a:r>
              <a:rPr lang="en-CA" dirty="0"/>
              <a:t>Official UVic transcripts preferred, but unofficial accepted</a:t>
            </a:r>
          </a:p>
          <a:p>
            <a:pPr lvl="1">
              <a:buFont typeface="Wingdings" panose="05000000000000000000" pitchFamily="2" charset="2"/>
              <a:buChar char="ü"/>
            </a:pPr>
            <a:r>
              <a:rPr lang="en-CA" dirty="0"/>
              <a:t>Transcripts from other institutions </a:t>
            </a:r>
            <a:r>
              <a:rPr lang="en-CA" u="sng" dirty="0"/>
              <a:t>must</a:t>
            </a:r>
            <a:r>
              <a:rPr lang="en-CA" dirty="0"/>
              <a:t> be official</a:t>
            </a:r>
          </a:p>
          <a:p>
            <a:pPr lvl="1">
              <a:buFont typeface="Wingdings" panose="05000000000000000000" pitchFamily="2" charset="2"/>
              <a:buChar char="ü"/>
            </a:pPr>
            <a:r>
              <a:rPr lang="en-CA" dirty="0"/>
              <a:t>Complete and u</a:t>
            </a:r>
            <a:r>
              <a:rPr lang="en-CA" dirty="0">
                <a:sym typeface="Wingdings" panose="05000000000000000000" pitchFamily="2" charset="2"/>
              </a:rPr>
              <a:t>p-to-date, </a:t>
            </a:r>
            <a:r>
              <a:rPr lang="en-CA" b="1" dirty="0">
                <a:sym typeface="Wingdings" panose="05000000000000000000" pitchFamily="2" charset="2"/>
              </a:rPr>
              <a:t>including fall 2026 </a:t>
            </a:r>
            <a:r>
              <a:rPr lang="en-CA" dirty="0">
                <a:sym typeface="Wingdings" panose="05000000000000000000" pitchFamily="2" charset="2"/>
              </a:rPr>
              <a:t>registration</a:t>
            </a:r>
          </a:p>
          <a:p>
            <a:pPr lvl="1">
              <a:spcBef>
                <a:spcPts val="300"/>
              </a:spcBef>
              <a:buFont typeface="Wingdings" panose="05000000000000000000" pitchFamily="2" charset="2"/>
              <a:buChar char="ü"/>
            </a:pPr>
            <a:r>
              <a:rPr lang="en-CA" dirty="0">
                <a:sym typeface="Wingdings" panose="05000000000000000000" pitchFamily="2" charset="2"/>
              </a:rPr>
              <a:t>Include one copy of the legend for each transcript</a:t>
            </a:r>
          </a:p>
          <a:p>
            <a:pPr lvl="1">
              <a:spcBef>
                <a:spcPts val="300"/>
              </a:spcBef>
              <a:buFont typeface="Wingdings" panose="05000000000000000000" pitchFamily="2" charset="2"/>
              <a:buChar char="ü"/>
            </a:pPr>
            <a:r>
              <a:rPr lang="en-CA" dirty="0">
                <a:sym typeface="Wingdings" panose="05000000000000000000" pitchFamily="2" charset="2"/>
              </a:rPr>
              <a:t>In English, French, or accompanied by certified translation</a:t>
            </a:r>
          </a:p>
          <a:p>
            <a:pPr lvl="1">
              <a:spcBef>
                <a:spcPts val="300"/>
              </a:spcBef>
              <a:buFont typeface="Wingdings" panose="05000000000000000000" pitchFamily="2" charset="2"/>
              <a:buChar char="ü"/>
            </a:pPr>
            <a:r>
              <a:rPr lang="en-CA" dirty="0">
                <a:sym typeface="Wingdings" panose="05000000000000000000" pitchFamily="2" charset="2"/>
              </a:rPr>
              <a:t>Order transcripts to be sent to you, not FGS</a:t>
            </a:r>
          </a:p>
          <a:p>
            <a:pPr lvl="1">
              <a:spcBef>
                <a:spcPts val="300"/>
              </a:spcBef>
              <a:buFont typeface="Wingdings" panose="05000000000000000000" pitchFamily="2" charset="2"/>
              <a:buChar char="ü"/>
            </a:pPr>
            <a:r>
              <a:rPr lang="en-CA" dirty="0">
                <a:sym typeface="Wingdings" panose="05000000000000000000" pitchFamily="2" charset="2"/>
              </a:rPr>
              <a:t>Scan together as a </a:t>
            </a:r>
            <a:r>
              <a:rPr lang="en-CA" b="1" dirty="0">
                <a:sym typeface="Wingdings" panose="05000000000000000000" pitchFamily="2" charset="2"/>
              </a:rPr>
              <a:t>single document</a:t>
            </a:r>
            <a:endParaRPr lang="en-CA" b="1" dirty="0">
              <a:solidFill>
                <a:schemeClr val="tx2">
                  <a:lumMod val="75000"/>
                  <a:lumOff val="25000"/>
                </a:schemeClr>
              </a:solidFill>
            </a:endParaRPr>
          </a:p>
        </p:txBody>
      </p:sp>
      <p:pic>
        <p:nvPicPr>
          <p:cNvPr id="5" name="Recorded Sound">
            <a:hlinkClick r:id="" action="ppaction://media"/>
            <a:extLst>
              <a:ext uri="{FF2B5EF4-FFF2-40B4-BE49-F238E27FC236}">
                <a16:creationId xmlns:a16="http://schemas.microsoft.com/office/drawing/2014/main" id="{67294F9C-1DB8-6B42-48B3-6490CEFED77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54722" y="3634187"/>
            <a:ext cx="609600" cy="609600"/>
          </a:xfrm>
          <a:prstGeom prst="rect">
            <a:avLst/>
          </a:prstGeom>
        </p:spPr>
      </p:pic>
    </p:spTree>
    <p:extLst>
      <p:ext uri="{BB962C8B-B14F-4D97-AF65-F5344CB8AC3E}">
        <p14:creationId xmlns:p14="http://schemas.microsoft.com/office/powerpoint/2010/main" val="3849160824"/>
      </p:ext>
    </p:extLst>
  </p:cSld>
  <p:clrMapOvr>
    <a:masterClrMapping/>
  </p:clrMapOvr>
  <mc:AlternateContent xmlns:mc="http://schemas.openxmlformats.org/markup-compatibility/2006" xmlns:p14="http://schemas.microsoft.com/office/powerpoint/2010/main">
    <mc:Choice Requires="p14">
      <p:transition spd="slow" p14:dur="2000" advTm="143719"/>
    </mc:Choice>
    <mc:Fallback xmlns="">
      <p:transition spd="slow" advTm="143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495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55A9B-09A5-5A8F-C03F-2E04B2EA08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5C84FC-C1AF-BB03-1DFB-C3232B226BE9}"/>
              </a:ext>
            </a:extLst>
          </p:cNvPr>
          <p:cNvSpPr>
            <a:spLocks noGrp="1"/>
          </p:cNvSpPr>
          <p:nvPr>
            <p:ph type="title"/>
          </p:nvPr>
        </p:nvSpPr>
        <p:spPr/>
        <p:txBody>
          <a:bodyPr>
            <a:normAutofit/>
          </a:bodyPr>
          <a:lstStyle/>
          <a:p>
            <a:r>
              <a:rPr lang="en-US" b="1" dirty="0"/>
              <a:t>Optional attachments</a:t>
            </a:r>
          </a:p>
        </p:txBody>
      </p:sp>
      <p:sp>
        <p:nvSpPr>
          <p:cNvPr id="3" name="Content Placeholder 2">
            <a:extLst>
              <a:ext uri="{FF2B5EF4-FFF2-40B4-BE49-F238E27FC236}">
                <a16:creationId xmlns:a16="http://schemas.microsoft.com/office/drawing/2014/main" id="{C9F60982-5110-36BB-02C6-CF6F2DC2C172}"/>
              </a:ext>
            </a:extLst>
          </p:cNvPr>
          <p:cNvSpPr>
            <a:spLocks noGrp="1"/>
          </p:cNvSpPr>
          <p:nvPr>
            <p:ph idx="1"/>
          </p:nvPr>
        </p:nvSpPr>
        <p:spPr>
          <a:xfrm>
            <a:off x="404061" y="1052435"/>
            <a:ext cx="7988572" cy="3477034"/>
          </a:xfrm>
        </p:spPr>
        <p:txBody>
          <a:bodyPr>
            <a:normAutofit lnSpcReduction="10000"/>
          </a:bodyPr>
          <a:lstStyle/>
          <a:p>
            <a:pPr marL="342900" indent="-342900"/>
            <a:r>
              <a:rPr lang="en-CA" sz="2800" dirty="0"/>
              <a:t>The</a:t>
            </a:r>
            <a:r>
              <a:rPr lang="en-CA" sz="2800" b="1" dirty="0"/>
              <a:t> </a:t>
            </a:r>
            <a:r>
              <a:rPr lang="en-CA" sz="2800" b="1" dirty="0">
                <a:solidFill>
                  <a:schemeClr val="tx1"/>
                </a:solidFill>
                <a:hlinkClick r:id="rId4">
                  <a:extLst>
                    <a:ext uri="{A12FA001-AC4F-418D-AE19-62706E023703}">
                      <ahyp:hlinkClr xmlns:ahyp="http://schemas.microsoft.com/office/drawing/2018/hyperlinkcolor" val="tx"/>
                    </a:ext>
                  </a:extLst>
                </a:hlinkClick>
              </a:rPr>
              <a:t>Special Circumstances</a:t>
            </a:r>
            <a:r>
              <a:rPr lang="en-CA" sz="2800" b="1" dirty="0">
                <a:solidFill>
                  <a:schemeClr val="tx1"/>
                </a:solidFill>
              </a:rPr>
              <a:t> </a:t>
            </a:r>
            <a:r>
              <a:rPr lang="en-CA" sz="2800" dirty="0"/>
              <a:t>document is where any personal circumstances that have played a role in shaping your path can be explained. Document any part-time studies that have occurred in your PhD studies in this section. </a:t>
            </a:r>
          </a:p>
          <a:p>
            <a:pPr marL="342900" indent="-342900"/>
            <a:r>
              <a:rPr lang="en-CA" sz="2800" dirty="0"/>
              <a:t>Indigenous Researchers: Applicants who would like to self-identify as Indigenous must complete and upload the </a:t>
            </a:r>
            <a:r>
              <a:rPr lang="en-CA" sz="2800" dirty="0">
                <a:hlinkClick r:id="rId5">
                  <a:extLst>
                    <a:ext uri="{A12FA001-AC4F-418D-AE19-62706E023703}">
                      <ahyp:hlinkClr xmlns:ahyp="http://schemas.microsoft.com/office/drawing/2018/hyperlinkcolor" val="tx"/>
                    </a:ext>
                  </a:extLst>
                </a:hlinkClick>
              </a:rPr>
              <a:t>Voluntary Self-Identification Form for Indigenous Applicants</a:t>
            </a:r>
            <a:r>
              <a:rPr lang="en-CA" sz="2800" dirty="0"/>
              <a:t>.</a:t>
            </a:r>
          </a:p>
          <a:p>
            <a:pPr marL="0" indent="0">
              <a:buNone/>
            </a:pPr>
            <a:endParaRPr lang="en-CA" sz="2800" dirty="0"/>
          </a:p>
          <a:p>
            <a:pPr marL="342900" indent="-342900"/>
            <a:endParaRPr lang="en-CA" dirty="0">
              <a:solidFill>
                <a:schemeClr val="tx2"/>
              </a:solidFill>
            </a:endParaRPr>
          </a:p>
          <a:p>
            <a:pPr>
              <a:spcBef>
                <a:spcPts val="200"/>
              </a:spcBef>
            </a:pPr>
            <a:endParaRPr lang="en-CA" dirty="0">
              <a:solidFill>
                <a:schemeClr val="tx2">
                  <a:lumMod val="75000"/>
                  <a:lumOff val="25000"/>
                </a:schemeClr>
              </a:solidFill>
            </a:endParaRPr>
          </a:p>
          <a:p>
            <a:pPr marL="0" indent="0">
              <a:spcBef>
                <a:spcPts val="200"/>
              </a:spcBef>
              <a:buNone/>
            </a:pPr>
            <a:endParaRPr lang="en-CA" dirty="0">
              <a:solidFill>
                <a:schemeClr val="tx2">
                  <a:lumMod val="75000"/>
                  <a:lumOff val="25000"/>
                </a:schemeClr>
              </a:solidFill>
            </a:endParaRPr>
          </a:p>
        </p:txBody>
      </p:sp>
      <p:pic>
        <p:nvPicPr>
          <p:cNvPr id="5" name="Recorded Sound">
            <a:hlinkClick r:id="" action="ppaction://media"/>
            <a:extLst>
              <a:ext uri="{FF2B5EF4-FFF2-40B4-BE49-F238E27FC236}">
                <a16:creationId xmlns:a16="http://schemas.microsoft.com/office/drawing/2014/main" id="{143E079F-2C75-A941-2AD8-EE8C76347BB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83033" y="3902965"/>
            <a:ext cx="609600" cy="609600"/>
          </a:xfrm>
          <a:prstGeom prst="rect">
            <a:avLst/>
          </a:prstGeom>
        </p:spPr>
      </p:pic>
    </p:spTree>
    <p:extLst>
      <p:ext uri="{BB962C8B-B14F-4D97-AF65-F5344CB8AC3E}">
        <p14:creationId xmlns:p14="http://schemas.microsoft.com/office/powerpoint/2010/main" val="2778732745"/>
      </p:ext>
    </p:extLst>
  </p:cSld>
  <p:clrMapOvr>
    <a:masterClrMapping/>
  </p:clrMapOvr>
  <mc:AlternateContent xmlns:mc="http://schemas.openxmlformats.org/markup-compatibility/2006" xmlns:p14="http://schemas.microsoft.com/office/powerpoint/2010/main">
    <mc:Choice Requires="p14">
      <p:transition spd="slow" p14:dur="2000" advTm="143719"/>
    </mc:Choice>
    <mc:Fallback xmlns="">
      <p:transition spd="slow" advTm="143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125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BA212-4E21-C1F2-C52C-B76A0F8CEE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0EC36F-0C50-C425-B98E-785A4EACDA98}"/>
              </a:ext>
            </a:extLst>
          </p:cNvPr>
          <p:cNvSpPr>
            <a:spLocks noGrp="1"/>
          </p:cNvSpPr>
          <p:nvPr>
            <p:ph type="title"/>
          </p:nvPr>
        </p:nvSpPr>
        <p:spPr/>
        <p:txBody>
          <a:bodyPr>
            <a:normAutofit/>
          </a:bodyPr>
          <a:lstStyle/>
          <a:p>
            <a:r>
              <a:rPr lang="en-US" b="1" dirty="0"/>
              <a:t>What are my next steps?</a:t>
            </a:r>
          </a:p>
        </p:txBody>
      </p:sp>
      <p:sp>
        <p:nvSpPr>
          <p:cNvPr id="3" name="Content Placeholder 2">
            <a:extLst>
              <a:ext uri="{FF2B5EF4-FFF2-40B4-BE49-F238E27FC236}">
                <a16:creationId xmlns:a16="http://schemas.microsoft.com/office/drawing/2014/main" id="{24303EDD-BB03-65EB-870F-A187C674AAC4}"/>
              </a:ext>
            </a:extLst>
          </p:cNvPr>
          <p:cNvSpPr>
            <a:spLocks noGrp="1"/>
          </p:cNvSpPr>
          <p:nvPr>
            <p:ph idx="1"/>
          </p:nvPr>
        </p:nvSpPr>
        <p:spPr>
          <a:xfrm>
            <a:off x="404061" y="1045921"/>
            <a:ext cx="8226591" cy="3525420"/>
          </a:xfrm>
        </p:spPr>
        <p:txBody>
          <a:bodyPr>
            <a:normAutofit fontScale="92500" lnSpcReduction="20000"/>
          </a:bodyPr>
          <a:lstStyle/>
          <a:p>
            <a:pPr marL="0" indent="0">
              <a:buNone/>
            </a:pPr>
            <a:r>
              <a:rPr lang="en-US" dirty="0"/>
              <a:t>Please note, these points follow the ‘next steps’ provided in Part 1: Learn about the Scholarship.</a:t>
            </a:r>
          </a:p>
          <a:p>
            <a:pPr marL="457200" indent="-457200">
              <a:buFont typeface="+mj-lt"/>
              <a:buAutoNum type="arabicPeriod"/>
            </a:pPr>
            <a:r>
              <a:rPr lang="en-US" dirty="0"/>
              <a:t>Contact your sponsors (referees) and ask them to log in and provide their assessments well in advance of the deadline</a:t>
            </a:r>
          </a:p>
          <a:p>
            <a:pPr marL="457200" indent="-457200">
              <a:buFont typeface="+mj-lt"/>
              <a:buAutoNum type="arabicPeriod"/>
            </a:pPr>
            <a:r>
              <a:rPr lang="en-US" dirty="0"/>
              <a:t>Assemble your transcript package</a:t>
            </a:r>
          </a:p>
          <a:p>
            <a:pPr marL="457200" indent="-457200">
              <a:buFont typeface="+mj-lt"/>
              <a:buAutoNum type="arabicPeriod"/>
            </a:pPr>
            <a:r>
              <a:rPr lang="en-US" dirty="0"/>
              <a:t>Seek feedback from Supervisor and/or CIHR coach</a:t>
            </a:r>
          </a:p>
          <a:p>
            <a:pPr marL="457200" indent="-457200">
              <a:buFont typeface="+mj-lt"/>
              <a:buAutoNum type="arabicPeriod"/>
            </a:pPr>
            <a:r>
              <a:rPr lang="en-CA" dirty="0"/>
              <a:t>Complete all mandatory attachments and obtain any required signatures</a:t>
            </a:r>
            <a:endParaRPr lang="en-US" dirty="0"/>
          </a:p>
          <a:p>
            <a:pPr marL="457200" indent="-457200">
              <a:buFont typeface="+mj-lt"/>
              <a:buAutoNum type="arabicPeriod"/>
            </a:pPr>
            <a:r>
              <a:rPr lang="en-US" dirty="0"/>
              <a:t>Submit prior to the deadline; allow time to resolve technical issues</a:t>
            </a:r>
          </a:p>
          <a:p>
            <a:pPr marL="457200" indent="-457200">
              <a:buFont typeface="+mj-lt"/>
              <a:buAutoNum type="arabicPeriod"/>
            </a:pPr>
            <a:r>
              <a:rPr lang="en-US" dirty="0"/>
              <a:t>Monitor your UVic preferred email for instructions</a:t>
            </a:r>
          </a:p>
        </p:txBody>
      </p:sp>
      <p:pic>
        <p:nvPicPr>
          <p:cNvPr id="4" name="Recorded Sound">
            <a:hlinkClick r:id="" action="ppaction://media"/>
            <a:extLst>
              <a:ext uri="{FF2B5EF4-FFF2-40B4-BE49-F238E27FC236}">
                <a16:creationId xmlns:a16="http://schemas.microsoft.com/office/drawing/2014/main" id="{3A3DDFC8-E7F2-496A-B54A-88B8DF5E2F4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699419" y="3892103"/>
            <a:ext cx="609600" cy="609600"/>
          </a:xfrm>
          <a:prstGeom prst="rect">
            <a:avLst/>
          </a:prstGeom>
        </p:spPr>
      </p:pic>
    </p:spTree>
    <p:extLst>
      <p:ext uri="{BB962C8B-B14F-4D97-AF65-F5344CB8AC3E}">
        <p14:creationId xmlns:p14="http://schemas.microsoft.com/office/powerpoint/2010/main" val="2737265995"/>
      </p:ext>
    </p:extLst>
  </p:cSld>
  <p:clrMapOvr>
    <a:masterClrMapping/>
  </p:clrMapOvr>
  <mc:AlternateContent xmlns:mc="http://schemas.openxmlformats.org/markup-compatibility/2006" xmlns:p14="http://schemas.microsoft.com/office/powerpoint/2010/main">
    <mc:Choice Requires="p14">
      <p:transition spd="slow" p14:dur="2000" advTm="84578"/>
    </mc:Choice>
    <mc:Fallback xmlns="">
      <p:transition spd="slow" advTm="845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45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4A2A5-CD18-9F87-AEC0-F7E5725EC4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BBA630-FECF-8902-EB0D-451DDF85CA2D}"/>
              </a:ext>
            </a:extLst>
          </p:cNvPr>
          <p:cNvSpPr>
            <a:spLocks noGrp="1"/>
          </p:cNvSpPr>
          <p:nvPr>
            <p:ph type="title"/>
          </p:nvPr>
        </p:nvSpPr>
        <p:spPr/>
        <p:txBody>
          <a:bodyPr>
            <a:normAutofit/>
          </a:bodyPr>
          <a:lstStyle/>
          <a:p>
            <a:r>
              <a:rPr lang="en-US" b="1" dirty="0"/>
              <a:t>Timeline</a:t>
            </a:r>
          </a:p>
        </p:txBody>
      </p:sp>
      <p:graphicFrame>
        <p:nvGraphicFramePr>
          <p:cNvPr id="4" name="Content Placeholder 3">
            <a:extLst>
              <a:ext uri="{FF2B5EF4-FFF2-40B4-BE49-F238E27FC236}">
                <a16:creationId xmlns:a16="http://schemas.microsoft.com/office/drawing/2014/main" id="{93FF7121-1B7A-F295-47E1-7E93CCFB7CCC}"/>
              </a:ext>
            </a:extLst>
          </p:cNvPr>
          <p:cNvGraphicFramePr>
            <a:graphicFrameLocks noGrp="1"/>
          </p:cNvGraphicFramePr>
          <p:nvPr>
            <p:ph idx="1"/>
            <p:extLst>
              <p:ext uri="{D42A27DB-BD31-4B8C-83A1-F6EECF244321}">
                <p14:modId xmlns:p14="http://schemas.microsoft.com/office/powerpoint/2010/main" val="3958588375"/>
              </p:ext>
            </p:extLst>
          </p:nvPr>
        </p:nvGraphicFramePr>
        <p:xfrm>
          <a:off x="513347" y="955810"/>
          <a:ext cx="8226424" cy="3840480"/>
        </p:xfrm>
        <a:graphic>
          <a:graphicData uri="http://schemas.openxmlformats.org/drawingml/2006/table">
            <a:tbl>
              <a:tblPr firstRow="1" bandRow="1">
                <a:tableStyleId>{D27102A9-8310-4765-A935-A1911B00CA55}</a:tableStyleId>
              </a:tblPr>
              <a:tblGrid>
                <a:gridCol w="5827550">
                  <a:extLst>
                    <a:ext uri="{9D8B030D-6E8A-4147-A177-3AD203B41FA5}">
                      <a16:colId xmlns:a16="http://schemas.microsoft.com/office/drawing/2014/main" val="1782766381"/>
                    </a:ext>
                  </a:extLst>
                </a:gridCol>
                <a:gridCol w="2398874">
                  <a:extLst>
                    <a:ext uri="{9D8B030D-6E8A-4147-A177-3AD203B41FA5}">
                      <a16:colId xmlns:a16="http://schemas.microsoft.com/office/drawing/2014/main" val="2720674463"/>
                    </a:ext>
                  </a:extLst>
                </a:gridCol>
              </a:tblGrid>
              <a:tr h="326114">
                <a:tc>
                  <a:txBody>
                    <a:bodyPr/>
                    <a:lstStyle/>
                    <a:p>
                      <a:r>
                        <a:rPr lang="en-CA" dirty="0"/>
                        <a:t>Action</a:t>
                      </a:r>
                    </a:p>
                  </a:txBody>
                  <a:tcPr/>
                </a:tc>
                <a:tc>
                  <a:txBody>
                    <a:bodyPr/>
                    <a:lstStyle/>
                    <a:p>
                      <a:r>
                        <a:rPr lang="en-CA" dirty="0"/>
                        <a:t>Date</a:t>
                      </a:r>
                    </a:p>
                  </a:txBody>
                  <a:tcPr/>
                </a:tc>
                <a:extLst>
                  <a:ext uri="{0D108BD9-81ED-4DB2-BD59-A6C34878D82A}">
                    <a16:rowId xmlns:a16="http://schemas.microsoft.com/office/drawing/2014/main" val="1930489802"/>
                  </a:ext>
                </a:extLst>
              </a:tr>
              <a:tr h="326114">
                <a:tc>
                  <a:txBody>
                    <a:bodyPr/>
                    <a:lstStyle/>
                    <a:p>
                      <a:r>
                        <a:rPr lang="en-CA" sz="1600" dirty="0"/>
                        <a:t>Applicants submit by UVic internal deadline</a:t>
                      </a:r>
                    </a:p>
                  </a:txBody>
                  <a:tcPr/>
                </a:tc>
                <a:tc>
                  <a:txBody>
                    <a:bodyPr/>
                    <a:lstStyle/>
                    <a:p>
                      <a:r>
                        <a:rPr lang="en-CA" dirty="0"/>
                        <a:t>Sept 24 by noon PDT</a:t>
                      </a:r>
                    </a:p>
                  </a:txBody>
                  <a:tcPr/>
                </a:tc>
                <a:extLst>
                  <a:ext uri="{0D108BD9-81ED-4DB2-BD59-A6C34878D82A}">
                    <a16:rowId xmlns:a16="http://schemas.microsoft.com/office/drawing/2014/main" val="4262322580"/>
                  </a:ext>
                </a:extLst>
              </a:tr>
              <a:tr h="815285">
                <a:tc>
                  <a:txBody>
                    <a:bodyPr/>
                    <a:lstStyle/>
                    <a:p>
                      <a:r>
                        <a:rPr lang="en-CA" sz="1600" dirty="0"/>
                        <a:t>Departments select applications for campus-wide review</a:t>
                      </a:r>
                    </a:p>
                    <a:p>
                      <a:pPr marL="285750" indent="-285750">
                        <a:buFont typeface="Arial" panose="020B0604020202020204" pitchFamily="34" charset="0"/>
                        <a:buChar char="•"/>
                      </a:pPr>
                      <a:r>
                        <a:rPr lang="en-CA" sz="1600" dirty="0"/>
                        <a:t>Not selected:  department will inform you</a:t>
                      </a:r>
                    </a:p>
                    <a:p>
                      <a:pPr marL="285750" indent="-285750">
                        <a:buFont typeface="Arial" panose="020B0604020202020204" pitchFamily="34" charset="0"/>
                        <a:buChar char="•"/>
                      </a:pPr>
                      <a:r>
                        <a:rPr lang="en-CA" sz="1600" dirty="0"/>
                        <a:t>Selected:  FGS will contact you with next steps</a:t>
                      </a:r>
                    </a:p>
                  </a:txBody>
                  <a:tcPr/>
                </a:tc>
                <a:tc>
                  <a:txBody>
                    <a:bodyPr/>
                    <a:lstStyle/>
                    <a:p>
                      <a:r>
                        <a:rPr lang="en-CA" dirty="0"/>
                        <a:t>First 2 weeks of Oct</a:t>
                      </a:r>
                    </a:p>
                  </a:txBody>
                  <a:tcPr/>
                </a:tc>
                <a:extLst>
                  <a:ext uri="{0D108BD9-81ED-4DB2-BD59-A6C34878D82A}">
                    <a16:rowId xmlns:a16="http://schemas.microsoft.com/office/drawing/2014/main" val="1087703470"/>
                  </a:ext>
                </a:extLst>
              </a:tr>
              <a:tr h="326114">
                <a:tc>
                  <a:txBody>
                    <a:bodyPr/>
                    <a:lstStyle/>
                    <a:p>
                      <a:r>
                        <a:rPr lang="en-CA" sz="1600" dirty="0"/>
                        <a:t>FGS conducts a technical review and may re-open your application for a specified period to allow you to make edits and re-submit in portal</a:t>
                      </a:r>
                    </a:p>
                  </a:txBody>
                  <a:tcPr/>
                </a:tc>
                <a:tc>
                  <a:txBody>
                    <a:bodyPr/>
                    <a:lstStyle/>
                    <a:p>
                      <a:r>
                        <a:rPr lang="en-CA" dirty="0"/>
                        <a:t>Last 2 weeks of Oct</a:t>
                      </a:r>
                    </a:p>
                  </a:txBody>
                  <a:tcPr/>
                </a:tc>
                <a:extLst>
                  <a:ext uri="{0D108BD9-81ED-4DB2-BD59-A6C34878D82A}">
                    <a16:rowId xmlns:a16="http://schemas.microsoft.com/office/drawing/2014/main" val="972210565"/>
                  </a:ext>
                </a:extLst>
              </a:tr>
              <a:tr h="326114">
                <a:tc>
                  <a:txBody>
                    <a:bodyPr/>
                    <a:lstStyle/>
                    <a:p>
                      <a:r>
                        <a:rPr lang="en-CA" sz="1600" dirty="0"/>
                        <a:t>Campus-wide review committee scores applications</a:t>
                      </a:r>
                    </a:p>
                  </a:txBody>
                  <a:tcPr/>
                </a:tc>
                <a:tc>
                  <a:txBody>
                    <a:bodyPr/>
                    <a:lstStyle/>
                    <a:p>
                      <a:r>
                        <a:rPr lang="en-CA" dirty="0"/>
                        <a:t>First 2 weeks of Nov</a:t>
                      </a:r>
                    </a:p>
                  </a:txBody>
                  <a:tcPr/>
                </a:tc>
                <a:extLst>
                  <a:ext uri="{0D108BD9-81ED-4DB2-BD59-A6C34878D82A}">
                    <a16:rowId xmlns:a16="http://schemas.microsoft.com/office/drawing/2014/main" val="2439016298"/>
                  </a:ext>
                </a:extLst>
              </a:tr>
              <a:tr h="326114">
                <a:tc>
                  <a:txBody>
                    <a:bodyPr/>
                    <a:lstStyle/>
                    <a:p>
                      <a:r>
                        <a:rPr lang="en-CA" sz="1600" dirty="0"/>
                        <a:t>Top-ranked applications forwarded to national competition</a:t>
                      </a:r>
                    </a:p>
                  </a:txBody>
                  <a:tcPr/>
                </a:tc>
                <a:tc>
                  <a:txBody>
                    <a:bodyPr/>
                    <a:lstStyle/>
                    <a:p>
                      <a:r>
                        <a:rPr lang="en-CA" dirty="0"/>
                        <a:t>Late Nov</a:t>
                      </a:r>
                    </a:p>
                  </a:txBody>
                  <a:tcPr/>
                </a:tc>
                <a:extLst>
                  <a:ext uri="{0D108BD9-81ED-4DB2-BD59-A6C34878D82A}">
                    <a16:rowId xmlns:a16="http://schemas.microsoft.com/office/drawing/2014/main" val="3325385920"/>
                  </a:ext>
                </a:extLst>
              </a:tr>
              <a:tr h="326114">
                <a:tc>
                  <a:txBody>
                    <a:bodyPr/>
                    <a:lstStyle/>
                    <a:p>
                      <a:r>
                        <a:rPr lang="en-CA" sz="1600" dirty="0"/>
                        <a:t>CIHR results announced</a:t>
                      </a:r>
                    </a:p>
                  </a:txBody>
                  <a:tcPr/>
                </a:tc>
                <a:tc>
                  <a:txBody>
                    <a:bodyPr/>
                    <a:lstStyle/>
                    <a:p>
                      <a:r>
                        <a:rPr lang="en-CA" dirty="0"/>
                        <a:t>April</a:t>
                      </a:r>
                    </a:p>
                  </a:txBody>
                  <a:tcPr/>
                </a:tc>
                <a:extLst>
                  <a:ext uri="{0D108BD9-81ED-4DB2-BD59-A6C34878D82A}">
                    <a16:rowId xmlns:a16="http://schemas.microsoft.com/office/drawing/2014/main" val="1202326051"/>
                  </a:ext>
                </a:extLst>
              </a:tr>
              <a:tr h="326114">
                <a:tc>
                  <a:txBody>
                    <a:bodyPr/>
                    <a:lstStyle/>
                    <a:p>
                      <a:r>
                        <a:rPr lang="en-CA" sz="1600" dirty="0"/>
                        <a:t>Award holders begin receiving scholarship payments</a:t>
                      </a:r>
                    </a:p>
                  </a:txBody>
                  <a:tcPr/>
                </a:tc>
                <a:tc>
                  <a:txBody>
                    <a:bodyPr/>
                    <a:lstStyle/>
                    <a:p>
                      <a:r>
                        <a:rPr lang="en-CA" dirty="0"/>
                        <a:t>May, Sept, or Jan</a:t>
                      </a:r>
                    </a:p>
                  </a:txBody>
                  <a:tcPr/>
                </a:tc>
                <a:extLst>
                  <a:ext uri="{0D108BD9-81ED-4DB2-BD59-A6C34878D82A}">
                    <a16:rowId xmlns:a16="http://schemas.microsoft.com/office/drawing/2014/main" val="249476735"/>
                  </a:ext>
                </a:extLst>
              </a:tr>
            </a:tbl>
          </a:graphicData>
        </a:graphic>
      </p:graphicFrame>
      <p:pic>
        <p:nvPicPr>
          <p:cNvPr id="8" name="Recorded Sound">
            <a:hlinkClick r:id="" action="ppaction://media"/>
            <a:extLst>
              <a:ext uri="{FF2B5EF4-FFF2-40B4-BE49-F238E27FC236}">
                <a16:creationId xmlns:a16="http://schemas.microsoft.com/office/drawing/2014/main" id="{361D98DC-7EF5-122D-50A5-8A9A9B549A3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23033" y="3657868"/>
            <a:ext cx="609600" cy="609600"/>
          </a:xfrm>
          <a:prstGeom prst="rect">
            <a:avLst/>
          </a:prstGeom>
        </p:spPr>
      </p:pic>
    </p:spTree>
    <p:extLst>
      <p:ext uri="{BB962C8B-B14F-4D97-AF65-F5344CB8AC3E}">
        <p14:creationId xmlns:p14="http://schemas.microsoft.com/office/powerpoint/2010/main" val="1002968647"/>
      </p:ext>
    </p:extLst>
  </p:cSld>
  <p:clrMapOvr>
    <a:masterClrMapping/>
  </p:clrMapOvr>
  <mc:AlternateContent xmlns:mc="http://schemas.openxmlformats.org/markup-compatibility/2006" xmlns:p14="http://schemas.microsoft.com/office/powerpoint/2010/main">
    <mc:Choice Requires="p14">
      <p:transition spd="slow" p14:dur="2000" advTm="84578"/>
    </mc:Choice>
    <mc:Fallback xmlns="">
      <p:transition spd="slow" advTm="845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71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BDE81-181D-50A5-EC3C-2E26A72EAE1B}"/>
              </a:ext>
            </a:extLst>
          </p:cNvPr>
          <p:cNvSpPr>
            <a:spLocks noGrp="1"/>
          </p:cNvSpPr>
          <p:nvPr>
            <p:ph type="title"/>
          </p:nvPr>
        </p:nvSpPr>
        <p:spPr/>
        <p:txBody>
          <a:bodyPr/>
          <a:lstStyle/>
          <a:p>
            <a:r>
              <a:rPr lang="en-US" b="1" dirty="0"/>
              <a:t>Contacts and resources</a:t>
            </a:r>
          </a:p>
        </p:txBody>
      </p:sp>
      <p:sp>
        <p:nvSpPr>
          <p:cNvPr id="3" name="Content Placeholder 2">
            <a:extLst>
              <a:ext uri="{FF2B5EF4-FFF2-40B4-BE49-F238E27FC236}">
                <a16:creationId xmlns:a16="http://schemas.microsoft.com/office/drawing/2014/main" id="{1333EB5F-0675-5D49-7FB3-9F26CF9D2D53}"/>
              </a:ext>
            </a:extLst>
          </p:cNvPr>
          <p:cNvSpPr>
            <a:spLocks noGrp="1"/>
          </p:cNvSpPr>
          <p:nvPr>
            <p:ph sz="half" idx="1"/>
          </p:nvPr>
        </p:nvSpPr>
        <p:spPr/>
        <p:txBody>
          <a:bodyPr>
            <a:normAutofit fontScale="92500" lnSpcReduction="10000"/>
          </a:bodyPr>
          <a:lstStyle/>
          <a:p>
            <a:pPr marL="0" indent="0">
              <a:buNone/>
            </a:pPr>
            <a:r>
              <a:rPr lang="en-US" b="1" dirty="0"/>
              <a:t>UVic</a:t>
            </a:r>
          </a:p>
          <a:p>
            <a:pPr marL="0" indent="0">
              <a:buNone/>
            </a:pPr>
            <a:r>
              <a:rPr lang="en-US" sz="1900" dirty="0"/>
              <a:t>Danielle Copp, Scholarship Assistant </a:t>
            </a:r>
            <a:r>
              <a:rPr lang="en-US" sz="1900" dirty="0">
                <a:hlinkClick r:id="rId4"/>
              </a:rPr>
              <a:t>fgsschol</a:t>
            </a:r>
            <a:r>
              <a:rPr lang="en-US" sz="1900" dirty="0">
                <a:solidFill>
                  <a:schemeClr val="tx2">
                    <a:lumMod val="75000"/>
                    <a:lumOff val="25000"/>
                  </a:schemeClr>
                </a:solidFill>
                <a:hlinkClick r:id="rId4"/>
              </a:rPr>
              <a:t>@uvic.ca</a:t>
            </a:r>
            <a:endParaRPr lang="en-US" sz="1900" dirty="0">
              <a:solidFill>
                <a:schemeClr val="tx2">
                  <a:lumMod val="75000"/>
                  <a:lumOff val="25000"/>
                </a:schemeClr>
              </a:solidFill>
            </a:endParaRPr>
          </a:p>
          <a:p>
            <a:r>
              <a:rPr lang="en-US" dirty="0">
                <a:solidFill>
                  <a:schemeClr val="tx2">
                    <a:lumMod val="75000"/>
                    <a:lumOff val="25000"/>
                  </a:schemeClr>
                </a:solidFill>
                <a:hlinkClick r:id="rId5">
                  <a:extLst>
                    <a:ext uri="{A12FA001-AC4F-418D-AE19-62706E023703}">
                      <ahyp:hlinkClr xmlns:ahyp="http://schemas.microsoft.com/office/drawing/2018/hyperlinkcolor" val="tx"/>
                    </a:ext>
                  </a:extLst>
                </a:hlinkClick>
              </a:rPr>
              <a:t>UVic CGRS-D website</a:t>
            </a:r>
            <a:endParaRPr lang="en-US" dirty="0"/>
          </a:p>
          <a:p>
            <a:r>
              <a:rPr lang="en-US" dirty="0"/>
              <a:t>UVic CIHR coaches:</a:t>
            </a:r>
          </a:p>
          <a:p>
            <a:pPr marL="0" indent="0">
              <a:spcBef>
                <a:spcPts val="1200"/>
              </a:spcBef>
              <a:buNone/>
            </a:pPr>
            <a:r>
              <a:rPr lang="en-US" sz="1900" dirty="0"/>
              <a:t>Dr. Ryan Rhodes</a:t>
            </a:r>
          </a:p>
          <a:p>
            <a:pPr marL="0" indent="0">
              <a:spcBef>
                <a:spcPts val="0"/>
              </a:spcBef>
              <a:buNone/>
            </a:pPr>
            <a:r>
              <a:rPr lang="en-US" sz="1900" dirty="0"/>
              <a:t>Exercise, Physical &amp; Health Education</a:t>
            </a:r>
          </a:p>
          <a:p>
            <a:pPr marL="0" indent="0">
              <a:spcBef>
                <a:spcPts val="0"/>
              </a:spcBef>
              <a:buNone/>
            </a:pPr>
            <a:r>
              <a:rPr lang="en-US" sz="1900" u="sng" dirty="0">
                <a:hlinkClick r:id="rId6"/>
              </a:rPr>
              <a:t>rhodes@uvic.ca</a:t>
            </a:r>
            <a:endParaRPr lang="en-US" sz="1900" u="sng" dirty="0"/>
          </a:p>
          <a:p>
            <a:pPr marL="0" indent="0">
              <a:spcBef>
                <a:spcPts val="0"/>
              </a:spcBef>
              <a:buNone/>
            </a:pPr>
            <a:endParaRPr lang="en-US" sz="1700" u="sng" dirty="0"/>
          </a:p>
          <a:p>
            <a:pPr marL="0" indent="0">
              <a:spcBef>
                <a:spcPts val="0"/>
              </a:spcBef>
              <a:buNone/>
            </a:pPr>
            <a:r>
              <a:rPr lang="en-US" sz="1900" dirty="0"/>
              <a:t>Dr. Brian Christie</a:t>
            </a:r>
          </a:p>
          <a:p>
            <a:pPr marL="0" indent="0">
              <a:spcBef>
                <a:spcPts val="0"/>
              </a:spcBef>
              <a:buNone/>
            </a:pPr>
            <a:r>
              <a:rPr lang="en-US" sz="1900" dirty="0"/>
              <a:t>Medical Sciences</a:t>
            </a:r>
          </a:p>
          <a:p>
            <a:pPr marL="0" indent="0">
              <a:spcBef>
                <a:spcPts val="0"/>
              </a:spcBef>
              <a:buNone/>
            </a:pPr>
            <a:r>
              <a:rPr lang="en-CA" sz="1900" dirty="0">
                <a:hlinkClick r:id="rId7"/>
              </a:rPr>
              <a:t>brain64@uvic.ca</a:t>
            </a:r>
            <a:endParaRPr lang="en-US" sz="1900" dirty="0"/>
          </a:p>
          <a:p>
            <a:endParaRPr lang="en-US" dirty="0"/>
          </a:p>
        </p:txBody>
      </p:sp>
      <p:sp>
        <p:nvSpPr>
          <p:cNvPr id="4" name="Content Placeholder 3">
            <a:extLst>
              <a:ext uri="{FF2B5EF4-FFF2-40B4-BE49-F238E27FC236}">
                <a16:creationId xmlns:a16="http://schemas.microsoft.com/office/drawing/2014/main" id="{999A3EFD-75A1-CEFE-EF4D-BC420624F9B3}"/>
              </a:ext>
            </a:extLst>
          </p:cNvPr>
          <p:cNvSpPr>
            <a:spLocks noGrp="1"/>
          </p:cNvSpPr>
          <p:nvPr>
            <p:ph sz="half" idx="2"/>
          </p:nvPr>
        </p:nvSpPr>
        <p:spPr/>
        <p:txBody>
          <a:bodyPr>
            <a:normAutofit fontScale="92500" lnSpcReduction="10000"/>
          </a:bodyPr>
          <a:lstStyle/>
          <a:p>
            <a:pPr marL="0" indent="0">
              <a:buNone/>
            </a:pPr>
            <a:r>
              <a:rPr lang="en-US" b="1" dirty="0"/>
              <a:t>CIHR</a:t>
            </a:r>
          </a:p>
          <a:p>
            <a:r>
              <a:rPr lang="en-US" dirty="0">
                <a:solidFill>
                  <a:schemeClr val="tx2">
                    <a:lumMod val="75000"/>
                    <a:lumOff val="25000"/>
                  </a:schemeClr>
                </a:solidFill>
                <a:hlinkClick r:id="rId8"/>
              </a:rPr>
              <a:t>CIHR Training Award Programs </a:t>
            </a:r>
            <a:endParaRPr lang="en-US" dirty="0">
              <a:solidFill>
                <a:schemeClr val="tx2">
                  <a:lumMod val="75000"/>
                  <a:lumOff val="25000"/>
                </a:schemeClr>
              </a:solidFill>
            </a:endParaRPr>
          </a:p>
          <a:p>
            <a:r>
              <a:rPr lang="en-US" dirty="0">
                <a:solidFill>
                  <a:schemeClr val="tx2">
                    <a:lumMod val="75000"/>
                    <a:lumOff val="25000"/>
                  </a:schemeClr>
                </a:solidFill>
                <a:hlinkClick r:id="rId9"/>
              </a:rPr>
              <a:t>CGRS-D </a:t>
            </a:r>
            <a:r>
              <a:rPr lang="en-US" dirty="0">
                <a:hlinkClick r:id="rId9"/>
              </a:rPr>
              <a:t>Application instructions</a:t>
            </a:r>
            <a:endParaRPr lang="en-US" dirty="0"/>
          </a:p>
          <a:p>
            <a:r>
              <a:rPr lang="en-US" dirty="0">
                <a:hlinkClick r:id="rId10"/>
              </a:rPr>
              <a:t>Information for Sponsors</a:t>
            </a:r>
            <a:endParaRPr lang="en-US" dirty="0"/>
          </a:p>
          <a:p>
            <a:r>
              <a:rPr lang="en-US" dirty="0">
                <a:hlinkClick r:id="rId11"/>
              </a:rPr>
              <a:t>FAQ</a:t>
            </a:r>
            <a:endParaRPr lang="en-US" dirty="0"/>
          </a:p>
          <a:p>
            <a:r>
              <a:rPr lang="en-US" dirty="0"/>
              <a:t>CIHR Contact Centre for process and </a:t>
            </a:r>
            <a:r>
              <a:rPr lang="en-US" dirty="0">
                <a:hlinkClick r:id="rId12"/>
              </a:rPr>
              <a:t>technical support</a:t>
            </a:r>
            <a:endParaRPr lang="en-US" dirty="0"/>
          </a:p>
          <a:p>
            <a:pPr marL="0" indent="0">
              <a:buNone/>
            </a:pPr>
            <a:endParaRPr lang="en-US" dirty="0"/>
          </a:p>
        </p:txBody>
      </p:sp>
      <p:pic>
        <p:nvPicPr>
          <p:cNvPr id="9" name="Recorded Sound">
            <a:hlinkClick r:id="" action="ppaction://media"/>
            <a:extLst>
              <a:ext uri="{FF2B5EF4-FFF2-40B4-BE49-F238E27FC236}">
                <a16:creationId xmlns:a16="http://schemas.microsoft.com/office/drawing/2014/main" id="{3D102BFA-FABC-C31D-EED3-90FA99A593BA}"/>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8002002" y="3957970"/>
            <a:ext cx="609600" cy="609600"/>
          </a:xfrm>
          <a:prstGeom prst="rect">
            <a:avLst/>
          </a:prstGeom>
        </p:spPr>
      </p:pic>
    </p:spTree>
    <p:extLst>
      <p:ext uri="{BB962C8B-B14F-4D97-AF65-F5344CB8AC3E}">
        <p14:creationId xmlns:p14="http://schemas.microsoft.com/office/powerpoint/2010/main" val="2767433851"/>
      </p:ext>
    </p:extLst>
  </p:cSld>
  <p:clrMapOvr>
    <a:masterClrMapping/>
  </p:clrMapOvr>
  <mc:AlternateContent xmlns:mc="http://schemas.openxmlformats.org/markup-compatibility/2006" xmlns:p14="http://schemas.microsoft.com/office/powerpoint/2010/main">
    <mc:Choice Requires="p14">
      <p:transition spd="slow" p14:dur="2000" advTm="48334"/>
    </mc:Choice>
    <mc:Fallback xmlns="">
      <p:transition spd="slow" advTm="483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10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9EC16-A6A9-1F85-8F5B-A9648C0F73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A1B68E-426C-292E-2A69-330056FF5BCE}"/>
              </a:ext>
            </a:extLst>
          </p:cNvPr>
          <p:cNvSpPr>
            <a:spLocks noGrp="1"/>
          </p:cNvSpPr>
          <p:nvPr>
            <p:ph type="title"/>
          </p:nvPr>
        </p:nvSpPr>
        <p:spPr/>
        <p:txBody>
          <a:bodyPr>
            <a:normAutofit/>
          </a:bodyPr>
          <a:lstStyle/>
          <a:p>
            <a:r>
              <a:rPr lang="en-US" b="1" dirty="0"/>
              <a:t>What is the CIHR CGRS-D?</a:t>
            </a:r>
          </a:p>
        </p:txBody>
      </p:sp>
      <p:sp>
        <p:nvSpPr>
          <p:cNvPr id="3" name="Content Placeholder 2">
            <a:extLst>
              <a:ext uri="{FF2B5EF4-FFF2-40B4-BE49-F238E27FC236}">
                <a16:creationId xmlns:a16="http://schemas.microsoft.com/office/drawing/2014/main" id="{55B9FC01-FA2E-E87C-DBC8-5A773F682B47}"/>
              </a:ext>
            </a:extLst>
          </p:cNvPr>
          <p:cNvSpPr>
            <a:spLocks noGrp="1"/>
          </p:cNvSpPr>
          <p:nvPr>
            <p:ph idx="1"/>
          </p:nvPr>
        </p:nvSpPr>
        <p:spPr>
          <a:xfrm>
            <a:off x="396041" y="1066613"/>
            <a:ext cx="8226591" cy="3525420"/>
          </a:xfrm>
        </p:spPr>
        <p:txBody>
          <a:bodyPr>
            <a:normAutofit/>
          </a:bodyPr>
          <a:lstStyle/>
          <a:p>
            <a:pPr marL="0" indent="0">
              <a:spcBef>
                <a:spcPts val="2400"/>
              </a:spcBef>
              <a:buNone/>
            </a:pPr>
            <a:r>
              <a:rPr lang="en-CA" sz="2600" b="1" dirty="0"/>
              <a:t>Canada Graduate Research Scholarship – Doctoral</a:t>
            </a:r>
          </a:p>
          <a:p>
            <a:pPr>
              <a:spcBef>
                <a:spcPts val="800"/>
              </a:spcBef>
            </a:pPr>
            <a:r>
              <a:rPr lang="en-CA" sz="2200" dirty="0"/>
              <a:t>$40,000 per year for 3 years</a:t>
            </a:r>
          </a:p>
          <a:p>
            <a:pPr>
              <a:spcBef>
                <a:spcPts val="800"/>
              </a:spcBef>
            </a:pPr>
            <a:r>
              <a:rPr lang="en-CA" sz="2200" dirty="0">
                <a:hlinkClick r:id="rId4"/>
              </a:rPr>
              <a:t>Select the appropriate federal granting agency</a:t>
            </a:r>
            <a:endParaRPr lang="en-CA" sz="2200" dirty="0"/>
          </a:p>
          <a:p>
            <a:pPr>
              <a:spcBef>
                <a:spcPts val="300"/>
              </a:spcBef>
            </a:pPr>
            <a:r>
              <a:rPr lang="en-CA" sz="2200" dirty="0"/>
              <a:t>Canadian Institutes of Health Research (CIHR)</a:t>
            </a:r>
          </a:p>
          <a:p>
            <a:pPr>
              <a:spcBef>
                <a:spcPts val="300"/>
              </a:spcBef>
            </a:pPr>
            <a:r>
              <a:rPr lang="en-CA" sz="2200" dirty="0"/>
              <a:t>Open to domestic and international students with no more than 36 months of study in doctoral program as of Dec. 31, 2026</a:t>
            </a:r>
          </a:p>
          <a:p>
            <a:pPr lvl="1">
              <a:spcBef>
                <a:spcPts val="300"/>
              </a:spcBef>
              <a:buFont typeface="Wingdings" panose="05000000000000000000" pitchFamily="2" charset="2"/>
              <a:buChar char=""/>
            </a:pPr>
            <a:r>
              <a:rPr lang="en-CA" sz="2200" dirty="0"/>
              <a:t>International students must be registered in a doctoral program as of the UVic application deadline: September 24</a:t>
            </a:r>
          </a:p>
          <a:p>
            <a:pPr>
              <a:spcBef>
                <a:spcPts val="300"/>
              </a:spcBef>
            </a:pPr>
            <a:endParaRPr lang="en-CA" dirty="0"/>
          </a:p>
          <a:p>
            <a:pPr>
              <a:spcBef>
                <a:spcPts val="300"/>
              </a:spcBef>
            </a:pPr>
            <a:endParaRPr lang="en-CA" dirty="0"/>
          </a:p>
          <a:p>
            <a:pPr marL="0" indent="0">
              <a:buNone/>
            </a:pPr>
            <a:endParaRPr lang="en-US" dirty="0"/>
          </a:p>
        </p:txBody>
      </p:sp>
      <p:pic>
        <p:nvPicPr>
          <p:cNvPr id="4" name="Recorded Sound">
            <a:hlinkClick r:id="" action="ppaction://media"/>
            <a:extLst>
              <a:ext uri="{FF2B5EF4-FFF2-40B4-BE49-F238E27FC236}">
                <a16:creationId xmlns:a16="http://schemas.microsoft.com/office/drawing/2014/main" id="{7CEFF131-AA71-E11D-C485-AA760E59656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390327" y="3664308"/>
            <a:ext cx="609600" cy="609600"/>
          </a:xfrm>
          <a:prstGeom prst="rect">
            <a:avLst/>
          </a:prstGeom>
        </p:spPr>
      </p:pic>
    </p:spTree>
    <p:extLst>
      <p:ext uri="{BB962C8B-B14F-4D97-AF65-F5344CB8AC3E}">
        <p14:creationId xmlns:p14="http://schemas.microsoft.com/office/powerpoint/2010/main" val="2915841137"/>
      </p:ext>
    </p:extLst>
  </p:cSld>
  <p:clrMapOvr>
    <a:masterClrMapping/>
  </p:clrMapOvr>
  <mc:AlternateContent xmlns:mc="http://schemas.openxmlformats.org/markup-compatibility/2006" xmlns:p14="http://schemas.microsoft.com/office/powerpoint/2010/main">
    <mc:Choice Requires="p14">
      <p:transition spd="slow" p14:dur="2000" advTm="69547"/>
    </mc:Choice>
    <mc:Fallback xmlns="">
      <p:transition spd="slow" advTm="695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319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7FFA2-1A9B-F5ED-7FD8-1C7D96CA95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83B0F8-A546-B96B-EDF7-7C378CB2AEB3}"/>
              </a:ext>
            </a:extLst>
          </p:cNvPr>
          <p:cNvSpPr>
            <a:spLocks noGrp="1"/>
          </p:cNvSpPr>
          <p:nvPr>
            <p:ph type="title"/>
          </p:nvPr>
        </p:nvSpPr>
        <p:spPr/>
        <p:txBody>
          <a:bodyPr>
            <a:normAutofit/>
          </a:bodyPr>
          <a:lstStyle/>
          <a:p>
            <a:r>
              <a:rPr lang="en-US" b="1" dirty="0"/>
              <a:t>What are the selection criteria?</a:t>
            </a:r>
          </a:p>
        </p:txBody>
      </p:sp>
      <p:sp>
        <p:nvSpPr>
          <p:cNvPr id="3" name="Content Placeholder 2">
            <a:extLst>
              <a:ext uri="{FF2B5EF4-FFF2-40B4-BE49-F238E27FC236}">
                <a16:creationId xmlns:a16="http://schemas.microsoft.com/office/drawing/2014/main" id="{CD2955D4-A750-72B2-D6F6-D9456E6B30F8}"/>
              </a:ext>
            </a:extLst>
          </p:cNvPr>
          <p:cNvSpPr>
            <a:spLocks noGrp="1"/>
          </p:cNvSpPr>
          <p:nvPr>
            <p:ph idx="1"/>
          </p:nvPr>
        </p:nvSpPr>
        <p:spPr>
          <a:xfrm>
            <a:off x="404061" y="1117847"/>
            <a:ext cx="7988572" cy="3367075"/>
          </a:xfrm>
        </p:spPr>
        <p:txBody>
          <a:bodyPr>
            <a:normAutofit fontScale="92500" lnSpcReduction="10000"/>
          </a:bodyPr>
          <a:lstStyle/>
          <a:p>
            <a:pPr marL="0" indent="0">
              <a:buNone/>
            </a:pPr>
            <a:r>
              <a:rPr lang="en-CA" sz="2600" dirty="0">
                <a:solidFill>
                  <a:schemeClr val="tx2"/>
                </a:solidFill>
              </a:rPr>
              <a:t>50%	research ability &amp; potential</a:t>
            </a:r>
          </a:p>
          <a:p>
            <a:pPr marL="0" indent="0">
              <a:spcBef>
                <a:spcPts val="600"/>
              </a:spcBef>
              <a:buNone/>
            </a:pPr>
            <a:r>
              <a:rPr lang="en-CA" sz="2600" dirty="0">
                <a:solidFill>
                  <a:schemeClr val="tx2"/>
                </a:solidFill>
              </a:rPr>
              <a:t>50%	relevant experience &amp; achievements within and 	beyond academia</a:t>
            </a:r>
          </a:p>
          <a:p>
            <a:pPr marL="0" indent="0">
              <a:spcBef>
                <a:spcPts val="2000"/>
              </a:spcBef>
              <a:buNone/>
            </a:pPr>
            <a:r>
              <a:rPr lang="en-CA" sz="2600" b="1" dirty="0">
                <a:solidFill>
                  <a:schemeClr val="tx2"/>
                </a:solidFill>
              </a:rPr>
              <a:t>Indicators of excellence = Evidence</a:t>
            </a:r>
            <a:endParaRPr lang="en-CA" sz="2600" dirty="0">
              <a:solidFill>
                <a:schemeClr val="tx2"/>
              </a:solidFill>
            </a:endParaRPr>
          </a:p>
          <a:p>
            <a:pPr>
              <a:spcBef>
                <a:spcPts val="1200"/>
              </a:spcBef>
            </a:pPr>
            <a:r>
              <a:rPr lang="en-CA" sz="2600" dirty="0">
                <a:solidFill>
                  <a:schemeClr val="tx2"/>
                </a:solidFill>
              </a:rPr>
              <a:t>CGRS-D </a:t>
            </a:r>
            <a:r>
              <a:rPr lang="en-CA" sz="2600" dirty="0">
                <a:solidFill>
                  <a:schemeClr val="tx2">
                    <a:lumMod val="75000"/>
                    <a:lumOff val="25000"/>
                  </a:schemeClr>
                </a:solidFill>
                <a:hlinkClick r:id="rId4">
                  <a:extLst>
                    <a:ext uri="{A12FA001-AC4F-418D-AE19-62706E023703}">
                      <ahyp:hlinkClr xmlns:ahyp="http://schemas.microsoft.com/office/drawing/2018/hyperlinkcolor" val="tx"/>
                    </a:ext>
                  </a:extLst>
                </a:hlinkClick>
              </a:rPr>
              <a:t>selection criteria</a:t>
            </a:r>
            <a:endParaRPr lang="en-CA" sz="2600" dirty="0">
              <a:solidFill>
                <a:schemeClr val="tx2">
                  <a:lumMod val="75000"/>
                  <a:lumOff val="25000"/>
                </a:schemeClr>
              </a:solidFill>
            </a:endParaRPr>
          </a:p>
          <a:p>
            <a:pPr>
              <a:spcBef>
                <a:spcPts val="300"/>
              </a:spcBef>
            </a:pPr>
            <a:r>
              <a:rPr lang="en-CA" sz="2600" dirty="0">
                <a:solidFill>
                  <a:schemeClr val="tx2"/>
                </a:solidFill>
              </a:rPr>
              <a:t>CIHR reviewer’s guide for CGRS-D, </a:t>
            </a:r>
            <a:r>
              <a:rPr lang="en-CA" sz="2600" dirty="0">
                <a:solidFill>
                  <a:schemeClr val="tx2">
                    <a:lumMod val="75000"/>
                    <a:lumOff val="25000"/>
                  </a:schemeClr>
                </a:solidFill>
                <a:hlinkClick r:id="rId5">
                  <a:extLst>
                    <a:ext uri="{A12FA001-AC4F-418D-AE19-62706E023703}">
                      <ahyp:hlinkClr xmlns:ahyp="http://schemas.microsoft.com/office/drawing/2018/hyperlinkcolor" val="tx"/>
                    </a:ext>
                  </a:extLst>
                </a:hlinkClick>
              </a:rPr>
              <a:t>Appendix A</a:t>
            </a:r>
            <a:endParaRPr lang="en-CA" sz="2600" dirty="0">
              <a:solidFill>
                <a:schemeClr val="tx2">
                  <a:lumMod val="75000"/>
                  <a:lumOff val="25000"/>
                </a:schemeClr>
              </a:solidFill>
            </a:endParaRPr>
          </a:p>
          <a:p>
            <a:pPr>
              <a:spcBef>
                <a:spcPts val="300"/>
              </a:spcBef>
            </a:pPr>
            <a:r>
              <a:rPr lang="en-CA" sz="2600" dirty="0">
                <a:solidFill>
                  <a:schemeClr val="tx1"/>
                </a:solidFill>
              </a:rPr>
              <a:t>CIHR resource: </a:t>
            </a:r>
            <a:r>
              <a:rPr lang="en-CA" sz="2600" dirty="0">
                <a:solidFill>
                  <a:schemeClr val="tx1"/>
                </a:solidFill>
                <a:hlinkClick r:id="rId6"/>
              </a:rPr>
              <a:t>How to highlight your research contributions and impacts</a:t>
            </a:r>
            <a:endParaRPr lang="en-CA" sz="2600" dirty="0">
              <a:solidFill>
                <a:schemeClr val="tx1"/>
              </a:solidFill>
            </a:endParaRPr>
          </a:p>
          <a:p>
            <a:pPr>
              <a:spcBef>
                <a:spcPts val="300"/>
              </a:spcBef>
            </a:pPr>
            <a:r>
              <a:rPr lang="en-CA" sz="2600" dirty="0">
                <a:solidFill>
                  <a:schemeClr val="tx1"/>
                </a:solidFill>
                <a:hlinkClick r:id="rId7"/>
              </a:rPr>
              <a:t>Responsible Research Assessment/DORA</a:t>
            </a:r>
            <a:endParaRPr lang="en-CA" sz="2600" dirty="0">
              <a:solidFill>
                <a:schemeClr val="tx1"/>
              </a:solidFill>
            </a:endParaRPr>
          </a:p>
          <a:p>
            <a:pPr>
              <a:spcBef>
                <a:spcPts val="300"/>
              </a:spcBef>
            </a:pPr>
            <a:endParaRPr lang="en-CA" sz="2600" dirty="0">
              <a:solidFill>
                <a:schemeClr val="tx2">
                  <a:lumMod val="75000"/>
                  <a:lumOff val="25000"/>
                </a:schemeClr>
              </a:solidFill>
            </a:endParaRPr>
          </a:p>
        </p:txBody>
      </p:sp>
      <p:sp>
        <p:nvSpPr>
          <p:cNvPr id="4" name="Rectangle: Rounded Corners 3">
            <a:extLst>
              <a:ext uri="{FF2B5EF4-FFF2-40B4-BE49-F238E27FC236}">
                <a16:creationId xmlns:a16="http://schemas.microsoft.com/office/drawing/2014/main" id="{84AB2224-66A7-3163-6068-7A45AEDF321D}"/>
              </a:ext>
            </a:extLst>
          </p:cNvPr>
          <p:cNvSpPr/>
          <p:nvPr/>
        </p:nvSpPr>
        <p:spPr>
          <a:xfrm>
            <a:off x="396041" y="1063256"/>
            <a:ext cx="7783940" cy="1063256"/>
          </a:xfrm>
          <a:prstGeom prst="round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 name="Recorded Sound">
            <a:hlinkClick r:id="" action="ppaction://media"/>
            <a:extLst>
              <a:ext uri="{FF2B5EF4-FFF2-40B4-BE49-F238E27FC236}">
                <a16:creationId xmlns:a16="http://schemas.microsoft.com/office/drawing/2014/main" id="{E8EF9C6F-E5FA-4D12-D64B-5F2B4DD34B5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493358" y="3775444"/>
            <a:ext cx="609600" cy="609600"/>
          </a:xfrm>
          <a:prstGeom prst="rect">
            <a:avLst/>
          </a:prstGeom>
        </p:spPr>
      </p:pic>
    </p:spTree>
    <p:extLst>
      <p:ext uri="{BB962C8B-B14F-4D97-AF65-F5344CB8AC3E}">
        <p14:creationId xmlns:p14="http://schemas.microsoft.com/office/powerpoint/2010/main" val="2067379075"/>
      </p:ext>
    </p:extLst>
  </p:cSld>
  <p:clrMapOvr>
    <a:masterClrMapping/>
  </p:clrMapOvr>
  <mc:AlternateContent xmlns:mc="http://schemas.openxmlformats.org/markup-compatibility/2006" xmlns:p14="http://schemas.microsoft.com/office/powerpoint/2010/main">
    <mc:Choice Requires="p14">
      <p:transition spd="slow" p14:dur="2000" advTm="143719"/>
    </mc:Choice>
    <mc:Fallback xmlns="">
      <p:transition spd="slow" advTm="143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181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80679-CC74-2C4B-5E37-1CD941AF13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A76D33-6A87-8236-DF46-CFE21B90DCBA}"/>
              </a:ext>
            </a:extLst>
          </p:cNvPr>
          <p:cNvSpPr>
            <a:spLocks noGrp="1"/>
          </p:cNvSpPr>
          <p:nvPr>
            <p:ph type="title"/>
          </p:nvPr>
        </p:nvSpPr>
        <p:spPr>
          <a:xfrm>
            <a:off x="454694" y="701749"/>
            <a:ext cx="8234612" cy="695909"/>
          </a:xfrm>
        </p:spPr>
        <p:txBody>
          <a:bodyPr>
            <a:normAutofit fontScale="90000"/>
          </a:bodyPr>
          <a:lstStyle/>
          <a:p>
            <a:r>
              <a:rPr lang="en-US" b="1" dirty="0"/>
              <a:t>Your</a:t>
            </a:r>
            <a:br>
              <a:rPr lang="en-US" b="1" dirty="0"/>
            </a:br>
            <a:r>
              <a:rPr lang="en-US" b="1" dirty="0"/>
              <a:t>application</a:t>
            </a:r>
            <a:br>
              <a:rPr lang="en-US" b="1" dirty="0"/>
            </a:br>
            <a:r>
              <a:rPr lang="en-US" b="1" dirty="0"/>
              <a:t>strategy</a:t>
            </a:r>
          </a:p>
        </p:txBody>
      </p:sp>
      <p:graphicFrame>
        <p:nvGraphicFramePr>
          <p:cNvPr id="7" name="Diagram 6">
            <a:extLst>
              <a:ext uri="{FF2B5EF4-FFF2-40B4-BE49-F238E27FC236}">
                <a16:creationId xmlns:a16="http://schemas.microsoft.com/office/drawing/2014/main" id="{C920C7C9-814F-0447-FDAD-0BD7ADD77F65}"/>
              </a:ext>
            </a:extLst>
          </p:cNvPr>
          <p:cNvGraphicFramePr/>
          <p:nvPr>
            <p:extLst>
              <p:ext uri="{D42A27DB-BD31-4B8C-83A1-F6EECF244321}">
                <p14:modId xmlns:p14="http://schemas.microsoft.com/office/powerpoint/2010/main" val="3050432238"/>
              </p:ext>
            </p:extLst>
          </p:nvPr>
        </p:nvGraphicFramePr>
        <p:xfrm>
          <a:off x="1523999" y="340242"/>
          <a:ext cx="6386623" cy="42635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Recorded Sound">
            <a:hlinkClick r:id="" action="ppaction://media"/>
            <a:extLst>
              <a:ext uri="{FF2B5EF4-FFF2-40B4-BE49-F238E27FC236}">
                <a16:creationId xmlns:a16="http://schemas.microsoft.com/office/drawing/2014/main" id="{1ED54B5D-0391-8D6D-AFA4-61593F38360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642313" y="3745843"/>
            <a:ext cx="609600" cy="609600"/>
          </a:xfrm>
          <a:prstGeom prst="rect">
            <a:avLst/>
          </a:prstGeom>
        </p:spPr>
      </p:pic>
    </p:spTree>
    <p:extLst>
      <p:ext uri="{BB962C8B-B14F-4D97-AF65-F5344CB8AC3E}">
        <p14:creationId xmlns:p14="http://schemas.microsoft.com/office/powerpoint/2010/main" val="2686517793"/>
      </p:ext>
    </p:extLst>
  </p:cSld>
  <p:clrMapOvr>
    <a:masterClrMapping/>
  </p:clrMapOvr>
  <mc:AlternateContent xmlns:mc="http://schemas.openxmlformats.org/markup-compatibility/2006" xmlns:p14="http://schemas.microsoft.com/office/powerpoint/2010/main">
    <mc:Choice Requires="p14">
      <p:transition spd="slow" p14:dur="2000" advTm="143719"/>
    </mc:Choice>
    <mc:Fallback xmlns="">
      <p:transition spd="slow" advTm="143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0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7D16A-6002-4828-7568-1DD0BC452E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B932D7-FB6C-8D25-E1F5-A743C0E24C00}"/>
              </a:ext>
            </a:extLst>
          </p:cNvPr>
          <p:cNvSpPr>
            <a:spLocks noGrp="1"/>
          </p:cNvSpPr>
          <p:nvPr>
            <p:ph type="title"/>
          </p:nvPr>
        </p:nvSpPr>
        <p:spPr/>
        <p:txBody>
          <a:bodyPr>
            <a:normAutofit/>
          </a:bodyPr>
          <a:lstStyle/>
          <a:p>
            <a:r>
              <a:rPr lang="en-US" dirty="0"/>
              <a:t>Creating a CIHR CGRS D application</a:t>
            </a:r>
          </a:p>
        </p:txBody>
      </p:sp>
      <p:sp>
        <p:nvSpPr>
          <p:cNvPr id="3" name="Content Placeholder 2">
            <a:extLst>
              <a:ext uri="{FF2B5EF4-FFF2-40B4-BE49-F238E27FC236}">
                <a16:creationId xmlns:a16="http://schemas.microsoft.com/office/drawing/2014/main" id="{F471BFB6-8F81-B907-A0CE-D865F3703905}"/>
              </a:ext>
            </a:extLst>
          </p:cNvPr>
          <p:cNvSpPr>
            <a:spLocks noGrp="1"/>
          </p:cNvSpPr>
          <p:nvPr>
            <p:ph idx="1"/>
          </p:nvPr>
        </p:nvSpPr>
        <p:spPr>
          <a:xfrm>
            <a:off x="404061" y="1052435"/>
            <a:ext cx="7988572" cy="3477034"/>
          </a:xfrm>
        </p:spPr>
        <p:txBody>
          <a:bodyPr>
            <a:normAutofit lnSpcReduction="10000"/>
          </a:bodyPr>
          <a:lstStyle/>
          <a:p>
            <a:pPr marL="0" indent="0">
              <a:buNone/>
            </a:pPr>
            <a:r>
              <a:rPr lang="en-CA" sz="2000" dirty="0"/>
              <a:t>Create your CIHR CGRS D Application in the </a:t>
            </a:r>
            <a:r>
              <a:rPr lang="en-CA" sz="2000" dirty="0" err="1">
                <a:hlinkClick r:id="rId4"/>
              </a:rPr>
              <a:t>ResearchNet</a:t>
            </a:r>
            <a:r>
              <a:rPr lang="en-CA" sz="2000" dirty="0">
                <a:hlinkClick r:id="rId4"/>
              </a:rPr>
              <a:t> Online System</a:t>
            </a:r>
            <a:endParaRPr lang="en-CA" sz="2000" dirty="0"/>
          </a:p>
          <a:p>
            <a:pPr marL="700088" lvl="1" indent="-342900">
              <a:spcAft>
                <a:spcPts val="1200"/>
              </a:spcAft>
              <a:buFont typeface="Courier New" panose="02070309020205020404" pitchFamily="49" charset="0"/>
              <a:buChar char="o"/>
            </a:pPr>
            <a:r>
              <a:rPr lang="en-CA" dirty="0">
                <a:hlinkClick r:id="rId5">
                  <a:extLst>
                    <a:ext uri="{A12FA001-AC4F-418D-AE19-62706E023703}">
                      <ahyp:hlinkClr xmlns:ahyp="http://schemas.microsoft.com/office/drawing/2018/hyperlinkcolor" val="tx"/>
                    </a:ext>
                  </a:extLst>
                </a:hlinkClick>
              </a:rPr>
              <a:t>Detailed instructions </a:t>
            </a:r>
            <a:r>
              <a:rPr lang="en-CA" dirty="0"/>
              <a:t>– this site includes a Task List for completing your application (Tasks 1-8), as well as information on completing your </a:t>
            </a:r>
            <a:r>
              <a:rPr lang="en-CA" dirty="0">
                <a:hlinkClick r:id="rId6">
                  <a:extLst>
                    <a:ext uri="{A12FA001-AC4F-418D-AE19-62706E023703}">
                      <ahyp:hlinkClr xmlns:ahyp="http://schemas.microsoft.com/office/drawing/2018/hyperlinkcolor" val="tx"/>
                    </a:ext>
                  </a:extLst>
                </a:hlinkClick>
              </a:rPr>
              <a:t>Common CV</a:t>
            </a:r>
            <a:r>
              <a:rPr lang="en-CA" dirty="0"/>
              <a:t>.</a:t>
            </a:r>
          </a:p>
          <a:p>
            <a:pPr marL="700088" lvl="1" indent="-342900">
              <a:spcAft>
                <a:spcPts val="1200"/>
              </a:spcAft>
              <a:buFont typeface="Courier New" panose="02070309020205020404" pitchFamily="49" charset="0"/>
              <a:buChar char="o"/>
            </a:pPr>
            <a:r>
              <a:rPr lang="en-CA" dirty="0">
                <a:hlinkClick r:id="rId7">
                  <a:extLst>
                    <a:ext uri="{A12FA001-AC4F-418D-AE19-62706E023703}">
                      <ahyp:hlinkClr xmlns:ahyp="http://schemas.microsoft.com/office/drawing/2018/hyperlinkcolor" val="tx"/>
                    </a:ext>
                  </a:extLst>
                </a:hlinkClick>
              </a:rPr>
              <a:t>Register with CIHR</a:t>
            </a:r>
            <a:r>
              <a:rPr lang="en-CA" dirty="0"/>
              <a:t> and request a CIHR PIN</a:t>
            </a:r>
          </a:p>
          <a:p>
            <a:pPr marL="700088" lvl="1" indent="-342900">
              <a:spcAft>
                <a:spcPts val="1200"/>
              </a:spcAft>
              <a:buFont typeface="Courier New" panose="02070309020205020404" pitchFamily="49" charset="0"/>
              <a:buChar char="o"/>
            </a:pPr>
            <a:r>
              <a:rPr lang="en-CA" dirty="0">
                <a:hlinkClick r:id="rId8">
                  <a:extLst>
                    <a:ext uri="{A12FA001-AC4F-418D-AE19-62706E023703}">
                      <ahyp:hlinkClr xmlns:ahyp="http://schemas.microsoft.com/office/drawing/2018/hyperlinkcolor" val="tx"/>
                    </a:ext>
                  </a:extLst>
                </a:hlinkClick>
              </a:rPr>
              <a:t>Online presentation &amp; attachment standards</a:t>
            </a:r>
            <a:r>
              <a:rPr lang="en-CA" dirty="0"/>
              <a:t> – ensure you are following these carefully for both written portions and attachments. *clear browser</a:t>
            </a:r>
          </a:p>
          <a:p>
            <a:pPr marL="700088" lvl="1" indent="-342900">
              <a:buFont typeface="Courier New" panose="02070309020205020404" pitchFamily="49" charset="0"/>
              <a:buChar char="o"/>
            </a:pPr>
            <a:r>
              <a:rPr lang="en-CA" dirty="0"/>
              <a:t>If you are experiencing technical difficulties with your application, contact the </a:t>
            </a:r>
            <a:r>
              <a:rPr lang="en-CA" dirty="0">
                <a:hlinkClick r:id="rId9">
                  <a:extLst>
                    <a:ext uri="{A12FA001-AC4F-418D-AE19-62706E023703}">
                      <ahyp:hlinkClr xmlns:ahyp="http://schemas.microsoft.com/office/drawing/2018/hyperlinkcolor" val="tx"/>
                    </a:ext>
                  </a:extLst>
                </a:hlinkClick>
              </a:rPr>
              <a:t>CIHR help desk </a:t>
            </a:r>
            <a:r>
              <a:rPr lang="en-CA" dirty="0"/>
              <a:t>for support. </a:t>
            </a:r>
          </a:p>
        </p:txBody>
      </p:sp>
      <p:pic>
        <p:nvPicPr>
          <p:cNvPr id="4" name="Recorded Sound">
            <a:hlinkClick r:id="" action="ppaction://media"/>
            <a:extLst>
              <a:ext uri="{FF2B5EF4-FFF2-40B4-BE49-F238E27FC236}">
                <a16:creationId xmlns:a16="http://schemas.microsoft.com/office/drawing/2014/main" id="{03848474-17F1-BE80-6723-727AAF503FB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589949" y="3919869"/>
            <a:ext cx="609600" cy="609600"/>
          </a:xfrm>
          <a:prstGeom prst="rect">
            <a:avLst/>
          </a:prstGeom>
        </p:spPr>
      </p:pic>
    </p:spTree>
    <p:extLst>
      <p:ext uri="{BB962C8B-B14F-4D97-AF65-F5344CB8AC3E}">
        <p14:creationId xmlns:p14="http://schemas.microsoft.com/office/powerpoint/2010/main" val="353872143"/>
      </p:ext>
    </p:extLst>
  </p:cSld>
  <p:clrMapOvr>
    <a:masterClrMapping/>
  </p:clrMapOvr>
  <mc:AlternateContent xmlns:mc="http://schemas.openxmlformats.org/markup-compatibility/2006" xmlns:p14="http://schemas.microsoft.com/office/powerpoint/2010/main">
    <mc:Choice Requires="p14">
      <p:transition spd="slow" p14:dur="2000" advTm="143719"/>
    </mc:Choice>
    <mc:Fallback xmlns="">
      <p:transition spd="slow" advTm="143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658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43F8E-5FF5-216E-B269-D63C0867B8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DB757B-AB68-8D82-6157-83F5F14508E3}"/>
              </a:ext>
            </a:extLst>
          </p:cNvPr>
          <p:cNvSpPr>
            <a:spLocks noGrp="1"/>
          </p:cNvSpPr>
          <p:nvPr>
            <p:ph type="title"/>
          </p:nvPr>
        </p:nvSpPr>
        <p:spPr/>
        <p:txBody>
          <a:bodyPr>
            <a:normAutofit/>
          </a:bodyPr>
          <a:lstStyle/>
          <a:p>
            <a:r>
              <a:rPr lang="en-US" b="1" dirty="0"/>
              <a:t>Application</a:t>
            </a:r>
            <a:r>
              <a:rPr lang="en-US" dirty="0"/>
              <a:t> </a:t>
            </a:r>
            <a:r>
              <a:rPr lang="en-US" b="1" dirty="0"/>
              <a:t>tips</a:t>
            </a:r>
          </a:p>
        </p:txBody>
      </p:sp>
      <p:sp>
        <p:nvSpPr>
          <p:cNvPr id="3" name="Content Placeholder 2">
            <a:extLst>
              <a:ext uri="{FF2B5EF4-FFF2-40B4-BE49-F238E27FC236}">
                <a16:creationId xmlns:a16="http://schemas.microsoft.com/office/drawing/2014/main" id="{4A850F58-60AA-199E-B545-4145CC95D53C}"/>
              </a:ext>
            </a:extLst>
          </p:cNvPr>
          <p:cNvSpPr>
            <a:spLocks noGrp="1"/>
          </p:cNvSpPr>
          <p:nvPr>
            <p:ph idx="1"/>
          </p:nvPr>
        </p:nvSpPr>
        <p:spPr>
          <a:xfrm>
            <a:off x="404061" y="1052435"/>
            <a:ext cx="7988572" cy="3326382"/>
          </a:xfrm>
        </p:spPr>
        <p:txBody>
          <a:bodyPr>
            <a:normAutofit/>
          </a:bodyPr>
          <a:lstStyle/>
          <a:p>
            <a:r>
              <a:rPr lang="en-CA" dirty="0"/>
              <a:t>Contact information</a:t>
            </a:r>
          </a:p>
          <a:p>
            <a:r>
              <a:rPr lang="en-CA" dirty="0"/>
              <a:t>Faculty/Department</a:t>
            </a:r>
          </a:p>
          <a:p>
            <a:r>
              <a:rPr lang="en-CA" dirty="0"/>
              <a:t>Identify Sponsors early and provide a reasonable deadline</a:t>
            </a:r>
          </a:p>
          <a:p>
            <a:r>
              <a:rPr lang="en-CA" dirty="0"/>
              <a:t>Proposal information: Institution paid – determines who will review your application. See table in section 3.2 of the </a:t>
            </a:r>
            <a:r>
              <a:rPr lang="en-CA" dirty="0">
                <a:hlinkClick r:id="rId4"/>
              </a:rPr>
              <a:t>application instructions </a:t>
            </a:r>
            <a:r>
              <a:rPr lang="en-CA" dirty="0"/>
              <a:t>to determine.</a:t>
            </a:r>
          </a:p>
          <a:p>
            <a:r>
              <a:rPr lang="en-CA" dirty="0"/>
              <a:t>Priority Announcement/Funding pools (optional)</a:t>
            </a:r>
          </a:p>
        </p:txBody>
      </p:sp>
      <p:pic>
        <p:nvPicPr>
          <p:cNvPr id="5" name="Recorded Sound">
            <a:hlinkClick r:id="" action="ppaction://media"/>
            <a:extLst>
              <a:ext uri="{FF2B5EF4-FFF2-40B4-BE49-F238E27FC236}">
                <a16:creationId xmlns:a16="http://schemas.microsoft.com/office/drawing/2014/main" id="{6105EB84-8F31-F66C-706C-D78514E2F33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97144" y="3786265"/>
            <a:ext cx="609600" cy="609600"/>
          </a:xfrm>
          <a:prstGeom prst="rect">
            <a:avLst/>
          </a:prstGeom>
        </p:spPr>
      </p:pic>
    </p:spTree>
    <p:extLst>
      <p:ext uri="{BB962C8B-B14F-4D97-AF65-F5344CB8AC3E}">
        <p14:creationId xmlns:p14="http://schemas.microsoft.com/office/powerpoint/2010/main" val="2417502239"/>
      </p:ext>
    </p:extLst>
  </p:cSld>
  <p:clrMapOvr>
    <a:masterClrMapping/>
  </p:clrMapOvr>
  <mc:AlternateContent xmlns:mc="http://schemas.openxmlformats.org/markup-compatibility/2006" xmlns:p14="http://schemas.microsoft.com/office/powerpoint/2010/main">
    <mc:Choice Requires="p14">
      <p:transition spd="slow" p14:dur="2000" advTm="143719"/>
    </mc:Choice>
    <mc:Fallback xmlns="">
      <p:transition spd="slow" advTm="143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125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674E1-0B83-CB0C-6CF0-AD1133E03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8AA1FA-1F96-3B16-9C53-4E0238F5B39E}"/>
              </a:ext>
            </a:extLst>
          </p:cNvPr>
          <p:cNvSpPr>
            <a:spLocks noGrp="1"/>
          </p:cNvSpPr>
          <p:nvPr>
            <p:ph type="title"/>
          </p:nvPr>
        </p:nvSpPr>
        <p:spPr/>
        <p:txBody>
          <a:bodyPr>
            <a:normAutofit/>
          </a:bodyPr>
          <a:lstStyle/>
          <a:p>
            <a:r>
              <a:rPr lang="en-US" b="1" dirty="0"/>
              <a:t>Equity Initiatives</a:t>
            </a:r>
          </a:p>
        </p:txBody>
      </p:sp>
      <p:sp>
        <p:nvSpPr>
          <p:cNvPr id="3" name="Content Placeholder 2">
            <a:extLst>
              <a:ext uri="{FF2B5EF4-FFF2-40B4-BE49-F238E27FC236}">
                <a16:creationId xmlns:a16="http://schemas.microsoft.com/office/drawing/2014/main" id="{381388CB-4DB5-DB0E-34BA-0B55E18EB339}"/>
              </a:ext>
            </a:extLst>
          </p:cNvPr>
          <p:cNvSpPr>
            <a:spLocks noGrp="1"/>
          </p:cNvSpPr>
          <p:nvPr>
            <p:ph idx="1"/>
          </p:nvPr>
        </p:nvSpPr>
        <p:spPr>
          <a:xfrm>
            <a:off x="404061" y="1052435"/>
            <a:ext cx="7988572" cy="3477034"/>
          </a:xfrm>
        </p:spPr>
        <p:txBody>
          <a:bodyPr>
            <a:normAutofit fontScale="92500" lnSpcReduction="20000"/>
          </a:bodyPr>
          <a:lstStyle/>
          <a:p>
            <a:pPr marL="0" indent="0">
              <a:buNone/>
            </a:pPr>
            <a:r>
              <a:rPr lang="en-CA" sz="1800" dirty="0">
                <a:solidFill>
                  <a:schemeClr val="tx2">
                    <a:lumMod val="75000"/>
                    <a:lumOff val="25000"/>
                  </a:schemeClr>
                </a:solidFill>
                <a:hlinkClick r:id="rId4">
                  <a:extLst>
                    <a:ext uri="{A12FA001-AC4F-418D-AE19-62706E023703}">
                      <ahyp:hlinkClr xmlns:ahyp="http://schemas.microsoft.com/office/drawing/2018/hyperlinkcolor" val="tx"/>
                    </a:ext>
                  </a:extLst>
                </a:hlinkClick>
              </a:rPr>
              <a:t>Black student researchers</a:t>
            </a:r>
            <a:endParaRPr lang="en-CA" sz="1800" dirty="0">
              <a:solidFill>
                <a:schemeClr val="tx2">
                  <a:lumMod val="75000"/>
                  <a:lumOff val="25000"/>
                </a:schemeClr>
              </a:solidFill>
            </a:endParaRPr>
          </a:p>
          <a:p>
            <a:pPr marL="0" indent="0">
              <a:buNone/>
            </a:pPr>
            <a:endParaRPr lang="en-CA" sz="1800" dirty="0">
              <a:solidFill>
                <a:schemeClr val="tx2">
                  <a:lumMod val="75000"/>
                  <a:lumOff val="25000"/>
                </a:schemeClr>
              </a:solidFill>
            </a:endParaRPr>
          </a:p>
          <a:p>
            <a:pPr>
              <a:spcBef>
                <a:spcPts val="0"/>
              </a:spcBef>
            </a:pPr>
            <a:r>
              <a:rPr lang="en-CA" sz="1600" dirty="0"/>
              <a:t>The Tri-Agencies have dedicated resources to address the disproportionate underfunding of Black scholars.  This support will help strengthen efforts to address inequities, making Canada’s research culture more equitable, diverse, and inclusive.</a:t>
            </a:r>
          </a:p>
          <a:p>
            <a:pPr marL="0" indent="0">
              <a:spcBef>
                <a:spcPts val="0"/>
              </a:spcBef>
              <a:buNone/>
            </a:pPr>
            <a:endParaRPr lang="en-CA" sz="1800" dirty="0"/>
          </a:p>
          <a:p>
            <a:pPr marL="0" indent="0">
              <a:buNone/>
            </a:pPr>
            <a:r>
              <a:rPr lang="en-CA" sz="1800" dirty="0">
                <a:solidFill>
                  <a:schemeClr val="tx2">
                    <a:lumMod val="75000"/>
                    <a:lumOff val="25000"/>
                  </a:schemeClr>
                </a:solidFill>
                <a:hlinkClick r:id="rId5">
                  <a:extLst>
                    <a:ext uri="{A12FA001-AC4F-418D-AE19-62706E023703}">
                      <ahyp:hlinkClr xmlns:ahyp="http://schemas.microsoft.com/office/drawing/2018/hyperlinkcolor" val="tx"/>
                    </a:ext>
                  </a:extLst>
                </a:hlinkClick>
              </a:rPr>
              <a:t>Indigenous student researchers</a:t>
            </a:r>
            <a:endParaRPr lang="en-CA" sz="1800" dirty="0">
              <a:solidFill>
                <a:schemeClr val="tx2">
                  <a:lumMod val="75000"/>
                  <a:lumOff val="25000"/>
                </a:schemeClr>
              </a:solidFill>
            </a:endParaRPr>
          </a:p>
          <a:p>
            <a:pPr marL="0" indent="0">
              <a:buNone/>
            </a:pPr>
            <a:endParaRPr lang="en-CA" sz="1800" dirty="0">
              <a:solidFill>
                <a:schemeClr val="tx2">
                  <a:lumMod val="75000"/>
                  <a:lumOff val="25000"/>
                </a:schemeClr>
              </a:solidFill>
            </a:endParaRPr>
          </a:p>
          <a:p>
            <a:pPr>
              <a:spcBef>
                <a:spcPts val="0"/>
              </a:spcBef>
              <a:spcAft>
                <a:spcPts val="1200"/>
              </a:spcAft>
            </a:pPr>
            <a:r>
              <a:rPr lang="en-CA" sz="1600" dirty="0"/>
              <a:t>As part of the Tri-Agencies’ commitment to support Indigenous research and First Nations, Inuit and Métis graduate students, institutions may recommend an unlimited number of applications from Canadian Indigenous students to the national competition. The granting agencies have established new processes and options for affirmation of Indigenous citizenship and membership based on consultation with Indigenous advisory groups.  Please refer to the </a:t>
            </a:r>
            <a:r>
              <a:rPr lang="en-CA" sz="1600" dirty="0">
                <a:hlinkClick r:id="rId6"/>
              </a:rPr>
              <a:t>Tri-Agency Policy on Indigenous Citizenship and Membership Affirmation</a:t>
            </a:r>
            <a:r>
              <a:rPr lang="en-CA" sz="1600" dirty="0"/>
              <a:t>.</a:t>
            </a:r>
          </a:p>
          <a:p>
            <a:pPr>
              <a:spcBef>
                <a:spcPts val="0"/>
              </a:spcBef>
              <a:spcAft>
                <a:spcPts val="1200"/>
              </a:spcAft>
            </a:pPr>
            <a:r>
              <a:rPr lang="en-CA" sz="1600" dirty="0"/>
              <a:t>To request an institutional Indigenous attestation letter from the OVPI, email </a:t>
            </a:r>
            <a:r>
              <a:rPr lang="en-CA" sz="1600" u="sng" dirty="0">
                <a:hlinkClick r:id="rId7"/>
              </a:rPr>
              <a:t>vpiicd@uvic.ca</a:t>
            </a:r>
            <a:r>
              <a:rPr lang="en-CA" sz="1600" dirty="0"/>
              <a:t>. </a:t>
            </a:r>
          </a:p>
          <a:p>
            <a:pPr marL="0" indent="0">
              <a:spcBef>
                <a:spcPts val="0"/>
              </a:spcBef>
              <a:buNone/>
            </a:pPr>
            <a:endParaRPr lang="en-CA" sz="2000" dirty="0"/>
          </a:p>
        </p:txBody>
      </p:sp>
      <p:pic>
        <p:nvPicPr>
          <p:cNvPr id="4" name="Recorded Sound">
            <a:hlinkClick r:id="" action="ppaction://media"/>
            <a:extLst>
              <a:ext uri="{FF2B5EF4-FFF2-40B4-BE49-F238E27FC236}">
                <a16:creationId xmlns:a16="http://schemas.microsoft.com/office/drawing/2014/main" id="{6F2A63B8-66EE-C9FC-27C8-9D90A240902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783033" y="4001757"/>
            <a:ext cx="609600" cy="609600"/>
          </a:xfrm>
          <a:prstGeom prst="rect">
            <a:avLst/>
          </a:prstGeom>
        </p:spPr>
      </p:pic>
    </p:spTree>
    <p:extLst>
      <p:ext uri="{BB962C8B-B14F-4D97-AF65-F5344CB8AC3E}">
        <p14:creationId xmlns:p14="http://schemas.microsoft.com/office/powerpoint/2010/main" val="3026951657"/>
      </p:ext>
    </p:extLst>
  </p:cSld>
  <p:clrMapOvr>
    <a:masterClrMapping/>
  </p:clrMapOvr>
  <mc:AlternateContent xmlns:mc="http://schemas.openxmlformats.org/markup-compatibility/2006" xmlns:p14="http://schemas.microsoft.com/office/powerpoint/2010/main">
    <mc:Choice Requires="p14">
      <p:transition spd="slow" p14:dur="2000" advTm="143719"/>
    </mc:Choice>
    <mc:Fallback xmlns="">
      <p:transition spd="slow" advTm="143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9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E49D5-131E-FB39-CEAD-98C5E844D6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919545-0EE2-D0A1-A9E2-CFE16686EBEF}"/>
              </a:ext>
            </a:extLst>
          </p:cNvPr>
          <p:cNvSpPr>
            <a:spLocks noGrp="1"/>
          </p:cNvSpPr>
          <p:nvPr>
            <p:ph type="title"/>
          </p:nvPr>
        </p:nvSpPr>
        <p:spPr/>
        <p:txBody>
          <a:bodyPr>
            <a:normAutofit/>
          </a:bodyPr>
          <a:lstStyle/>
          <a:p>
            <a:r>
              <a:rPr lang="en-CA" sz="3200" b="1" kern="100" dirty="0">
                <a:ea typeface="Calibri Light" panose="020F0302020204030204" pitchFamily="34" charset="0"/>
              </a:rPr>
              <a:t>Canadian Common CV</a:t>
            </a:r>
            <a:endParaRPr lang="en-CA" sz="3200" kern="100" dirty="0">
              <a:ea typeface="Calibri Light" panose="020F0302020204030204" pitchFamily="34" charset="0"/>
            </a:endParaRPr>
          </a:p>
        </p:txBody>
      </p:sp>
      <p:sp>
        <p:nvSpPr>
          <p:cNvPr id="3" name="Content Placeholder 2">
            <a:extLst>
              <a:ext uri="{FF2B5EF4-FFF2-40B4-BE49-F238E27FC236}">
                <a16:creationId xmlns:a16="http://schemas.microsoft.com/office/drawing/2014/main" id="{78BD4A14-C20B-116B-8896-88D288C9B243}"/>
              </a:ext>
            </a:extLst>
          </p:cNvPr>
          <p:cNvSpPr>
            <a:spLocks noGrp="1"/>
          </p:cNvSpPr>
          <p:nvPr>
            <p:ph idx="1"/>
          </p:nvPr>
        </p:nvSpPr>
        <p:spPr>
          <a:xfrm>
            <a:off x="404061" y="1052435"/>
            <a:ext cx="7988572" cy="3477034"/>
          </a:xfrm>
        </p:spPr>
        <p:txBody>
          <a:bodyPr>
            <a:normAutofit fontScale="92500" lnSpcReduction="20000"/>
          </a:bodyPr>
          <a:lstStyle/>
          <a:p>
            <a:pPr marL="342900" indent="-342900">
              <a:tabLst>
                <a:tab pos="457200" algn="l"/>
              </a:tabLst>
            </a:pPr>
            <a:r>
              <a:rPr lang="en-CA" sz="2000" kern="100" dirty="0">
                <a:ea typeface="Calibri Light" panose="020F0302020204030204" pitchFamily="34" charset="0"/>
              </a:rPr>
              <a:t>All applicants must complete a CIHR </a:t>
            </a:r>
            <a:r>
              <a:rPr lang="en-CA" sz="2000" kern="100" dirty="0">
                <a:solidFill>
                  <a:schemeClr val="tx1"/>
                </a:solidFill>
                <a:ea typeface="Calibri Light" panose="020F0302020204030204" pitchFamily="34" charset="0"/>
                <a:hlinkClick r:id="rId4">
                  <a:extLst>
                    <a:ext uri="{A12FA001-AC4F-418D-AE19-62706E023703}">
                      <ahyp:hlinkClr xmlns:ahyp="http://schemas.microsoft.com/office/drawing/2018/hyperlinkcolor" val="tx"/>
                    </a:ext>
                  </a:extLst>
                </a:hlinkClick>
              </a:rPr>
              <a:t>Common CV</a:t>
            </a:r>
            <a:r>
              <a:rPr lang="en-CA" sz="2000" kern="100" dirty="0">
                <a:solidFill>
                  <a:schemeClr val="tx1"/>
                </a:solidFill>
                <a:ea typeface="Calibri Light" panose="020F0302020204030204" pitchFamily="34" charset="0"/>
              </a:rPr>
              <a:t> </a:t>
            </a:r>
            <a:r>
              <a:rPr lang="en-CA" sz="2000" kern="100" dirty="0">
                <a:ea typeface="Calibri Light" panose="020F0302020204030204" pitchFamily="34" charset="0"/>
              </a:rPr>
              <a:t>(CCV). A CCV provides important information to reviewers; not every field in the CCV must be completed.</a:t>
            </a:r>
          </a:p>
          <a:p>
            <a:pPr marL="342900" indent="-342900">
              <a:tabLst>
                <a:tab pos="457200" algn="l"/>
              </a:tabLst>
            </a:pPr>
            <a:r>
              <a:rPr lang="en-CA" sz="2000" kern="100" dirty="0">
                <a:ea typeface="Calibri Light" panose="020F0302020204030204" pitchFamily="34" charset="0"/>
              </a:rPr>
              <a:t>Your CCV will include:</a:t>
            </a:r>
          </a:p>
          <a:p>
            <a:pPr>
              <a:buFont typeface="Wingdings" panose="05000000000000000000" pitchFamily="2" charset="2"/>
              <a:buChar char="Ø"/>
              <a:tabLst>
                <a:tab pos="457200" algn="l"/>
              </a:tabLst>
            </a:pPr>
            <a:r>
              <a:rPr lang="en-CA" sz="2000" kern="100" dirty="0">
                <a:ea typeface="Calibri Light" panose="020F0302020204030204" pitchFamily="34" charset="0"/>
              </a:rPr>
              <a:t>Recognitions </a:t>
            </a:r>
          </a:p>
          <a:p>
            <a:pPr>
              <a:buFont typeface="Wingdings" panose="05000000000000000000" pitchFamily="2" charset="2"/>
              <a:buChar char="Ø"/>
              <a:tabLst>
                <a:tab pos="457200" algn="l"/>
              </a:tabLst>
            </a:pPr>
            <a:r>
              <a:rPr lang="en-CA" sz="2000" kern="100" dirty="0">
                <a:ea typeface="Calibri Light" panose="020F0302020204030204" pitchFamily="34" charset="0"/>
              </a:rPr>
              <a:t>Employment </a:t>
            </a:r>
          </a:p>
          <a:p>
            <a:pPr>
              <a:buFont typeface="Wingdings" panose="05000000000000000000" pitchFamily="2" charset="2"/>
              <a:buChar char="Ø"/>
              <a:tabLst>
                <a:tab pos="457200" algn="l"/>
              </a:tabLst>
            </a:pPr>
            <a:r>
              <a:rPr lang="en-CA" sz="2000" kern="100" dirty="0">
                <a:ea typeface="Calibri Light" panose="020F0302020204030204" pitchFamily="34" charset="0"/>
              </a:rPr>
              <a:t>Research funding history </a:t>
            </a:r>
          </a:p>
          <a:p>
            <a:pPr>
              <a:buFont typeface="Wingdings" panose="05000000000000000000" pitchFamily="2" charset="2"/>
              <a:buChar char="Ø"/>
              <a:tabLst>
                <a:tab pos="457200" algn="l"/>
              </a:tabLst>
            </a:pPr>
            <a:r>
              <a:rPr lang="en-CA" sz="2000" kern="100" dirty="0">
                <a:ea typeface="Calibri Light" panose="020F0302020204030204" pitchFamily="34" charset="0"/>
              </a:rPr>
              <a:t>Activities </a:t>
            </a:r>
          </a:p>
          <a:p>
            <a:pPr>
              <a:buFont typeface="Wingdings" panose="05000000000000000000" pitchFamily="2" charset="2"/>
              <a:buChar char="Ø"/>
              <a:tabLst>
                <a:tab pos="457200" algn="l"/>
              </a:tabLst>
            </a:pPr>
            <a:r>
              <a:rPr lang="en-CA" sz="2000" kern="100" dirty="0">
                <a:ea typeface="Calibri Light" panose="020F0302020204030204" pitchFamily="34" charset="0"/>
              </a:rPr>
              <a:t>Contributions</a:t>
            </a:r>
          </a:p>
          <a:p>
            <a:pPr>
              <a:buFont typeface="Wingdings" panose="05000000000000000000" pitchFamily="2" charset="2"/>
              <a:buChar char="Ø"/>
              <a:tabLst>
                <a:tab pos="457200" algn="l"/>
              </a:tabLst>
            </a:pPr>
            <a:r>
              <a:rPr lang="en-CA" sz="2000" kern="100" dirty="0">
                <a:ea typeface="Calibri Light" panose="020F0302020204030204" pitchFamily="34" charset="0"/>
              </a:rPr>
              <a:t>Academic record: List of </a:t>
            </a:r>
            <a:r>
              <a:rPr lang="en-CA" sz="2000" u="sng" kern="100" dirty="0">
                <a:ea typeface="Calibri Light" panose="020F0302020204030204" pitchFamily="34" charset="0"/>
              </a:rPr>
              <a:t>ALL</a:t>
            </a:r>
            <a:r>
              <a:rPr lang="en-CA" sz="2000" kern="100" dirty="0">
                <a:ea typeface="Calibri Light" panose="020F0302020204030204" pitchFamily="34" charset="0"/>
              </a:rPr>
              <a:t> post-secondary institutions you have attended</a:t>
            </a:r>
          </a:p>
          <a:p>
            <a:pPr>
              <a:tabLst>
                <a:tab pos="457200" algn="l"/>
              </a:tabLst>
            </a:pPr>
            <a:r>
              <a:rPr lang="en-CA" sz="2000" kern="100" dirty="0">
                <a:solidFill>
                  <a:srgbClr val="C00000"/>
                </a:solidFill>
                <a:ea typeface="Calibri Light" panose="020F0302020204030204" pitchFamily="34" charset="0"/>
              </a:rPr>
              <a:t>SEE FULL CCV INSTRUCTIONS FOR MORE INFORMATION</a:t>
            </a:r>
          </a:p>
        </p:txBody>
      </p:sp>
      <p:pic>
        <p:nvPicPr>
          <p:cNvPr id="4" name="Recorded Sound">
            <a:hlinkClick r:id="" action="ppaction://media"/>
            <a:extLst>
              <a:ext uri="{FF2B5EF4-FFF2-40B4-BE49-F238E27FC236}">
                <a16:creationId xmlns:a16="http://schemas.microsoft.com/office/drawing/2014/main" id="{8D6DC3F5-7E89-EE5A-C0DC-66C330E0D67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86918" y="3786265"/>
            <a:ext cx="609600" cy="609600"/>
          </a:xfrm>
          <a:prstGeom prst="rect">
            <a:avLst/>
          </a:prstGeom>
        </p:spPr>
      </p:pic>
    </p:spTree>
    <p:extLst>
      <p:ext uri="{BB962C8B-B14F-4D97-AF65-F5344CB8AC3E}">
        <p14:creationId xmlns:p14="http://schemas.microsoft.com/office/powerpoint/2010/main" val="279716456"/>
      </p:ext>
    </p:extLst>
  </p:cSld>
  <p:clrMapOvr>
    <a:masterClrMapping/>
  </p:clrMapOvr>
  <mc:AlternateContent xmlns:mc="http://schemas.openxmlformats.org/markup-compatibility/2006" xmlns:p14="http://schemas.microsoft.com/office/powerpoint/2010/main">
    <mc:Choice Requires="p14">
      <p:transition spd="slow" p14:dur="2000" advTm="143719"/>
    </mc:Choice>
    <mc:Fallback xmlns="">
      <p:transition spd="slow" advTm="143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79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51080-A51A-1CCE-1FD0-7160E080BB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CD2D00-86EA-53E8-EB87-31ACD59BAC50}"/>
              </a:ext>
            </a:extLst>
          </p:cNvPr>
          <p:cNvSpPr>
            <a:spLocks noGrp="1"/>
          </p:cNvSpPr>
          <p:nvPr>
            <p:ph type="title"/>
          </p:nvPr>
        </p:nvSpPr>
        <p:spPr/>
        <p:txBody>
          <a:bodyPr>
            <a:normAutofit/>
          </a:bodyPr>
          <a:lstStyle/>
          <a:p>
            <a:r>
              <a:rPr lang="en-CA" sz="3200" b="1" kern="100" dirty="0">
                <a:ea typeface="Calibri Light" panose="020F0302020204030204" pitchFamily="34" charset="0"/>
              </a:rPr>
              <a:t>Sponsor Assessments</a:t>
            </a:r>
            <a:endParaRPr lang="en-CA" sz="3200" kern="100" dirty="0">
              <a:ea typeface="Calibri Light" panose="020F0302020204030204" pitchFamily="34" charset="0"/>
            </a:endParaRPr>
          </a:p>
        </p:txBody>
      </p:sp>
      <p:sp>
        <p:nvSpPr>
          <p:cNvPr id="3" name="Content Placeholder 2">
            <a:extLst>
              <a:ext uri="{FF2B5EF4-FFF2-40B4-BE49-F238E27FC236}">
                <a16:creationId xmlns:a16="http://schemas.microsoft.com/office/drawing/2014/main" id="{51F110AD-524F-7E1B-7CDE-DF0F700215DA}"/>
              </a:ext>
            </a:extLst>
          </p:cNvPr>
          <p:cNvSpPr>
            <a:spLocks noGrp="1"/>
          </p:cNvSpPr>
          <p:nvPr>
            <p:ph idx="1"/>
          </p:nvPr>
        </p:nvSpPr>
        <p:spPr>
          <a:xfrm>
            <a:off x="404061" y="1052435"/>
            <a:ext cx="7988572" cy="3477034"/>
          </a:xfrm>
        </p:spPr>
        <p:txBody>
          <a:bodyPr>
            <a:normAutofit fontScale="92500"/>
          </a:bodyPr>
          <a:lstStyle/>
          <a:p>
            <a:pPr>
              <a:lnSpc>
                <a:spcPct val="100000"/>
              </a:lnSpc>
            </a:pPr>
            <a:r>
              <a:rPr lang="en-CA" sz="2000" kern="100" dirty="0">
                <a:ea typeface="Aptos" panose="020B0004020202020204" pitchFamily="34" charset="0"/>
                <a:cs typeface="Times New Roman" panose="02020603050405020304" pitchFamily="18" charset="0"/>
              </a:rPr>
              <a:t>Sponsor assessments play a critical role in the review process so it is important to select sponsors who will provide you with a strong assessment. </a:t>
            </a:r>
          </a:p>
          <a:p>
            <a:pPr>
              <a:lnSpc>
                <a:spcPct val="100000"/>
              </a:lnSpc>
            </a:pPr>
            <a:r>
              <a:rPr lang="en-CA" sz="2000" kern="100" dirty="0">
                <a:ea typeface="Aptos" panose="020B0004020202020204" pitchFamily="34" charset="0"/>
                <a:cs typeface="Times New Roman" panose="02020603050405020304" pitchFamily="18" charset="0"/>
              </a:rPr>
              <a:t>CIHR recommends that the applicants choose sponsors under whom they have trained and who have had a good opportunity to assess their potential for research.</a:t>
            </a:r>
          </a:p>
          <a:p>
            <a:pPr>
              <a:lnSpc>
                <a:spcPct val="100000"/>
              </a:lnSpc>
            </a:pPr>
            <a:r>
              <a:rPr lang="en-CA" sz="2000" kern="100" dirty="0">
                <a:ea typeface="Aptos" panose="020B0004020202020204" pitchFamily="34" charset="0"/>
                <a:cs typeface="Times New Roman" panose="02020603050405020304" pitchFamily="18" charset="0"/>
              </a:rPr>
              <a:t>When asking someone to act as sponsor, confirm the best email address to use, since they will receive the request directly from CIHR.</a:t>
            </a:r>
          </a:p>
          <a:p>
            <a:pPr>
              <a:lnSpc>
                <a:spcPct val="100000"/>
              </a:lnSpc>
            </a:pPr>
            <a:r>
              <a:rPr lang="en-CA" sz="2000" kern="100" dirty="0">
                <a:ea typeface="Calibri Light" panose="020F0302020204030204" pitchFamily="34" charset="0"/>
              </a:rPr>
              <a:t>Give your sponsor ample time to complete their assessment and provide them with a link to the </a:t>
            </a:r>
            <a:r>
              <a:rPr lang="en-CA" sz="2000" kern="100" dirty="0">
                <a:ea typeface="Calibri Light" panose="020F0302020204030204" pitchFamily="34" charset="0"/>
                <a:hlinkClick r:id="rId4"/>
              </a:rPr>
              <a:t>CIHR Information for sponsors</a:t>
            </a:r>
            <a:r>
              <a:rPr lang="en-CA" sz="2000" kern="100" dirty="0">
                <a:ea typeface="Calibri Light" panose="020F0302020204030204" pitchFamily="34" charset="0"/>
              </a:rPr>
              <a:t>, along with a copy of your draft application and CV.</a:t>
            </a:r>
          </a:p>
        </p:txBody>
      </p:sp>
      <p:pic>
        <p:nvPicPr>
          <p:cNvPr id="5" name="Recorded Sound">
            <a:hlinkClick r:id="" action="ppaction://media"/>
            <a:extLst>
              <a:ext uri="{FF2B5EF4-FFF2-40B4-BE49-F238E27FC236}">
                <a16:creationId xmlns:a16="http://schemas.microsoft.com/office/drawing/2014/main" id="{75B1AE7E-8E70-D4D9-67CC-3A0DA39FB94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83033" y="3919869"/>
            <a:ext cx="609600" cy="609600"/>
          </a:xfrm>
          <a:prstGeom prst="rect">
            <a:avLst/>
          </a:prstGeom>
        </p:spPr>
      </p:pic>
    </p:spTree>
    <p:extLst>
      <p:ext uri="{BB962C8B-B14F-4D97-AF65-F5344CB8AC3E}">
        <p14:creationId xmlns:p14="http://schemas.microsoft.com/office/powerpoint/2010/main" val="1003171377"/>
      </p:ext>
    </p:extLst>
  </p:cSld>
  <p:clrMapOvr>
    <a:masterClrMapping/>
  </p:clrMapOvr>
  <mc:AlternateContent xmlns:mc="http://schemas.openxmlformats.org/markup-compatibility/2006" xmlns:p14="http://schemas.microsoft.com/office/powerpoint/2010/main">
    <mc:Choice Requires="p14">
      <p:transition spd="slow" p14:dur="2000" advTm="143719"/>
    </mc:Choice>
    <mc:Fallback xmlns="">
      <p:transition spd="slow" advTm="143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725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Title Slide 1">
  <a:themeElements>
    <a:clrScheme name="UVic Brand Refresh">
      <a:dk1>
        <a:srgbClr val="002858"/>
      </a:dk1>
      <a:lt1>
        <a:srgbClr val="FFFFFF"/>
      </a:lt1>
      <a:dk2>
        <a:srgbClr val="002F60"/>
      </a:dk2>
      <a:lt2>
        <a:srgbClr val="BEE7F9"/>
      </a:lt2>
      <a:accent1>
        <a:srgbClr val="26A738"/>
      </a:accent1>
      <a:accent2>
        <a:srgbClr val="0073BC"/>
      </a:accent2>
      <a:accent3>
        <a:srgbClr val="002858"/>
      </a:accent3>
      <a:accent4>
        <a:srgbClr val="FDB813"/>
      </a:accent4>
      <a:accent5>
        <a:srgbClr val="0073BC"/>
      </a:accent5>
      <a:accent6>
        <a:srgbClr val="008538"/>
      </a:accent6>
      <a:hlink>
        <a:srgbClr val="FFFFFF"/>
      </a:hlink>
      <a:folHlink>
        <a:srgbClr val="0028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AM_06262_EdgePPTTmplts_16x9_white_OUTrev" id="{E37DACD6-36C3-6D4A-9C6C-CED8923AB4D3}" vid="{6B14BE1E-503F-0F44-BAAA-8D1C2E4CCE06}"/>
    </a:ext>
  </a:extLst>
</a:theme>
</file>

<file path=ppt/theme/theme2.xml><?xml version="1.0" encoding="utf-8"?>
<a:theme xmlns:a="http://schemas.openxmlformats.org/drawingml/2006/main" name="Title Slide 2">
  <a:themeElements>
    <a:clrScheme name="UVic Brand Refresh">
      <a:dk1>
        <a:srgbClr val="002858"/>
      </a:dk1>
      <a:lt1>
        <a:srgbClr val="FFFFFF"/>
      </a:lt1>
      <a:dk2>
        <a:srgbClr val="002F60"/>
      </a:dk2>
      <a:lt2>
        <a:srgbClr val="BEE7F9"/>
      </a:lt2>
      <a:accent1>
        <a:srgbClr val="26A738"/>
      </a:accent1>
      <a:accent2>
        <a:srgbClr val="0073BC"/>
      </a:accent2>
      <a:accent3>
        <a:srgbClr val="002858"/>
      </a:accent3>
      <a:accent4>
        <a:srgbClr val="FDB813"/>
      </a:accent4>
      <a:accent5>
        <a:srgbClr val="0073BC"/>
      </a:accent5>
      <a:accent6>
        <a:srgbClr val="008538"/>
      </a:accent6>
      <a:hlink>
        <a:srgbClr val="FFFFFF"/>
      </a:hlink>
      <a:folHlink>
        <a:srgbClr val="0028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AM_06262_EdgePPTTmplts_16x9_white_OUTrev" id="{E37DACD6-36C3-6D4A-9C6C-CED8923AB4D3}" vid="{6B14BE1E-503F-0F44-BAAA-8D1C2E4CCE06}"/>
    </a:ext>
  </a:extLst>
</a:theme>
</file>

<file path=ppt/theme/theme3.xml><?xml version="1.0" encoding="utf-8"?>
<a:theme xmlns:a="http://schemas.openxmlformats.org/drawingml/2006/main" name="Content Slide 1">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Content Slide 2">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Hyperlink xmlns="3084634b-2aa7-4fa5-9bec-f2a99e7ad866">
      <Url xsi:nil="true"/>
      <Description xsi:nil="true"/>
    </Hyperlink>
    <TEST xmlns="3084634b-2aa7-4fa5-9bec-f2a99e7ad866" xsi:nil="true"/>
    <Imageexample_x003f_ xmlns="3084634b-2aa7-4fa5-9bec-f2a99e7ad866" xsi:nil="true"/>
    <lcf76f155ced4ddcb4097134ff3c332f xmlns="3084634b-2aa7-4fa5-9bec-f2a99e7ad86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66781699DA9134B9A08F06DE4F7F9CE" ma:contentTypeVersion="16" ma:contentTypeDescription="Create a new document." ma:contentTypeScope="" ma:versionID="8db29772acb1a8b647b51fb4415b510b">
  <xsd:schema xmlns:xsd="http://www.w3.org/2001/XMLSchema" xmlns:xs="http://www.w3.org/2001/XMLSchema" xmlns:p="http://schemas.microsoft.com/office/2006/metadata/properties" xmlns:ns2="3084634b-2aa7-4fa5-9bec-f2a99e7ad866" targetNamespace="http://schemas.microsoft.com/office/2006/metadata/properties" ma:root="true" ma:fieldsID="9187c11962bdf088f170aab5221f96ef" ns2:_="">
    <xsd:import namespace="3084634b-2aa7-4fa5-9bec-f2a99e7ad866"/>
    <xsd:element name="properties">
      <xsd:complexType>
        <xsd:sequence>
          <xsd:element name="documentManagement">
            <xsd:complexType>
              <xsd:all>
                <xsd:element ref="ns2:TEST" minOccurs="0"/>
                <xsd:element ref="ns2:Imageexample_x003f_" minOccurs="0"/>
                <xsd:element ref="ns2:lcf76f155ced4ddcb4097134ff3c332f"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OCR" minOccurs="0"/>
                <xsd:element ref="ns2:MediaServiceGenerationTime" minOccurs="0"/>
                <xsd:element ref="ns2:MediaServiceEventHashCode" minOccurs="0"/>
                <xsd:element ref="ns2:Hyperlin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84634b-2aa7-4fa5-9bec-f2a99e7ad866" elementFormDefault="qualified">
    <xsd:import namespace="http://schemas.microsoft.com/office/2006/documentManagement/types"/>
    <xsd:import namespace="http://schemas.microsoft.com/office/infopath/2007/PartnerControls"/>
    <xsd:element name="TEST" ma:index="8" nillable="true" ma:displayName="TEST " ma:description="TEST Image" ma:format="Thumbnail" ma:internalName="TEST">
      <xsd:simpleType>
        <xsd:restriction base="dms:Unknown"/>
      </xsd:simpleType>
    </xsd:element>
    <xsd:element name="Imageexample_x003f_" ma:index="9" nillable="true" ma:displayName="Image Preview" ma:format="Thumbnail" ma:internalName="Imageexample_x003f_">
      <xsd:simpleType>
        <xsd:restriction base="dms:Unknown"/>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efc961-1432-4524-a5af-13225f490e8b" ma:termSetId="09814cd3-568e-fe90-9814-8d621ff8fb84" ma:anchorId="fba54fb3-c3e1-fe81-a776-ca4b69148c4d" ma:open="true" ma:isKeyword="false">
      <xsd:complexType>
        <xsd:sequence>
          <xsd:element ref="pc:Terms" minOccurs="0" maxOccurs="1"/>
        </xsd:sequence>
      </xsd:complex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Hyperlink" ma:index="20" nillable="true" ma:displayName="Hyperlink" ma:format="Hyperlink" ma:internalName="Hyperlink">
      <xsd:complexType>
        <xsd:complexContent>
          <xsd:extension base="dms:URL">
            <xsd:sequence>
              <xsd:element name="Url" type="dms:ValidUrl" minOccurs="0" nillable="true"/>
              <xsd:element name="Description" type="xsd:string"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69F097E-A19E-4B0C-A87C-771EE5DE8BCF}">
  <ds:schemaRefs>
    <ds:schemaRef ds:uri="http://schemas.microsoft.com/sharepoint/v3/contenttype/forms"/>
  </ds:schemaRefs>
</ds:datastoreItem>
</file>

<file path=customXml/itemProps2.xml><?xml version="1.0" encoding="utf-8"?>
<ds:datastoreItem xmlns:ds="http://schemas.openxmlformats.org/officeDocument/2006/customXml" ds:itemID="{CC598738-F6A9-47E3-8A50-6B27BA2EEEF4}">
  <ds:schemaRefs>
    <ds:schemaRef ds:uri="http://schemas.microsoft.com/office/infopath/2007/PartnerControls"/>
    <ds:schemaRef ds:uri="http://schemas.microsoft.com/office/2006/metadata/properties"/>
    <ds:schemaRef ds:uri="3084634b-2aa7-4fa5-9bec-f2a99e7ad866"/>
    <ds:schemaRef ds:uri="http://purl.org/dc/terms/"/>
    <ds:schemaRef ds:uri="http://schemas.microsoft.com/office/2006/documentManagement/types"/>
    <ds:schemaRef ds:uri="http://purl.org/dc/elements/1.1/"/>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759CFE0A-3F58-450B-89F8-3C98A69439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84634b-2aa7-4fa5-9bec-f2a99e7ad8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Theme1</Template>
  <TotalTime>6071</TotalTime>
  <Words>1263</Words>
  <Application>Microsoft Office PowerPoint</Application>
  <PresentationFormat>On-screen Show (16:9)</PresentationFormat>
  <Paragraphs>146</Paragraphs>
  <Slides>17</Slides>
  <Notes>0</Notes>
  <HiddenSlides>0</HiddenSlides>
  <MMClips>17</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17</vt:i4>
      </vt:variant>
    </vt:vector>
  </HeadingPairs>
  <TitlesOfParts>
    <vt:vector size="30" baseType="lpstr">
      <vt:lpstr>Aptos</vt:lpstr>
      <vt:lpstr>Arial</vt:lpstr>
      <vt:lpstr>Calibri</vt:lpstr>
      <vt:lpstr>Calibri Light</vt:lpstr>
      <vt:lpstr>Congenial Light</vt:lpstr>
      <vt:lpstr>Courier New</vt:lpstr>
      <vt:lpstr>Noto Sans</vt:lpstr>
      <vt:lpstr>Noto Sans Light</vt:lpstr>
      <vt:lpstr>Wingdings</vt:lpstr>
      <vt:lpstr>Title Slide 1</vt:lpstr>
      <vt:lpstr>Title Slide 2</vt:lpstr>
      <vt:lpstr>Content Slide 1</vt:lpstr>
      <vt:lpstr>Content Slide 2</vt:lpstr>
      <vt:lpstr>CIHR CGRS-D Application advice &amp; support   August 2026  </vt:lpstr>
      <vt:lpstr>What is the CIHR CGRS-D?</vt:lpstr>
      <vt:lpstr>What are the selection criteria?</vt:lpstr>
      <vt:lpstr>Your application strategy</vt:lpstr>
      <vt:lpstr>Creating a CIHR CGRS D application</vt:lpstr>
      <vt:lpstr>Application tips</vt:lpstr>
      <vt:lpstr>Equity Initiatives</vt:lpstr>
      <vt:lpstr>Canadian Common CV</vt:lpstr>
      <vt:lpstr>Sponsor Assessments</vt:lpstr>
      <vt:lpstr>Training Expectations</vt:lpstr>
      <vt:lpstr>Research Project Summary</vt:lpstr>
      <vt:lpstr>Other mandatory attachments</vt:lpstr>
      <vt:lpstr>Transcripts</vt:lpstr>
      <vt:lpstr>Optional attachments</vt:lpstr>
      <vt:lpstr>What are my next steps?</vt:lpstr>
      <vt:lpstr>Timeline</vt:lpstr>
      <vt:lpstr>Contacts and resources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subject/>
  <dc:creator>Melanie Carter</dc:creator>
  <cp:keywords/>
  <dc:description/>
  <cp:lastModifiedBy>Danielle Copp</cp:lastModifiedBy>
  <cp:revision>232</cp:revision>
  <cp:lastPrinted>2025-07-25T16:32:30Z</cp:lastPrinted>
  <dcterms:created xsi:type="dcterms:W3CDTF">2024-09-26T18:33:03Z</dcterms:created>
  <dcterms:modified xsi:type="dcterms:W3CDTF">2026-08-13T19:08:14Z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0x010100366781699DA9134B9A08F06DE4F7F9CE</vt:lpwstr>
  </property>
</Properties>
</file>