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842" r:id="rId4"/>
    <p:sldMasterId id="2147483932" r:id="rId5"/>
    <p:sldMasterId id="2147483986" r:id="rId6"/>
    <p:sldMasterId id="2147484008" r:id="rId7"/>
  </p:sldMasterIdLst>
  <p:notesMasterIdLst>
    <p:notesMasterId r:id="rId17"/>
  </p:notesMasterIdLst>
  <p:sldIdLst>
    <p:sldId id="393" r:id="rId8"/>
    <p:sldId id="383" r:id="rId9"/>
    <p:sldId id="385" r:id="rId10"/>
    <p:sldId id="389" r:id="rId11"/>
    <p:sldId id="388" r:id="rId12"/>
    <p:sldId id="387" r:id="rId13"/>
    <p:sldId id="390" r:id="rId14"/>
    <p:sldId id="386" r:id="rId15"/>
    <p:sldId id="384" r:id="rId16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3"/>
    <a:srgbClr val="002858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3" autoAdjust="0"/>
    <p:restoredTop sz="96053"/>
  </p:normalViewPr>
  <p:slideViewPr>
    <p:cSldViewPr snapToGrid="0" snapToObjects="1" showGuides="1">
      <p:cViewPr varScale="1">
        <p:scale>
          <a:sx n="142" d="100"/>
          <a:sy n="142" d="100"/>
        </p:scale>
        <p:origin x="120" y="13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10" Type="http://schemas.openxmlformats.org/officeDocument/2006/relationships/slide" Target="slides/slide3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A74CC1-50B6-A346-9F2F-A73D55FF36C0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725CF2-3302-D948-BF01-550CF443BD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0071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725CF2-3302-D948-BF01-550CF443BD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2687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725CF2-3302-D948-BF01-550CF443BDA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599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F909D-5583-F6A4-B783-8DE6F219D3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245179"/>
            <a:ext cx="4873792" cy="993775"/>
          </a:xfrm>
          <a:prstGeom prst="rect">
            <a:avLst/>
          </a:prstGeom>
        </p:spPr>
        <p:txBody>
          <a:bodyPr/>
          <a:lstStyle>
            <a:lvl1pPr>
              <a:defRPr sz="3200" b="0" i="0">
                <a:solidFill>
                  <a:srgbClr val="036EB3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</p:spTree>
    <p:extLst>
      <p:ext uri="{BB962C8B-B14F-4D97-AF65-F5344CB8AC3E}">
        <p14:creationId xmlns:p14="http://schemas.microsoft.com/office/powerpoint/2010/main" val="2080752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F909D-5583-F6A4-B783-8DE6F219D3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1245179"/>
            <a:ext cx="5034213" cy="993775"/>
          </a:xfrm>
          <a:prstGeom prst="rect">
            <a:avLst/>
          </a:prstGeom>
        </p:spPr>
        <p:txBody>
          <a:bodyPr/>
          <a:lstStyle>
            <a:lvl1pPr>
              <a:defRPr sz="3200" b="0" i="0">
                <a:solidFill>
                  <a:schemeClr val="bg1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</p:spTree>
    <p:extLst>
      <p:ext uri="{BB962C8B-B14F-4D97-AF65-F5344CB8AC3E}">
        <p14:creationId xmlns:p14="http://schemas.microsoft.com/office/powerpoint/2010/main" val="336681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97E1A-E7E1-2EE6-CC35-03F8B51CA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A64EAF-EFA5-42AE-B3E2-800F911DEC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061" y="1187115"/>
            <a:ext cx="8226591" cy="3525420"/>
          </a:xfrm>
        </p:spPr>
        <p:txBody>
          <a:bodyPr/>
          <a:lstStyle/>
          <a:p>
            <a:pPr lvl="0"/>
            <a:r>
              <a:rPr lang="en-US" dirty="0"/>
              <a:t>Click to edit Master text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530049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8CE29-7529-38B8-8F9E-CFFF80CFB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05C58-2CD4-D126-B408-B16F4949D4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6041" y="1185529"/>
            <a:ext cx="3867150" cy="3595017"/>
          </a:xfrm>
        </p:spPr>
        <p:txBody>
          <a:bodyPr/>
          <a:lstStyle/>
          <a:p>
            <a:pPr lvl="0"/>
            <a:r>
              <a:rPr lang="en-US" dirty="0"/>
              <a:t>Click to edit Master text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8C72F3-2C9E-B99D-C021-179717306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44452" y="1185530"/>
            <a:ext cx="3867150" cy="3595016"/>
          </a:xfrm>
        </p:spPr>
        <p:txBody>
          <a:bodyPr/>
          <a:lstStyle/>
          <a:p>
            <a:pPr lvl="0"/>
            <a:r>
              <a:rPr lang="en-US" dirty="0"/>
              <a:t>Click to edit Master text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4197681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8CE29-7529-38B8-8F9E-CFFF80CFB45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6041" y="274638"/>
            <a:ext cx="3798970" cy="1217278"/>
          </a:xfrm>
        </p:spPr>
        <p:txBody>
          <a:bodyPr/>
          <a:lstStyle/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05C58-2CD4-D126-B408-B16F4949D4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6041" y="1652337"/>
            <a:ext cx="3798970" cy="3064042"/>
          </a:xfrm>
        </p:spPr>
        <p:txBody>
          <a:bodyPr/>
          <a:lstStyle/>
          <a:p>
            <a:pPr lvl="0"/>
            <a:r>
              <a:rPr lang="en-US" dirty="0"/>
              <a:t>Click to edit Master text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B5407534-7220-C9EE-B470-1582C22D62F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427621" y="1"/>
            <a:ext cx="4716379" cy="4868862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5485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7F1A3485-A06D-A24B-1739-BE459E5D41F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4860925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997E1A-E7E1-2EE6-CC35-03F8B51CA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13627"/>
            <a:ext cx="7886700" cy="695909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</p:spTree>
    <p:extLst>
      <p:ext uri="{BB962C8B-B14F-4D97-AF65-F5344CB8AC3E}">
        <p14:creationId xmlns:p14="http://schemas.microsoft.com/office/powerpoint/2010/main" val="2417352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FAFEB3-3BD0-79FD-E8F9-856564D877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0"/>
            <a:ext cx="9144000" cy="486075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760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97E1A-E7E1-2EE6-CC35-03F8B51CA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041" y="274638"/>
            <a:ext cx="8162422" cy="695909"/>
          </a:xfrm>
        </p:spPr>
        <p:txBody>
          <a:bodyPr/>
          <a:lstStyle/>
          <a:p>
            <a:r>
              <a:rPr lang="en-US" dirty="0"/>
              <a:t>Click to edit Master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A64EAF-EFA5-42AE-B3E2-800F911DEC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061" y="1187115"/>
            <a:ext cx="8154401" cy="3525420"/>
          </a:xfrm>
        </p:spPr>
        <p:txBody>
          <a:bodyPr/>
          <a:lstStyle/>
          <a:p>
            <a:pPr lvl="0"/>
            <a:r>
              <a:rPr lang="en-US" dirty="0"/>
              <a:t>Click to edit Master text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326504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8CE29-7529-38B8-8F9E-CFFF80CFB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05C58-2CD4-D126-B408-B16F4949D4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6041" y="1185529"/>
            <a:ext cx="3867150" cy="3595017"/>
          </a:xfrm>
        </p:spPr>
        <p:txBody>
          <a:bodyPr/>
          <a:lstStyle/>
          <a:p>
            <a:pPr lvl="0"/>
            <a:r>
              <a:rPr lang="en-US" dirty="0"/>
              <a:t>Click to edit Master text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8C72F3-2C9E-B99D-C021-179717306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185530"/>
            <a:ext cx="3867150" cy="3595016"/>
          </a:xfrm>
        </p:spPr>
        <p:txBody>
          <a:bodyPr/>
          <a:lstStyle/>
          <a:p>
            <a:pPr lvl="0"/>
            <a:r>
              <a:rPr lang="en-US" dirty="0"/>
              <a:t>Click to edit Master text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57145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8CE29-7529-38B8-8F9E-CFFF80CFB45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6041" y="274638"/>
            <a:ext cx="3798970" cy="1217278"/>
          </a:xfrm>
        </p:spPr>
        <p:txBody>
          <a:bodyPr/>
          <a:lstStyle/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05C58-2CD4-D126-B408-B16F4949D4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6041" y="1652337"/>
            <a:ext cx="3798970" cy="3064042"/>
          </a:xfrm>
        </p:spPr>
        <p:txBody>
          <a:bodyPr/>
          <a:lstStyle/>
          <a:p>
            <a:pPr lvl="0"/>
            <a:r>
              <a:rPr lang="en-US" dirty="0"/>
              <a:t>Click to edit Master text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B5407534-7220-C9EE-B470-1582C22D62F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427621" y="1"/>
            <a:ext cx="4716379" cy="4868862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2985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9D164CC-AF7C-9B41-A01E-8DA48FEE0F3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-153699"/>
            <a:ext cx="0" cy="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884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1" r:id="rId1"/>
  </p:sldLayoutIdLst>
  <p:hf hdr="0"/>
  <p:txStyles>
    <p:titleStyle>
      <a:lvl1pPr algn="l" defTabSz="514350" rtl="0" eaLnBrk="1" latinLnBrk="0" hangingPunct="1">
        <a:lnSpc>
          <a:spcPts val="4300"/>
        </a:lnSpc>
        <a:spcBef>
          <a:spcPct val="0"/>
        </a:spcBef>
        <a:buNone/>
        <a:defRPr sz="4200" b="0" i="0" kern="1200" cap="none" baseline="0">
          <a:solidFill>
            <a:schemeClr val="tx2"/>
          </a:solidFill>
          <a:latin typeface="Noto Sans Light" panose="020B0402040504020204" pitchFamily="34" charset="0"/>
          <a:ea typeface="+mj-ea"/>
          <a:cs typeface="Noto Sans Light" panose="020B0402040504020204" pitchFamily="34" charset="0"/>
        </a:defRPr>
      </a:lvl1pPr>
    </p:titleStyle>
    <p:bodyStyle>
      <a:lvl1pPr marL="0" marR="0" indent="0" algn="l" defTabSz="51435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Pct val="85000"/>
        <a:buFontTx/>
        <a:buNone/>
        <a:tabLst/>
        <a:defRPr sz="2800" b="0" i="0" kern="1200">
          <a:solidFill>
            <a:schemeClr val="tx2"/>
          </a:solidFill>
          <a:latin typeface="Noto Sans Light" panose="020B0402040504020204" pitchFamily="34" charset="0"/>
          <a:ea typeface="+mn-ea"/>
          <a:cs typeface="Noto Sans Light" panose="020B0402040504020204" pitchFamily="34" charset="0"/>
        </a:defRPr>
      </a:lvl1pPr>
      <a:lvl2pPr marL="403225" marR="0" indent="-223838" algn="l" defTabSz="51435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Pct val="85000"/>
        <a:buFont typeface="Wingdings" pitchFamily="2" charset="2"/>
        <a:buChar char="§"/>
        <a:tabLst/>
        <a:defRPr sz="2000" b="0" i="0" kern="1200">
          <a:solidFill>
            <a:schemeClr val="tx2"/>
          </a:solidFill>
          <a:latin typeface="Noto Sans Light" panose="020B0402040504020204" pitchFamily="34" charset="0"/>
          <a:ea typeface="+mn-ea"/>
          <a:cs typeface="Noto Sans Light" panose="020B0402040504020204" pitchFamily="34" charset="0"/>
        </a:defRPr>
      </a:lvl2pPr>
      <a:lvl3pPr marL="628650" marR="0" indent="-225425" algn="l" defTabSz="51435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Pct val="85000"/>
        <a:buFont typeface="Wingdings" pitchFamily="2" charset="2"/>
        <a:buChar char="§"/>
        <a:tabLst/>
        <a:defRPr sz="2000" b="0" i="0" kern="1200">
          <a:solidFill>
            <a:schemeClr val="tx2"/>
          </a:solidFill>
          <a:latin typeface="Noto Sans Light" panose="020B0402040504020204" pitchFamily="34" charset="0"/>
          <a:ea typeface="+mn-ea"/>
          <a:cs typeface="Noto Sans Light" panose="020B0402040504020204" pitchFamily="34" charset="0"/>
        </a:defRPr>
      </a:lvl3pPr>
      <a:lvl4pPr marL="808038" marR="0" indent="-179388" algn="l" defTabSz="51435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Pct val="85000"/>
        <a:buFont typeface="Wingdings" pitchFamily="2" charset="2"/>
        <a:buChar char="§"/>
        <a:tabLst/>
        <a:defRPr sz="2000" b="0" i="0" kern="1200">
          <a:solidFill>
            <a:schemeClr val="tx2"/>
          </a:solidFill>
          <a:latin typeface="Noto Sans Light" panose="020B0402040504020204" pitchFamily="34" charset="0"/>
          <a:ea typeface="+mn-ea"/>
          <a:cs typeface="Noto Sans Light" panose="020B0402040504020204" pitchFamily="34" charset="0"/>
        </a:defRPr>
      </a:lvl4pPr>
      <a:lvl5pPr marL="989013" marR="0" indent="-180975" algn="l" defTabSz="51435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Pct val="85000"/>
        <a:buFont typeface="Wingdings" pitchFamily="2" charset="2"/>
        <a:buChar char="§"/>
        <a:tabLst/>
        <a:defRPr sz="2000" b="0" i="0" kern="1200">
          <a:solidFill>
            <a:schemeClr val="tx2"/>
          </a:solidFill>
          <a:latin typeface="Noto Sans Light" panose="020B0402040504020204" pitchFamily="34" charset="0"/>
          <a:ea typeface="+mn-ea"/>
          <a:cs typeface="Noto Sans Light" panose="020B0402040504020204" pitchFamily="34" charset="0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 userDrawn="1">
          <p15:clr>
            <a:srgbClr val="F26B43"/>
          </p15:clr>
        </p15:guide>
        <p15:guide id="2" pos="2880" userDrawn="1">
          <p15:clr>
            <a:srgbClr val="F26B43"/>
          </p15:clr>
        </p15:guide>
        <p15:guide id="3" orient="horz" pos="260" userDrawn="1">
          <p15:clr>
            <a:srgbClr val="F26B43"/>
          </p15:clr>
        </p15:guide>
        <p15:guide id="4" orient="horz" pos="2981" userDrawn="1">
          <p15:clr>
            <a:srgbClr val="F26B43"/>
          </p15:clr>
        </p15:guide>
        <p15:guide id="5" pos="272" userDrawn="1">
          <p15:clr>
            <a:srgbClr val="F26B43"/>
          </p15:clr>
        </p15:guide>
        <p15:guide id="6" pos="5488" userDrawn="1">
          <p15:clr>
            <a:srgbClr val="F26B43"/>
          </p15:clr>
        </p15:guide>
        <p15:guide id="7" orient="horz" pos="583" userDrawn="1">
          <p15:clr>
            <a:srgbClr val="F26B43"/>
          </p15:clr>
        </p15:guide>
        <p15:guide id="8" orient="horz" pos="83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9D164CC-AF7C-9B41-A01E-8DA48FEE0F3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-153699"/>
            <a:ext cx="0" cy="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50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3" r:id="rId1"/>
  </p:sldLayoutIdLst>
  <p:hf hdr="0"/>
  <p:txStyles>
    <p:titleStyle>
      <a:lvl1pPr algn="l" defTabSz="514350" rtl="0" eaLnBrk="1" latinLnBrk="0" hangingPunct="1">
        <a:lnSpc>
          <a:spcPts val="4300"/>
        </a:lnSpc>
        <a:spcBef>
          <a:spcPct val="0"/>
        </a:spcBef>
        <a:buNone/>
        <a:defRPr sz="4200" b="0" i="0" kern="1200" cap="none" baseline="0">
          <a:solidFill>
            <a:schemeClr val="tx2"/>
          </a:solidFill>
          <a:latin typeface="Noto Sans Light" panose="020B0402040504020204" pitchFamily="34" charset="0"/>
          <a:ea typeface="+mj-ea"/>
          <a:cs typeface="Noto Sans Light" panose="020B0402040504020204" pitchFamily="34" charset="0"/>
        </a:defRPr>
      </a:lvl1pPr>
    </p:titleStyle>
    <p:bodyStyle>
      <a:lvl1pPr marL="0" marR="0" indent="0" algn="l" defTabSz="51435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Pct val="85000"/>
        <a:buFontTx/>
        <a:buNone/>
        <a:tabLst/>
        <a:defRPr sz="2800" b="0" i="0" kern="1200">
          <a:solidFill>
            <a:schemeClr val="tx2"/>
          </a:solidFill>
          <a:latin typeface="Noto Sans Light" panose="020B0402040504020204" pitchFamily="34" charset="0"/>
          <a:ea typeface="+mn-ea"/>
          <a:cs typeface="Noto Sans Light" panose="020B0402040504020204" pitchFamily="34" charset="0"/>
        </a:defRPr>
      </a:lvl1pPr>
      <a:lvl2pPr marL="403225" marR="0" indent="-223838" algn="l" defTabSz="51435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Pct val="85000"/>
        <a:buFont typeface="Wingdings" pitchFamily="2" charset="2"/>
        <a:buChar char="§"/>
        <a:tabLst/>
        <a:defRPr sz="2000" b="0" i="0" kern="1200">
          <a:solidFill>
            <a:schemeClr val="tx2"/>
          </a:solidFill>
          <a:latin typeface="Noto Sans Light" panose="020B0402040504020204" pitchFamily="34" charset="0"/>
          <a:ea typeface="+mn-ea"/>
          <a:cs typeface="Noto Sans Light" panose="020B0402040504020204" pitchFamily="34" charset="0"/>
        </a:defRPr>
      </a:lvl2pPr>
      <a:lvl3pPr marL="628650" marR="0" indent="-225425" algn="l" defTabSz="51435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Pct val="85000"/>
        <a:buFont typeface="Wingdings" pitchFamily="2" charset="2"/>
        <a:buChar char="§"/>
        <a:tabLst/>
        <a:defRPr sz="2000" b="0" i="0" kern="1200">
          <a:solidFill>
            <a:schemeClr val="tx2"/>
          </a:solidFill>
          <a:latin typeface="Noto Sans Light" panose="020B0402040504020204" pitchFamily="34" charset="0"/>
          <a:ea typeface="+mn-ea"/>
          <a:cs typeface="Noto Sans Light" panose="020B0402040504020204" pitchFamily="34" charset="0"/>
        </a:defRPr>
      </a:lvl3pPr>
      <a:lvl4pPr marL="808038" marR="0" indent="-179388" algn="l" defTabSz="51435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Pct val="85000"/>
        <a:buFont typeface="Wingdings" pitchFamily="2" charset="2"/>
        <a:buChar char="§"/>
        <a:tabLst/>
        <a:defRPr sz="2000" b="0" i="0" kern="1200">
          <a:solidFill>
            <a:schemeClr val="tx2"/>
          </a:solidFill>
          <a:latin typeface="Noto Sans Light" panose="020B0402040504020204" pitchFamily="34" charset="0"/>
          <a:ea typeface="+mn-ea"/>
          <a:cs typeface="Noto Sans Light" panose="020B0402040504020204" pitchFamily="34" charset="0"/>
        </a:defRPr>
      </a:lvl4pPr>
      <a:lvl5pPr marL="989013" marR="0" indent="-180975" algn="l" defTabSz="51435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Pct val="85000"/>
        <a:buFont typeface="Wingdings" pitchFamily="2" charset="2"/>
        <a:buChar char="§"/>
        <a:tabLst/>
        <a:defRPr sz="2000" b="0" i="0" kern="1200">
          <a:solidFill>
            <a:schemeClr val="tx2"/>
          </a:solidFill>
          <a:latin typeface="Noto Sans Light" panose="020B0402040504020204" pitchFamily="34" charset="0"/>
          <a:ea typeface="+mn-ea"/>
          <a:cs typeface="Noto Sans Light" panose="020B0402040504020204" pitchFamily="34" charset="0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 userDrawn="1">
          <p15:clr>
            <a:srgbClr val="F26B43"/>
          </p15:clr>
        </p15:guide>
        <p15:guide id="2" pos="2880" userDrawn="1">
          <p15:clr>
            <a:srgbClr val="F26B43"/>
          </p15:clr>
        </p15:guide>
        <p15:guide id="3" orient="horz" pos="260" userDrawn="1">
          <p15:clr>
            <a:srgbClr val="F26B43"/>
          </p15:clr>
        </p15:guide>
        <p15:guide id="4" orient="horz" pos="2981" userDrawn="1">
          <p15:clr>
            <a:srgbClr val="F26B43"/>
          </p15:clr>
        </p15:guide>
        <p15:guide id="5" pos="272" userDrawn="1">
          <p15:clr>
            <a:srgbClr val="F26B43"/>
          </p15:clr>
        </p15:guide>
        <p15:guide id="6" pos="5488" userDrawn="1">
          <p15:clr>
            <a:srgbClr val="F26B43"/>
          </p15:clr>
        </p15:guide>
        <p15:guide id="7" orient="horz" pos="583" userDrawn="1">
          <p15:clr>
            <a:srgbClr val="F26B43"/>
          </p15:clr>
        </p15:guide>
        <p15:guide id="8" orient="horz" pos="838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5CA1F4-A1E8-AB66-6187-7C9EAB63FB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041" y="274638"/>
            <a:ext cx="8234612" cy="6959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91A40C-A7D6-F091-3A92-CB442D8560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041" y="1187116"/>
            <a:ext cx="8234612" cy="34452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4270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8" r:id="rId1"/>
    <p:sldLayoutId id="2147483990" r:id="rId2"/>
    <p:sldLayoutId id="2147484011" r:id="rId3"/>
    <p:sldLayoutId id="2147483997" r:id="rId4"/>
    <p:sldLayoutId id="2147483995" r:id="rId5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000" b="0" i="0" kern="1200" baseline="0">
          <a:solidFill>
            <a:srgbClr val="036EB3"/>
          </a:solidFill>
          <a:latin typeface="Noto Sans" panose="020B0502040504020204" pitchFamily="34" charset="0"/>
          <a:ea typeface="Noto Sans" panose="020B0502040504020204" pitchFamily="34" charset="0"/>
          <a:cs typeface="Noto Sans" panose="020B05020405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036EB3"/>
        </a:buClr>
        <a:buFont typeface="Arial" panose="020B0604020202020204" pitchFamily="34" charset="0"/>
        <a:buChar char="•"/>
        <a:defRPr sz="2400" b="0" i="0" kern="1200">
          <a:solidFill>
            <a:srgbClr val="002858"/>
          </a:solidFill>
          <a:latin typeface="Noto Sans Light" panose="020B0402040504020204" pitchFamily="34" charset="0"/>
          <a:ea typeface="Noto Sans Light" panose="020B0402040504020204" pitchFamily="34" charset="0"/>
          <a:cs typeface="Noto Sans Light" panose="020B040204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36EB3"/>
        </a:buClr>
        <a:buFont typeface="Arial" panose="020B0604020202020204" pitchFamily="34" charset="0"/>
        <a:buChar char="•"/>
        <a:defRPr sz="2000" b="0" i="0" kern="1200">
          <a:solidFill>
            <a:srgbClr val="002858"/>
          </a:solidFill>
          <a:latin typeface="Noto Sans Light" panose="020B0402040504020204" pitchFamily="34" charset="0"/>
          <a:ea typeface="Noto Sans Light" panose="020B0402040504020204" pitchFamily="34" charset="0"/>
          <a:cs typeface="Noto Sans Light" panose="020B0402040504020204" pitchFamily="34" charset="0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rgbClr val="002858"/>
          </a:solidFill>
          <a:latin typeface="Noto Sans Light" panose="020B0402040504020204" pitchFamily="34" charset="0"/>
          <a:ea typeface="Noto Sans Light" panose="020B0402040504020204" pitchFamily="34" charset="0"/>
          <a:cs typeface="Noto Sans Light" panose="020B040204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b="0" i="0" kern="1200">
          <a:solidFill>
            <a:srgbClr val="002858"/>
          </a:solidFill>
          <a:latin typeface="Noto Sans Light" panose="020B0402040504020204" pitchFamily="34" charset="0"/>
          <a:ea typeface="Noto Sans Light" panose="020B0402040504020204" pitchFamily="34" charset="0"/>
          <a:cs typeface="Noto Sans Light" panose="020B040204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b="0" i="0" kern="1200">
          <a:solidFill>
            <a:srgbClr val="002858"/>
          </a:solidFill>
          <a:latin typeface="Noto Sans Light" panose="020B0402040504020204" pitchFamily="34" charset="0"/>
          <a:ea typeface="Noto Sans Light" panose="020B0402040504020204" pitchFamily="34" charset="0"/>
          <a:cs typeface="Noto Sans Light" panose="020B040204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5CA1F4-A1E8-AB66-6187-7C9EAB63FB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040" y="274638"/>
            <a:ext cx="8154401" cy="6959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91A40C-A7D6-F091-3A92-CB442D8560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041" y="1187116"/>
            <a:ext cx="8154400" cy="34452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29408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2" r:id="rId3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000" b="0" i="0" kern="1200" baseline="0">
          <a:solidFill>
            <a:srgbClr val="FFFFFF"/>
          </a:solidFill>
          <a:latin typeface="Noto Sans" panose="020B0502040504020204" pitchFamily="34" charset="0"/>
          <a:ea typeface="Noto Sans" panose="020B0502040504020204" pitchFamily="34" charset="0"/>
          <a:cs typeface="Noto Sans" panose="020B05020405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036EB3"/>
        </a:buClr>
        <a:buFont typeface="Arial" panose="020B0604020202020204" pitchFamily="34" charset="0"/>
        <a:buChar char="•"/>
        <a:defRPr sz="2400" b="0" i="0" kern="1200">
          <a:solidFill>
            <a:schemeClr val="bg1"/>
          </a:solidFill>
          <a:latin typeface="Noto Sans Light" panose="020B0402040504020204" pitchFamily="34" charset="0"/>
          <a:ea typeface="Noto Sans Light" panose="020B0402040504020204" pitchFamily="34" charset="0"/>
          <a:cs typeface="Noto Sans Light" panose="020B040204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36EB3"/>
        </a:buClr>
        <a:buFont typeface="Arial" panose="020B0604020202020204" pitchFamily="34" charset="0"/>
        <a:buChar char="•"/>
        <a:defRPr sz="2000" b="0" i="0" kern="1200">
          <a:solidFill>
            <a:schemeClr val="bg1"/>
          </a:solidFill>
          <a:latin typeface="Noto Sans Light" panose="020B0402040504020204" pitchFamily="34" charset="0"/>
          <a:ea typeface="Noto Sans Light" panose="020B0402040504020204" pitchFamily="34" charset="0"/>
          <a:cs typeface="Noto Sans Light" panose="020B0402040504020204" pitchFamily="34" charset="0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rgbClr val="002858"/>
          </a:solidFill>
          <a:latin typeface="Noto Sans Light" panose="020B0402040504020204" pitchFamily="34" charset="0"/>
          <a:ea typeface="Noto Sans Light" panose="020B0402040504020204" pitchFamily="34" charset="0"/>
          <a:cs typeface="Noto Sans Light" panose="020B040204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b="0" i="0" kern="1200">
          <a:solidFill>
            <a:srgbClr val="002858"/>
          </a:solidFill>
          <a:latin typeface="Noto Sans Light" panose="020B0402040504020204" pitchFamily="34" charset="0"/>
          <a:ea typeface="Noto Sans Light" panose="020B0402040504020204" pitchFamily="34" charset="0"/>
          <a:cs typeface="Noto Sans Light" panose="020B040204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b="0" i="0" kern="1200">
          <a:solidFill>
            <a:srgbClr val="002858"/>
          </a:solidFill>
          <a:latin typeface="Noto Sans Light" panose="020B0402040504020204" pitchFamily="34" charset="0"/>
          <a:ea typeface="Noto Sans Light" panose="020B0402040504020204" pitchFamily="34" charset="0"/>
          <a:cs typeface="Noto Sans Light" panose="020B040204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hyperlink" Target="mailto:fgsaward2@uvic.ca" TargetMode="External"/><Relationship Id="rId5" Type="http://schemas.openxmlformats.org/officeDocument/2006/relationships/hyperlink" Target="https://www.uvic.ca/graduatestudies/finances/search-funding/award-pages/canada-graduate-scholarships---masters.php" TargetMode="External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hyperlink" Target="https://www.nserc-crsng.gc.ca/Students-Etudiants/CCV_CGSM-CVC_BESCM_eng.asp" TargetMode="External"/><Relationship Id="rId5" Type="http://schemas.openxmlformats.org/officeDocument/2006/relationships/hyperlink" Target="https://science.gc.ca/site/science/en/interagency-research-funding/policies-and-guidelines/selecting-appropriate-federal-granting-agency" TargetMode="External"/><Relationship Id="rId4" Type="http://schemas.openxmlformats.org/officeDocument/2006/relationships/hyperlink" Target="https://www.nserc-crsng.gc.ca/ResearchPortal-PortailDeRecherche/Instructions-Instructions/CGS_M-BESC_M_eng.asp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7.png"/><Relationship Id="rId4" Type="http://schemas.openxmlformats.org/officeDocument/2006/relationships/hyperlink" Target="https://www.uvic.ca/graduatestudies/finances/search-funding/award-pages/canada-graduate-scholarships---masters.php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7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hyperlink" Target="https://www.nserc-crsng.gc.ca/Students-Etudiants/PG-CS/cgrsm-besrm_eng.asp" TargetMode="External"/><Relationship Id="rId5" Type="http://schemas.openxmlformats.org/officeDocument/2006/relationships/hyperlink" Target="https://www.uvic.ca/graduatestudies/finances/search-funding/award-pages/canada-graduate-scholarships---masters.php" TargetMode="External"/><Relationship Id="rId4" Type="http://schemas.openxmlformats.org/officeDocument/2006/relationships/hyperlink" Target="mailto:fgsaward2@uvic.c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73C93-4BDF-07FB-E938-8719602FF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463" y="1871331"/>
            <a:ext cx="5438997" cy="1835888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4000"/>
              </a:spcBef>
              <a:spcAft>
                <a:spcPts val="4000"/>
              </a:spcAft>
            </a:pPr>
            <a:r>
              <a:rPr lang="en-US" sz="5200" dirty="0">
                <a:solidFill>
                  <a:srgbClr val="002858"/>
                </a:solidFill>
              </a:rPr>
              <a:t>CGRS-M</a:t>
            </a:r>
            <a:br>
              <a:rPr lang="en-US" sz="4000" dirty="0">
                <a:solidFill>
                  <a:srgbClr val="002858"/>
                </a:solidFill>
              </a:rPr>
            </a:br>
            <a:r>
              <a:rPr lang="en-US" sz="3000" dirty="0">
                <a:solidFill>
                  <a:srgbClr val="002858"/>
                </a:solidFill>
              </a:rPr>
              <a:t>Learn about the scholarship</a:t>
            </a:r>
            <a:br>
              <a:rPr lang="en-US" sz="3000" dirty="0">
                <a:solidFill>
                  <a:srgbClr val="002858"/>
                </a:solidFill>
              </a:rPr>
            </a:br>
            <a:br>
              <a:rPr lang="en-US" sz="3000" dirty="0">
                <a:solidFill>
                  <a:srgbClr val="002858"/>
                </a:solidFill>
              </a:rPr>
            </a:br>
            <a:endParaRPr lang="en-CA" sz="1800" dirty="0"/>
          </a:p>
        </p:txBody>
      </p:sp>
      <p:pic>
        <p:nvPicPr>
          <p:cNvPr id="3" name="Picture 2" descr="University of Victoria Graduate Studies logo depicting three martlet birds above an open book.">
            <a:extLst>
              <a:ext uri="{FF2B5EF4-FFF2-40B4-BE49-F238E27FC236}">
                <a16:creationId xmlns:a16="http://schemas.microsoft.com/office/drawing/2014/main" id="{D0ECBD06-D3C7-90D4-8B6E-1DCE36B930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519" y="426792"/>
            <a:ext cx="1143000" cy="1124712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D03EE308-A2A8-CC3B-42FB-A2AF061370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76563" t="-76563" r="-76563" b="-76563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0327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20"/>
    </mc:Choice>
    <mc:Fallback xmlns="">
      <p:transition spd="slow" advTm="350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7A39F-DBCD-5FBD-0D97-8541BFDEF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Accessibility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6EB867-A02E-EF3A-536D-3DC4BAB936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Aft>
                <a:spcPts val="1200"/>
              </a:spcAft>
              <a:buNone/>
            </a:pPr>
            <a:r>
              <a:rPr lang="en-CA" dirty="0"/>
              <a:t>For a copy of these slides and a transcript of this recording please visit the Faculty of Graduate Studies (FGS</a:t>
            </a:r>
            <a:r>
              <a:rPr lang="en-CA" dirty="0">
                <a:solidFill>
                  <a:schemeClr val="tx2">
                    <a:lumMod val="75000"/>
                    <a:lumOff val="25000"/>
                  </a:schemeClr>
                </a:solidFill>
              </a:rPr>
              <a:t>) </a:t>
            </a:r>
            <a:r>
              <a:rPr lang="en-US" sz="2600" dirty="0">
                <a:solidFill>
                  <a:schemeClr val="tx2">
                    <a:lumMod val="75000"/>
                    <a:lumOff val="25000"/>
                  </a:schemeClr>
                </a:solidFill>
                <a:hlinkClick r:id="rId5"/>
              </a:rPr>
              <a:t>Canada Graduate Research Scholarship – Master’s</a:t>
            </a:r>
            <a:r>
              <a:rPr lang="en-CA" dirty="0"/>
              <a:t>.  Content is available in Microsoft PowerPoint, Microsoft Word, and other formats upon request.</a:t>
            </a:r>
          </a:p>
          <a:p>
            <a:pPr marL="0" indent="0">
              <a:buNone/>
            </a:pPr>
            <a:r>
              <a:rPr lang="en-CA" dirty="0"/>
              <a:t>If you experience accessibility barriers with this presentation please contact Alexis Ramsdale, Scholarship Officer </a:t>
            </a:r>
            <a:r>
              <a:rPr lang="en-CA" dirty="0">
                <a:solidFill>
                  <a:schemeClr val="tx2">
                    <a:lumMod val="75000"/>
                    <a:lumOff val="25000"/>
                  </a:schemeClr>
                </a:solidFill>
                <a:hlinkClick r:id="rId6"/>
              </a:rPr>
              <a:t>fgsaward2@uvic.ca</a:t>
            </a:r>
            <a:r>
              <a:rPr lang="en-CA" dirty="0">
                <a:solidFill>
                  <a:schemeClr val="tx2">
                    <a:lumMod val="75000"/>
                    <a:lumOff val="25000"/>
                  </a:schemeClr>
                </a:solidFill>
              </a:rPr>
              <a:t>.</a:t>
            </a:r>
          </a:p>
          <a:p>
            <a:endParaRPr lang="en-US" dirty="0"/>
          </a:p>
        </p:txBody>
      </p:sp>
      <p:pic>
        <p:nvPicPr>
          <p:cNvPr id="30" name="Audio 29">
            <a:hlinkClick r:id="" action="ppaction://media"/>
            <a:extLst>
              <a:ext uri="{FF2B5EF4-FFF2-40B4-BE49-F238E27FC236}">
                <a16:creationId xmlns:a16="http://schemas.microsoft.com/office/drawing/2014/main" id="{6EE1F061-1890-F0F8-660F-80E4E2890F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76563" t="-76563" r="-76563" b="-76563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4154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949"/>
    </mc:Choice>
    <mc:Fallback xmlns="">
      <p:transition spd="slow" advTm="349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ACFB14-2AE9-14F8-85FE-BC16A7F86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432DC-8702-833C-D21C-BE4DD0322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What you will learn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D811AE-966D-64EB-A719-9803CDE12C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600" dirty="0"/>
              <a:t>What is the Canada Graduate Research Scholarship – Master’s (CGRS-M)?</a:t>
            </a:r>
          </a:p>
          <a:p>
            <a:r>
              <a:rPr lang="en-CA" sz="2600" dirty="0"/>
              <a:t>Am I eligible?</a:t>
            </a:r>
          </a:p>
          <a:p>
            <a:r>
              <a:rPr lang="en-CA" sz="2600" dirty="0"/>
              <a:t>How do I apply?</a:t>
            </a:r>
          </a:p>
          <a:p>
            <a:r>
              <a:rPr lang="en-CA" sz="2600" dirty="0"/>
              <a:t>When is the deadline?</a:t>
            </a:r>
          </a:p>
          <a:p>
            <a:r>
              <a:rPr lang="en-CA" sz="2600" dirty="0"/>
              <a:t>What are my next steps?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18BA60A1-2642-D1F8-8557-FE94DD39FC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76563" t="-76563" r="-76563" b="-76563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4736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435"/>
    </mc:Choice>
    <mc:Fallback xmlns="">
      <p:transition spd="slow" advTm="334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F9EC16-A6A9-1F85-8F5B-A9648C0F7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1B68E-426C-292E-2A69-330056FF5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What is the CGRS-M?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B9FC01-FA2E-E87C-DBC8-5A773F682B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sz="2600" b="1" dirty="0"/>
              <a:t>Research Councils </a:t>
            </a:r>
            <a:r>
              <a:rPr lang="en-CA" sz="2600" dirty="0"/>
              <a:t>(the “Tri-Agencies”)</a:t>
            </a:r>
          </a:p>
          <a:p>
            <a:pPr marL="0" indent="0">
              <a:spcBef>
                <a:spcPts val="800"/>
              </a:spcBef>
              <a:buNone/>
            </a:pPr>
            <a:r>
              <a:rPr lang="en-CA" sz="2600" dirty="0"/>
              <a:t>Natural Sciences and Engineering Research Council (NSERC)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CA" sz="2600" dirty="0"/>
              <a:t>Social Sciences and Humanities Research Council (SSHRC)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CA" sz="2600" dirty="0"/>
              <a:t>Canadian Institutes of Health Research (CIHR)</a:t>
            </a:r>
          </a:p>
          <a:p>
            <a:pPr marL="0" indent="0">
              <a:spcBef>
                <a:spcPts val="2400"/>
              </a:spcBef>
              <a:buNone/>
            </a:pPr>
            <a:r>
              <a:rPr lang="en-CA" sz="2600" b="1" dirty="0"/>
              <a:t>Canada Graduate Research Scholarship – Master’s</a:t>
            </a:r>
          </a:p>
          <a:p>
            <a:pPr marL="0" indent="0">
              <a:spcBef>
                <a:spcPts val="800"/>
              </a:spcBef>
              <a:buNone/>
            </a:pPr>
            <a:r>
              <a:rPr lang="en-CA" sz="2600" dirty="0"/>
              <a:t>$27,000 for one year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F5863474-B500-7819-4228-21C7F4375D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76563" t="-76563" r="-76563" b="-76563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15841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742"/>
    </mc:Choice>
    <mc:Fallback xmlns="">
      <p:transition spd="slow" advTm="787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A2E889-C872-0DAE-E810-2E277B57D4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A14D0F-F68A-CCA9-691B-E0D68F166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Am I eligible?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98B7B4-A111-13BB-D287-DA2700C17D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6041" y="974321"/>
            <a:ext cx="8029646" cy="3525420"/>
          </a:xfrm>
        </p:spPr>
        <p:txBody>
          <a:bodyPr/>
          <a:lstStyle/>
          <a:p>
            <a:pPr marL="342900" indent="-34290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CA" dirty="0"/>
              <a:t>Canadian citizen, Permanent Resident, or Protected Person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CA" dirty="0"/>
              <a:t>Program includes a significant research component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CA" dirty="0"/>
              <a:t>First class GPA (some exceptions may be available)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CA" dirty="0"/>
              <a:t>No more than 12 months of study in master’s program </a:t>
            </a:r>
            <a:r>
              <a:rPr lang="en-CA" sz="2600" dirty="0"/>
              <a:t>as of December 31 of the year of application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25402B4-0A6B-FD7E-97E2-BEAC881100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6580300"/>
              </p:ext>
            </p:extLst>
          </p:nvPr>
        </p:nvGraphicFramePr>
        <p:xfrm>
          <a:off x="829340" y="3078357"/>
          <a:ext cx="6096000" cy="14833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40935309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You may also be eligible if you: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3883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Enrolled in a doctoral program directly from a bachelor’s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0597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Will transfer from a master’s to a doctoral program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44470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Will complete your master’s and continue to a doctoral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2409423"/>
                  </a:ext>
                </a:extLst>
              </a:tr>
            </a:tbl>
          </a:graphicData>
        </a:graphic>
      </p:graphicFrame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5B32333B-833E-6840-0892-62465BF170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76563" t="-76563" r="-76563" b="-76563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458111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973"/>
    </mc:Choice>
    <mc:Fallback xmlns="">
      <p:transition spd="slow" advTm="1519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CEB7C-E712-1601-BA55-A1B2185F5C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F8B0-B2AF-0764-0829-0DA650062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do I apply?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12D13F-9F49-0A0D-D3A1-422F78731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062" y="978544"/>
            <a:ext cx="8226592" cy="3186411"/>
          </a:xfrm>
        </p:spPr>
        <p:txBody>
          <a:bodyPr>
            <a:noAutofit/>
          </a:bodyPr>
          <a:lstStyle/>
          <a:p>
            <a:pPr marL="342900" indent="-342900">
              <a:spcBef>
                <a:spcPts val="600"/>
              </a:spcBef>
            </a:pPr>
            <a:r>
              <a:rPr lang="en-CA" sz="2600" dirty="0"/>
              <a:t>Follow the </a:t>
            </a:r>
            <a:r>
              <a:rPr lang="en-CA" sz="2600" dirty="0">
                <a:solidFill>
                  <a:schemeClr val="tx2">
                    <a:lumMod val="75000"/>
                    <a:lumOff val="25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instructions for completing an application</a:t>
            </a:r>
            <a:r>
              <a:rPr lang="en-CA" sz="2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:   </a:t>
            </a:r>
            <a:r>
              <a:rPr lang="en-CA" sz="2600" dirty="0"/>
              <a:t>log in to the Research Portal, select CGRS-M, and begin your application</a:t>
            </a:r>
          </a:p>
          <a:p>
            <a:pPr marL="342900" indent="-342900">
              <a:spcBef>
                <a:spcPts val="600"/>
              </a:spcBef>
            </a:pPr>
            <a:r>
              <a:rPr lang="en-CA" sz="2600" dirty="0"/>
              <a:t>Select the </a:t>
            </a:r>
            <a:r>
              <a:rPr lang="en-CA" sz="2600" dirty="0">
                <a:solidFill>
                  <a:schemeClr val="tx2">
                    <a:lumMod val="75000"/>
                    <a:lumOff val="25000"/>
                  </a:schemeClr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appropriate research council</a:t>
            </a:r>
            <a:r>
              <a:rPr lang="en-CA" sz="2600" dirty="0"/>
              <a:t>:  NSERC, SSHRC, or CIHR</a:t>
            </a:r>
          </a:p>
          <a:p>
            <a:pPr marL="342900" indent="-342900">
              <a:spcBef>
                <a:spcPts val="600"/>
              </a:spcBef>
            </a:pPr>
            <a:r>
              <a:rPr lang="en-CA" sz="2600" dirty="0"/>
              <a:t>Indicate up to 3 institutions</a:t>
            </a:r>
          </a:p>
          <a:p>
            <a:pPr marL="342900" indent="-342900">
              <a:spcBef>
                <a:spcPts val="600"/>
              </a:spcBef>
            </a:pPr>
            <a:r>
              <a:rPr lang="en-CA" sz="2600" dirty="0"/>
              <a:t>Follow the </a:t>
            </a:r>
            <a:r>
              <a:rPr lang="en-CA" sz="2600" dirty="0">
                <a:solidFill>
                  <a:schemeClr val="tx2">
                    <a:lumMod val="75000"/>
                    <a:lumOff val="25000"/>
                  </a:schemeClr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instructions for completing a Canadian Common CV</a:t>
            </a:r>
            <a:endParaRPr lang="en-CA" sz="26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342900" indent="-342900">
              <a:spcBef>
                <a:spcPts val="600"/>
              </a:spcBef>
            </a:pPr>
            <a:r>
              <a:rPr lang="en-CA" sz="2600" dirty="0"/>
              <a:t>Two letters of reference</a:t>
            </a:r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96C34112-5326-7CE9-F5FB-2F6E040F0C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76563" t="-76563" r="-76563" b="-76563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3727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544"/>
    </mc:Choice>
    <mc:Fallback xmlns="">
      <p:transition spd="slow" advTm="595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D3637B-1EDD-A90C-0F2B-A83A5B8B9E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DBC0A-D3D7-2679-4E98-CEA4A8B9B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When is the deadline?</a:t>
            </a:r>
          </a:p>
        </p:txBody>
      </p:sp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39980F65-C379-6FF3-9EFF-63A0D1CB834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15846489"/>
              </p:ext>
            </p:extLst>
          </p:nvPr>
        </p:nvGraphicFramePr>
        <p:xfrm>
          <a:off x="458788" y="987768"/>
          <a:ext cx="8226424" cy="34036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407652">
                  <a:extLst>
                    <a:ext uri="{9D8B030D-6E8A-4147-A177-3AD203B41FA5}">
                      <a16:colId xmlns:a16="http://schemas.microsoft.com/office/drawing/2014/main" val="2247217763"/>
                    </a:ext>
                  </a:extLst>
                </a:gridCol>
                <a:gridCol w="2818772">
                  <a:extLst>
                    <a:ext uri="{9D8B030D-6E8A-4147-A177-3AD203B41FA5}">
                      <a16:colId xmlns:a16="http://schemas.microsoft.com/office/drawing/2014/main" val="1958133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Activity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Timeline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45681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CGRS-M Research Portal opens for applications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Sept. 2, 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40330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FGS holds application workshops</a:t>
                      </a:r>
                    </a:p>
                    <a:p>
                      <a:r>
                        <a:rPr lang="en-CA" dirty="0"/>
                        <a:t>     </a:t>
                      </a:r>
                      <a:r>
                        <a:rPr lang="en-CA" dirty="0">
                          <a:sym typeface="Wingdings" panose="05000000000000000000" pitchFamily="2" charset="2"/>
                        </a:rPr>
                        <a:t>v</a:t>
                      </a:r>
                      <a:r>
                        <a:rPr lang="en-CA" dirty="0"/>
                        <a:t>isit </a:t>
                      </a:r>
                      <a:r>
                        <a:rPr lang="en-CA" dirty="0">
                          <a:hlinkClick r:id="rId4"/>
                        </a:rPr>
                        <a:t>UVic CGRS-M </a:t>
                      </a:r>
                      <a:r>
                        <a:rPr lang="en-CA" dirty="0"/>
                        <a:t>for workshop details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Oct. 6, 2026, online</a:t>
                      </a:r>
                    </a:p>
                    <a:p>
                      <a:r>
                        <a:rPr lang="en-CA" dirty="0"/>
                        <a:t>Oct. 7, 2026, in-person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45638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b="1" dirty="0"/>
                        <a:t>Deadline to submit your application in the Research Portal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b="1" dirty="0"/>
                        <a:t>December 1, 2026</a:t>
                      </a:r>
                    </a:p>
                    <a:p>
                      <a:r>
                        <a:rPr lang="en-CA" b="1" dirty="0"/>
                        <a:t>8:00pm ET / 5:00pm PT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8787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Campus review of applications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January to March 2027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5473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Award offers via the Research Portal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April 2027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14975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Successful applicants begin receiving scholarship payments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May 2027, Sept. 2027, or January 2028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5970741"/>
                  </a:ext>
                </a:extLst>
              </a:tr>
            </a:tbl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DAFC63F-D5A1-F06D-7615-171F1D946A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76563" t="-76563" r="-76563" b="-76563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5720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729"/>
    </mc:Choice>
    <mc:Fallback xmlns="">
      <p:transition spd="slow" advTm="1417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4BA212-4E21-C1F2-C52C-B76A0F8CEE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0EC36F-0C50-C425-B98E-785A4EACD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What are my next steps?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303EDD-BB03-65EB-870F-A187C674A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061" y="1045921"/>
            <a:ext cx="8226591" cy="3525420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/>
              <a:t>Consult with your academic supervisor and begin drafting your </a:t>
            </a:r>
            <a:r>
              <a:rPr lang="en-US" b="1" dirty="0"/>
              <a:t>Outline of Proposed Research </a:t>
            </a:r>
            <a:r>
              <a:rPr lang="en-US" dirty="0"/>
              <a:t>and identifying your qualifications for the </a:t>
            </a:r>
            <a:r>
              <a:rPr lang="en-US" b="1" dirty="0"/>
              <a:t>Canadian Common CV</a:t>
            </a:r>
            <a:r>
              <a:rPr lang="en-US" dirty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Set a schedule that allows time for feedback from a UVic CGRS-M coach.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Contact your referees (one should be your academic supervisor).  Provide them with your draft application, CV, and CGRS-M instructions for referees.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Review the selection criteria:  learn how your application will be evaluated.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Plan to attend the FGS application workshops.</a:t>
            </a:r>
          </a:p>
        </p:txBody>
      </p:sp>
      <p:pic>
        <p:nvPicPr>
          <p:cNvPr id="24" name="Audio 23">
            <a:hlinkClick r:id="" action="ppaction://media"/>
            <a:extLst>
              <a:ext uri="{FF2B5EF4-FFF2-40B4-BE49-F238E27FC236}">
                <a16:creationId xmlns:a16="http://schemas.microsoft.com/office/drawing/2014/main" id="{47B785CE-FFC1-8C31-0281-7D333C9C05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76563" t="-76563" r="-76563" b="-76563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37265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169"/>
    </mc:Choice>
    <mc:Fallback xmlns="">
      <p:transition spd="slow" advTm="751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FBDE81-181D-50A5-EC3C-2E26A72EA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Contacts and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33EB5F-0675-5D49-7FB3-9F26CF9D2D5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UVic</a:t>
            </a:r>
          </a:p>
          <a:p>
            <a:pPr marL="0" indent="0">
              <a:buNone/>
            </a:pPr>
            <a:r>
              <a:rPr lang="en-US" dirty="0"/>
              <a:t>Alexis Ramsdale, Scholarship Officer </a:t>
            </a:r>
            <a:r>
              <a:rPr lang="en-US" dirty="0">
                <a:hlinkClick r:id="rId4"/>
              </a:rPr>
              <a:t>fgsaward2@uvic.ca</a:t>
            </a:r>
            <a:endParaRPr lang="en-US" dirty="0"/>
          </a:p>
          <a:p>
            <a:pPr marL="0" indent="0">
              <a:buNone/>
            </a:pPr>
            <a:r>
              <a:rPr lang="en-US" dirty="0">
                <a:hlinkClick r:id="rId5"/>
              </a:rPr>
              <a:t>UVic CGRS-M website</a:t>
            </a:r>
            <a:endParaRPr lang="en-US" dirty="0"/>
          </a:p>
          <a:p>
            <a:r>
              <a:rPr lang="en-US" dirty="0"/>
              <a:t>UVic CGRS-M coaches</a:t>
            </a:r>
          </a:p>
          <a:p>
            <a:r>
              <a:rPr lang="en-US" dirty="0"/>
              <a:t>Workshop dates</a:t>
            </a:r>
          </a:p>
          <a:p>
            <a:r>
              <a:rPr lang="en-US" dirty="0"/>
              <a:t>Transcript requirements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9A3EFD-75A1-CEFE-EF4D-BC420624F9B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Tri-Agencies</a:t>
            </a:r>
          </a:p>
          <a:p>
            <a:pPr marL="0" indent="0">
              <a:buNone/>
            </a:pPr>
            <a:r>
              <a:rPr lang="en-US" dirty="0">
                <a:hlinkClick r:id="rId6"/>
              </a:rPr>
              <a:t>CGRS-M program website</a:t>
            </a:r>
            <a:endParaRPr lang="en-US" dirty="0"/>
          </a:p>
          <a:p>
            <a:r>
              <a:rPr lang="en-US" dirty="0"/>
              <a:t>Application instructions</a:t>
            </a:r>
          </a:p>
          <a:p>
            <a:r>
              <a:rPr lang="en-US" dirty="0"/>
              <a:t>Referee instructions</a:t>
            </a:r>
          </a:p>
          <a:p>
            <a:r>
              <a:rPr lang="en-US" dirty="0"/>
              <a:t>Tutorial videos</a:t>
            </a:r>
          </a:p>
          <a:p>
            <a:r>
              <a:rPr lang="en-US" dirty="0"/>
              <a:t>Helpdesk for technical support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9B62B29C-3197-F01C-1DCC-955A3522AE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76563" t="-76563" r="-76563" b="-76563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6743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992"/>
    </mc:Choice>
    <mc:Fallback xmlns="">
      <p:transition spd="slow" advTm="90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itle Slide 1">
  <a:themeElements>
    <a:clrScheme name="UVic Brand Refresh">
      <a:dk1>
        <a:srgbClr val="002858"/>
      </a:dk1>
      <a:lt1>
        <a:srgbClr val="FFFFFF"/>
      </a:lt1>
      <a:dk2>
        <a:srgbClr val="002F60"/>
      </a:dk2>
      <a:lt2>
        <a:srgbClr val="BEE7F9"/>
      </a:lt2>
      <a:accent1>
        <a:srgbClr val="26A738"/>
      </a:accent1>
      <a:accent2>
        <a:srgbClr val="0073BC"/>
      </a:accent2>
      <a:accent3>
        <a:srgbClr val="002858"/>
      </a:accent3>
      <a:accent4>
        <a:srgbClr val="FDB813"/>
      </a:accent4>
      <a:accent5>
        <a:srgbClr val="0073BC"/>
      </a:accent5>
      <a:accent6>
        <a:srgbClr val="008538"/>
      </a:accent6>
      <a:hlink>
        <a:srgbClr val="FFFFFF"/>
      </a:hlink>
      <a:folHlink>
        <a:srgbClr val="002858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CAM_06262_EdgePPTTmplts_16x9_white_OUTrev" id="{E37DACD6-36C3-6D4A-9C6C-CED8923AB4D3}" vid="{6B14BE1E-503F-0F44-BAAA-8D1C2E4CCE06}"/>
    </a:ext>
  </a:extLst>
</a:theme>
</file>

<file path=ppt/theme/theme2.xml><?xml version="1.0" encoding="utf-8"?>
<a:theme xmlns:a="http://schemas.openxmlformats.org/drawingml/2006/main" name="Title Slide 2">
  <a:themeElements>
    <a:clrScheme name="UVic Brand Refresh">
      <a:dk1>
        <a:srgbClr val="002858"/>
      </a:dk1>
      <a:lt1>
        <a:srgbClr val="FFFFFF"/>
      </a:lt1>
      <a:dk2>
        <a:srgbClr val="002F60"/>
      </a:dk2>
      <a:lt2>
        <a:srgbClr val="BEE7F9"/>
      </a:lt2>
      <a:accent1>
        <a:srgbClr val="26A738"/>
      </a:accent1>
      <a:accent2>
        <a:srgbClr val="0073BC"/>
      </a:accent2>
      <a:accent3>
        <a:srgbClr val="002858"/>
      </a:accent3>
      <a:accent4>
        <a:srgbClr val="FDB813"/>
      </a:accent4>
      <a:accent5>
        <a:srgbClr val="0073BC"/>
      </a:accent5>
      <a:accent6>
        <a:srgbClr val="008538"/>
      </a:accent6>
      <a:hlink>
        <a:srgbClr val="FFFFFF"/>
      </a:hlink>
      <a:folHlink>
        <a:srgbClr val="002858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CAM_06262_EdgePPTTmplts_16x9_white_OUTrev" id="{E37DACD6-36C3-6D4A-9C6C-CED8923AB4D3}" vid="{6B14BE1E-503F-0F44-BAAA-8D1C2E4CCE06}"/>
    </a:ext>
  </a:extLst>
</a:theme>
</file>

<file path=ppt/theme/theme3.xml><?xml version="1.0" encoding="utf-8"?>
<a:theme xmlns:a="http://schemas.openxmlformats.org/drawingml/2006/main" name="Content Slide 1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Content Slide 2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Hyperlink xmlns="3084634b-2aa7-4fa5-9bec-f2a99e7ad866">
      <Url xsi:nil="true"/>
      <Description xsi:nil="true"/>
    </Hyperlink>
    <TEST xmlns="3084634b-2aa7-4fa5-9bec-f2a99e7ad866" xsi:nil="true"/>
    <Imageexample_x003f_ xmlns="3084634b-2aa7-4fa5-9bec-f2a99e7ad866" xsi:nil="true"/>
    <lcf76f155ced4ddcb4097134ff3c332f xmlns="3084634b-2aa7-4fa5-9bec-f2a99e7ad866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66781699DA9134B9A08F06DE4F7F9CE" ma:contentTypeVersion="16" ma:contentTypeDescription="Create a new document." ma:contentTypeScope="" ma:versionID="8db29772acb1a8b647b51fb4415b510b">
  <xsd:schema xmlns:xsd="http://www.w3.org/2001/XMLSchema" xmlns:xs="http://www.w3.org/2001/XMLSchema" xmlns:p="http://schemas.microsoft.com/office/2006/metadata/properties" xmlns:ns2="3084634b-2aa7-4fa5-9bec-f2a99e7ad866" targetNamespace="http://schemas.microsoft.com/office/2006/metadata/properties" ma:root="true" ma:fieldsID="9187c11962bdf088f170aab5221f96ef" ns2:_="">
    <xsd:import namespace="3084634b-2aa7-4fa5-9bec-f2a99e7ad866"/>
    <xsd:element name="properties">
      <xsd:complexType>
        <xsd:sequence>
          <xsd:element name="documentManagement">
            <xsd:complexType>
              <xsd:all>
                <xsd:element ref="ns2:TEST" minOccurs="0"/>
                <xsd:element ref="ns2:Imageexample_x003f_" minOccurs="0"/>
                <xsd:element ref="ns2:lcf76f155ced4ddcb4097134ff3c332f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Hyperlink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84634b-2aa7-4fa5-9bec-f2a99e7ad866" elementFormDefault="qualified">
    <xsd:import namespace="http://schemas.microsoft.com/office/2006/documentManagement/types"/>
    <xsd:import namespace="http://schemas.microsoft.com/office/infopath/2007/PartnerControls"/>
    <xsd:element name="TEST" ma:index="8" nillable="true" ma:displayName="TEST " ma:description="TEST Image" ma:format="Thumbnail" ma:internalName="TEST">
      <xsd:simpleType>
        <xsd:restriction base="dms:Unknown"/>
      </xsd:simpleType>
    </xsd:element>
    <xsd:element name="Imageexample_x003f_" ma:index="9" nillable="true" ma:displayName="Image Preview" ma:format="Thumbnail" ma:internalName="Imageexample_x003f_">
      <xsd:simpleType>
        <xsd:restriction base="dms:Unknown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2fefc961-1432-4524-a5af-13225f490e8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Hyperlink" ma:index="20" nillable="true" ma:displayName="Hyperlink" ma:format="Hyperlink" ma:internalName="Hyperlink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C598738-F6A9-47E3-8A50-6B27BA2EEEF4}">
  <ds:schemaRefs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www.w3.org/XML/1998/namespace"/>
    <ds:schemaRef ds:uri="3084634b-2aa7-4fa5-9bec-f2a99e7ad866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59CFE0A-3F58-450B-89F8-3C98A69439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84634b-2aa7-4fa5-9bec-f2a99e7ad86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69F097E-A19E-4B0C-A87C-771EE5DE8BC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2901</TotalTime>
  <Words>525</Words>
  <Application>Microsoft Office PowerPoint</Application>
  <PresentationFormat>On-screen Show (16:9)</PresentationFormat>
  <Paragraphs>71</Paragraphs>
  <Slides>9</Slides>
  <Notes>2</Notes>
  <HiddenSlides>0</HiddenSlides>
  <MMClips>9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</vt:lpstr>
      <vt:lpstr>Calibri</vt:lpstr>
      <vt:lpstr>Noto Sans</vt:lpstr>
      <vt:lpstr>Noto Sans Light</vt:lpstr>
      <vt:lpstr>Wingdings</vt:lpstr>
      <vt:lpstr>Title Slide 1</vt:lpstr>
      <vt:lpstr>Title Slide 2</vt:lpstr>
      <vt:lpstr>Content Slide 1</vt:lpstr>
      <vt:lpstr>Content Slide 2</vt:lpstr>
      <vt:lpstr>CGRS-M Learn about the scholarship  </vt:lpstr>
      <vt:lpstr>Accessibility Statement</vt:lpstr>
      <vt:lpstr>What you will learn</vt:lpstr>
      <vt:lpstr>What is the CGRS-M?</vt:lpstr>
      <vt:lpstr>Am I eligible?</vt:lpstr>
      <vt:lpstr>How do I apply?</vt:lpstr>
      <vt:lpstr>When is the deadline?</vt:lpstr>
      <vt:lpstr>What are my next steps?</vt:lpstr>
      <vt:lpstr>Contacts and resources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subject/>
  <dc:creator>Melanie Carter</dc:creator>
  <cp:keywords/>
  <dc:description/>
  <cp:lastModifiedBy>Alexis Ramsdale</cp:lastModifiedBy>
  <cp:revision>144</cp:revision>
  <cp:lastPrinted>2024-11-13T22:44:28Z</cp:lastPrinted>
  <dcterms:created xsi:type="dcterms:W3CDTF">2024-09-26T18:33:03Z</dcterms:created>
  <dcterms:modified xsi:type="dcterms:W3CDTF">2026-09-04T17:47:02Z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0x010100366781699DA9134B9A08F06DE4F7F9CE</vt:lpwstr>
  </property>
</Properties>
</file>