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2" r:id="rId4"/>
    <p:sldMasterId id="2147483932" r:id="rId5"/>
    <p:sldMasterId id="2147483986" r:id="rId6"/>
    <p:sldMasterId id="2147484008" r:id="rId7"/>
    <p:sldMasterId id="2147484013" r:id="rId8"/>
  </p:sldMasterIdLst>
  <p:notesMasterIdLst>
    <p:notesMasterId r:id="rId33"/>
  </p:notesMasterIdLst>
  <p:sldIdLst>
    <p:sldId id="393" r:id="rId9"/>
    <p:sldId id="383" r:id="rId10"/>
    <p:sldId id="389" r:id="rId11"/>
    <p:sldId id="388" r:id="rId12"/>
    <p:sldId id="387" r:id="rId13"/>
    <p:sldId id="395" r:id="rId14"/>
    <p:sldId id="396" r:id="rId15"/>
    <p:sldId id="397" r:id="rId16"/>
    <p:sldId id="398" r:id="rId17"/>
    <p:sldId id="399" r:id="rId18"/>
    <p:sldId id="400" r:id="rId19"/>
    <p:sldId id="390" r:id="rId20"/>
    <p:sldId id="384" r:id="rId21"/>
    <p:sldId id="407" r:id="rId22"/>
    <p:sldId id="402" r:id="rId23"/>
    <p:sldId id="403" r:id="rId24"/>
    <p:sldId id="256" r:id="rId25"/>
    <p:sldId id="257" r:id="rId26"/>
    <p:sldId id="258" r:id="rId27"/>
    <p:sldId id="259" r:id="rId28"/>
    <p:sldId id="260" r:id="rId29"/>
    <p:sldId id="261" r:id="rId30"/>
    <p:sldId id="262" r:id="rId31"/>
    <p:sldId id="263" r:id="rId32"/>
  </p:sldIdLst>
  <p:sldSz cx="9144000" cy="5143500" type="screen16x9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6EB3"/>
    <a:srgbClr val="00285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2586B5-D2FD-4098-8237-2CEF2BA0DB73}" v="57" dt="2026-10-08T18:02:43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6053"/>
  </p:normalViewPr>
  <p:slideViewPr>
    <p:cSldViewPr snapToGrid="0" snapToObjects="1" showGuides="1">
      <p:cViewPr varScale="1">
        <p:scale>
          <a:sx n="142" d="100"/>
          <a:sy n="142" d="100"/>
        </p:scale>
        <p:origin x="12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65BF8C-FD29-42A2-A7DC-2470FC75524D}" type="doc">
      <dgm:prSet loTypeId="urn:microsoft.com/office/officeart/2005/8/layout/cycle8" loCatId="cycle" qsTypeId="urn:microsoft.com/office/officeart/2005/8/quickstyle/simple1#6" qsCatId="simple" csTypeId="urn:microsoft.com/office/officeart/2005/8/colors/colorful1#6" csCatId="colorful" phldr="1"/>
      <dgm:spPr/>
      <dgm:t>
        <a:bodyPr/>
        <a:lstStyle/>
        <a:p>
          <a:endParaRPr lang="en-CA"/>
        </a:p>
      </dgm:t>
    </dgm:pt>
    <dgm:pt modelId="{632F4D67-1FD0-4A16-A2CF-48E915F31902}">
      <dgm:prSet phldrT="[Text]" phldr="0" custT="1"/>
      <dgm:spPr/>
      <dgm:t>
        <a:bodyPr/>
        <a:lstStyle/>
        <a:p>
          <a:r>
            <a:rPr lang="en-CA" sz="1600" dirty="0"/>
            <a:t>Your qualifications</a:t>
          </a:r>
        </a:p>
      </dgm:t>
    </dgm:pt>
    <dgm:pt modelId="{237DBDDC-A6C4-47AD-B7DA-5C42B3AFC78A}" type="parTrans" cxnId="{0F4DC50C-E9BA-477A-A9A9-55B2E5CEC9A3}">
      <dgm:prSet/>
      <dgm:spPr/>
      <dgm:t>
        <a:bodyPr/>
        <a:lstStyle/>
        <a:p>
          <a:endParaRPr lang="en-CA"/>
        </a:p>
      </dgm:t>
    </dgm:pt>
    <dgm:pt modelId="{367B0081-640F-4B69-BF4C-5B80702CDBA8}" type="sibTrans" cxnId="{0F4DC50C-E9BA-477A-A9A9-55B2E5CEC9A3}">
      <dgm:prSet/>
      <dgm:spPr/>
      <dgm:t>
        <a:bodyPr/>
        <a:lstStyle/>
        <a:p>
          <a:endParaRPr lang="en-CA"/>
        </a:p>
      </dgm:t>
    </dgm:pt>
    <dgm:pt modelId="{4094BE24-327A-4E4E-8166-AAF7262A47D2}">
      <dgm:prSet phldrT="[Text]" phldr="0" custT="1"/>
      <dgm:spPr/>
      <dgm:t>
        <a:bodyPr/>
        <a:lstStyle/>
        <a:p>
          <a:r>
            <a:rPr lang="en-CA" sz="1600" dirty="0"/>
            <a:t>Application  Canadian CCV   References</a:t>
          </a:r>
        </a:p>
      </dgm:t>
    </dgm:pt>
    <dgm:pt modelId="{9E3CDCB4-6E05-4DFB-BC17-DFC4CF7F6A0B}" type="parTrans" cxnId="{DC0B4480-38F7-4A54-B712-F1D30B4C53AB}">
      <dgm:prSet/>
      <dgm:spPr/>
      <dgm:t>
        <a:bodyPr/>
        <a:lstStyle/>
        <a:p>
          <a:endParaRPr lang="en-CA"/>
        </a:p>
      </dgm:t>
    </dgm:pt>
    <dgm:pt modelId="{BAB5287D-C390-48CB-A974-59AA74D0B26D}" type="sibTrans" cxnId="{DC0B4480-38F7-4A54-B712-F1D30B4C53AB}">
      <dgm:prSet/>
      <dgm:spPr/>
      <dgm:t>
        <a:bodyPr/>
        <a:lstStyle/>
        <a:p>
          <a:endParaRPr lang="en-CA"/>
        </a:p>
      </dgm:t>
    </dgm:pt>
    <dgm:pt modelId="{15F28643-6698-4238-AB46-C43B88C3F45A}">
      <dgm:prSet phldrT="[Text]" phldr="0" custT="1"/>
      <dgm:spPr/>
      <dgm:t>
        <a:bodyPr/>
        <a:lstStyle/>
        <a:p>
          <a:r>
            <a:rPr lang="en-CA" sz="1600" dirty="0"/>
            <a:t>Selection criteria</a:t>
          </a:r>
        </a:p>
      </dgm:t>
    </dgm:pt>
    <dgm:pt modelId="{FF195977-68AE-4856-A421-009CA332972F}" type="parTrans" cxnId="{EB095F8A-E6ED-4A25-9701-7ABAF3A3187C}">
      <dgm:prSet/>
      <dgm:spPr/>
      <dgm:t>
        <a:bodyPr/>
        <a:lstStyle/>
        <a:p>
          <a:endParaRPr lang="en-CA"/>
        </a:p>
      </dgm:t>
    </dgm:pt>
    <dgm:pt modelId="{1B8049BB-23CF-43E8-AE11-62DC590156AB}" type="sibTrans" cxnId="{EB095F8A-E6ED-4A25-9701-7ABAF3A3187C}">
      <dgm:prSet/>
      <dgm:spPr/>
      <dgm:t>
        <a:bodyPr/>
        <a:lstStyle/>
        <a:p>
          <a:endParaRPr lang="en-CA"/>
        </a:p>
      </dgm:t>
    </dgm:pt>
    <dgm:pt modelId="{BF2A0ECE-501A-42F4-BBA0-60DCF62EDF65}" type="pres">
      <dgm:prSet presAssocID="{D065BF8C-FD29-42A2-A7DC-2470FC75524D}" presName="compositeShape" presStyleCnt="0">
        <dgm:presLayoutVars>
          <dgm:chMax val="7"/>
          <dgm:dir/>
          <dgm:resizeHandles val="exact"/>
        </dgm:presLayoutVars>
      </dgm:prSet>
      <dgm:spPr/>
    </dgm:pt>
    <dgm:pt modelId="{18056F94-FE39-49F9-81A4-8EDDAC932EB0}" type="pres">
      <dgm:prSet presAssocID="{D065BF8C-FD29-42A2-A7DC-2470FC75524D}" presName="wedge1" presStyleLbl="node1" presStyleIdx="0" presStyleCnt="3"/>
      <dgm:spPr/>
    </dgm:pt>
    <dgm:pt modelId="{A5E2EC96-7871-4A9F-9D73-9E55428985C8}" type="pres">
      <dgm:prSet presAssocID="{D065BF8C-FD29-42A2-A7DC-2470FC75524D}" presName="dummy1a" presStyleCnt="0"/>
      <dgm:spPr/>
    </dgm:pt>
    <dgm:pt modelId="{909DD41D-240B-4BD3-A1F5-9FB08CE9B0BD}" type="pres">
      <dgm:prSet presAssocID="{D065BF8C-FD29-42A2-A7DC-2470FC75524D}" presName="dummy1b" presStyleCnt="0"/>
      <dgm:spPr/>
    </dgm:pt>
    <dgm:pt modelId="{3825DCAF-8B40-4A7B-BEF1-E928C5DCD2EC}" type="pres">
      <dgm:prSet presAssocID="{D065BF8C-FD29-42A2-A7DC-2470FC75524D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10FCC7DF-EB38-4D67-A5F1-BF61B93F834B}" type="pres">
      <dgm:prSet presAssocID="{D065BF8C-FD29-42A2-A7DC-2470FC75524D}" presName="wedge2" presStyleLbl="node1" presStyleIdx="1" presStyleCnt="3"/>
      <dgm:spPr/>
    </dgm:pt>
    <dgm:pt modelId="{E057BB59-C373-4F50-8D24-5DCE07A1F478}" type="pres">
      <dgm:prSet presAssocID="{D065BF8C-FD29-42A2-A7DC-2470FC75524D}" presName="dummy2a" presStyleCnt="0"/>
      <dgm:spPr/>
    </dgm:pt>
    <dgm:pt modelId="{EE005E37-14D4-459E-8D42-7A59BA24C3E7}" type="pres">
      <dgm:prSet presAssocID="{D065BF8C-FD29-42A2-A7DC-2470FC75524D}" presName="dummy2b" presStyleCnt="0"/>
      <dgm:spPr/>
    </dgm:pt>
    <dgm:pt modelId="{7D871FD8-D7BF-48E3-B8C1-0A1B824E0387}" type="pres">
      <dgm:prSet presAssocID="{D065BF8C-FD29-42A2-A7DC-2470FC75524D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E903F47-842E-454A-AAC7-9A59AE1675DC}" type="pres">
      <dgm:prSet presAssocID="{D065BF8C-FD29-42A2-A7DC-2470FC75524D}" presName="wedge3" presStyleLbl="node1" presStyleIdx="2" presStyleCnt="3"/>
      <dgm:spPr/>
    </dgm:pt>
    <dgm:pt modelId="{DDEBFCA9-FDB7-4DED-82F9-AA05D0BA5148}" type="pres">
      <dgm:prSet presAssocID="{D065BF8C-FD29-42A2-A7DC-2470FC75524D}" presName="dummy3a" presStyleCnt="0"/>
      <dgm:spPr/>
    </dgm:pt>
    <dgm:pt modelId="{7D5B1042-375C-48F4-BF90-346DC53420C3}" type="pres">
      <dgm:prSet presAssocID="{D065BF8C-FD29-42A2-A7DC-2470FC75524D}" presName="dummy3b" presStyleCnt="0"/>
      <dgm:spPr/>
    </dgm:pt>
    <dgm:pt modelId="{CBC7425A-FCAE-4D39-B324-0AFB357DBCCA}" type="pres">
      <dgm:prSet presAssocID="{D065BF8C-FD29-42A2-A7DC-2470FC75524D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DB03AF70-FDD9-444A-A953-CBE5AA305920}" type="pres">
      <dgm:prSet presAssocID="{367B0081-640F-4B69-BF4C-5B80702CDBA8}" presName="arrowWedge1" presStyleLbl="fgSibTrans2D1" presStyleIdx="0" presStyleCnt="3"/>
      <dgm:spPr/>
    </dgm:pt>
    <dgm:pt modelId="{B990B53F-C4B2-4789-8594-A8C5299965B2}" type="pres">
      <dgm:prSet presAssocID="{BAB5287D-C390-48CB-A974-59AA74D0B26D}" presName="arrowWedge2" presStyleLbl="fgSibTrans2D1" presStyleIdx="1" presStyleCnt="3"/>
      <dgm:spPr/>
    </dgm:pt>
    <dgm:pt modelId="{01C5B1D2-6204-4523-8384-FE0DF8F44EFE}" type="pres">
      <dgm:prSet presAssocID="{1B8049BB-23CF-43E8-AE11-62DC590156AB}" presName="arrowWedge3" presStyleLbl="fgSibTrans2D1" presStyleIdx="2" presStyleCnt="3"/>
      <dgm:spPr/>
    </dgm:pt>
  </dgm:ptLst>
  <dgm:cxnLst>
    <dgm:cxn modelId="{0F4DC50C-E9BA-477A-A9A9-55B2E5CEC9A3}" srcId="{D065BF8C-FD29-42A2-A7DC-2470FC75524D}" destId="{632F4D67-1FD0-4A16-A2CF-48E915F31902}" srcOrd="0" destOrd="0" parTransId="{237DBDDC-A6C4-47AD-B7DA-5C42B3AFC78A}" sibTransId="{367B0081-640F-4B69-BF4C-5B80702CDBA8}"/>
    <dgm:cxn modelId="{72F1492B-3A2B-41E3-91CA-421F883B26E5}" type="presOf" srcId="{4094BE24-327A-4E4E-8166-AAF7262A47D2}" destId="{10FCC7DF-EB38-4D67-A5F1-BF61B93F834B}" srcOrd="0" destOrd="0" presId="urn:microsoft.com/office/officeart/2005/8/layout/cycle8"/>
    <dgm:cxn modelId="{B1DF4A31-7401-4E0E-A480-7BE55EC7E6CF}" type="presOf" srcId="{632F4D67-1FD0-4A16-A2CF-48E915F31902}" destId="{18056F94-FE39-49F9-81A4-8EDDAC932EB0}" srcOrd="0" destOrd="0" presId="urn:microsoft.com/office/officeart/2005/8/layout/cycle8"/>
    <dgm:cxn modelId="{25C4A43A-D8E1-4910-9C0F-975E8214D301}" type="presOf" srcId="{15F28643-6698-4238-AB46-C43B88C3F45A}" destId="{7E903F47-842E-454A-AAC7-9A59AE1675DC}" srcOrd="0" destOrd="0" presId="urn:microsoft.com/office/officeart/2005/8/layout/cycle8"/>
    <dgm:cxn modelId="{DC0B4480-38F7-4A54-B712-F1D30B4C53AB}" srcId="{D065BF8C-FD29-42A2-A7DC-2470FC75524D}" destId="{4094BE24-327A-4E4E-8166-AAF7262A47D2}" srcOrd="1" destOrd="0" parTransId="{9E3CDCB4-6E05-4DFB-BC17-DFC4CF7F6A0B}" sibTransId="{BAB5287D-C390-48CB-A974-59AA74D0B26D}"/>
    <dgm:cxn modelId="{EB095F8A-E6ED-4A25-9701-7ABAF3A3187C}" srcId="{D065BF8C-FD29-42A2-A7DC-2470FC75524D}" destId="{15F28643-6698-4238-AB46-C43B88C3F45A}" srcOrd="2" destOrd="0" parTransId="{FF195977-68AE-4856-A421-009CA332972F}" sibTransId="{1B8049BB-23CF-43E8-AE11-62DC590156AB}"/>
    <dgm:cxn modelId="{CB74AA96-9A9F-4CC1-BFBE-7BCE880B2E89}" type="presOf" srcId="{15F28643-6698-4238-AB46-C43B88C3F45A}" destId="{CBC7425A-FCAE-4D39-B324-0AFB357DBCCA}" srcOrd="1" destOrd="0" presId="urn:microsoft.com/office/officeart/2005/8/layout/cycle8"/>
    <dgm:cxn modelId="{941369B2-B52A-480F-BBB1-391A9297DE42}" type="presOf" srcId="{D065BF8C-FD29-42A2-A7DC-2470FC75524D}" destId="{BF2A0ECE-501A-42F4-BBA0-60DCF62EDF65}" srcOrd="0" destOrd="0" presId="urn:microsoft.com/office/officeart/2005/8/layout/cycle8"/>
    <dgm:cxn modelId="{7AEED9C9-225F-4B6A-86BD-C6B3BFC24066}" type="presOf" srcId="{4094BE24-327A-4E4E-8166-AAF7262A47D2}" destId="{7D871FD8-D7BF-48E3-B8C1-0A1B824E0387}" srcOrd="1" destOrd="0" presId="urn:microsoft.com/office/officeart/2005/8/layout/cycle8"/>
    <dgm:cxn modelId="{56AA93CF-2DE3-4DD2-B700-CD572FD98906}" type="presOf" srcId="{632F4D67-1FD0-4A16-A2CF-48E915F31902}" destId="{3825DCAF-8B40-4A7B-BEF1-E928C5DCD2EC}" srcOrd="1" destOrd="0" presId="urn:microsoft.com/office/officeart/2005/8/layout/cycle8"/>
    <dgm:cxn modelId="{8BF6B4F6-8678-47EA-810A-B0D741EAF94E}" type="presParOf" srcId="{BF2A0ECE-501A-42F4-BBA0-60DCF62EDF65}" destId="{18056F94-FE39-49F9-81A4-8EDDAC932EB0}" srcOrd="0" destOrd="0" presId="urn:microsoft.com/office/officeart/2005/8/layout/cycle8"/>
    <dgm:cxn modelId="{212796DC-2FCD-42AA-996C-054A53DCCC3C}" type="presParOf" srcId="{BF2A0ECE-501A-42F4-BBA0-60DCF62EDF65}" destId="{A5E2EC96-7871-4A9F-9D73-9E55428985C8}" srcOrd="1" destOrd="0" presId="urn:microsoft.com/office/officeart/2005/8/layout/cycle8"/>
    <dgm:cxn modelId="{97F6C4F4-C4E0-4FE0-9066-E032FE08B9CE}" type="presParOf" srcId="{BF2A0ECE-501A-42F4-BBA0-60DCF62EDF65}" destId="{909DD41D-240B-4BD3-A1F5-9FB08CE9B0BD}" srcOrd="2" destOrd="0" presId="urn:microsoft.com/office/officeart/2005/8/layout/cycle8"/>
    <dgm:cxn modelId="{9BD3FC94-D2FA-4370-806E-29C266D3C2EE}" type="presParOf" srcId="{BF2A0ECE-501A-42F4-BBA0-60DCF62EDF65}" destId="{3825DCAF-8B40-4A7B-BEF1-E928C5DCD2EC}" srcOrd="3" destOrd="0" presId="urn:microsoft.com/office/officeart/2005/8/layout/cycle8"/>
    <dgm:cxn modelId="{F6E8A47E-A7A5-4339-B7F3-D4803BA85D4B}" type="presParOf" srcId="{BF2A0ECE-501A-42F4-BBA0-60DCF62EDF65}" destId="{10FCC7DF-EB38-4D67-A5F1-BF61B93F834B}" srcOrd="4" destOrd="0" presId="urn:microsoft.com/office/officeart/2005/8/layout/cycle8"/>
    <dgm:cxn modelId="{3F236624-6CB0-402F-9CA5-03FDA594F23A}" type="presParOf" srcId="{BF2A0ECE-501A-42F4-BBA0-60DCF62EDF65}" destId="{E057BB59-C373-4F50-8D24-5DCE07A1F478}" srcOrd="5" destOrd="0" presId="urn:microsoft.com/office/officeart/2005/8/layout/cycle8"/>
    <dgm:cxn modelId="{4CE9CF34-2F03-4D76-9EA1-516DF2A69B4B}" type="presParOf" srcId="{BF2A0ECE-501A-42F4-BBA0-60DCF62EDF65}" destId="{EE005E37-14D4-459E-8D42-7A59BA24C3E7}" srcOrd="6" destOrd="0" presId="urn:microsoft.com/office/officeart/2005/8/layout/cycle8"/>
    <dgm:cxn modelId="{50F15F1C-E687-4E8E-8A0C-3B0D32A5AF0E}" type="presParOf" srcId="{BF2A0ECE-501A-42F4-BBA0-60DCF62EDF65}" destId="{7D871FD8-D7BF-48E3-B8C1-0A1B824E0387}" srcOrd="7" destOrd="0" presId="urn:microsoft.com/office/officeart/2005/8/layout/cycle8"/>
    <dgm:cxn modelId="{CC8F9A85-76EA-4A24-8711-0CBF595D88DC}" type="presParOf" srcId="{BF2A0ECE-501A-42F4-BBA0-60DCF62EDF65}" destId="{7E903F47-842E-454A-AAC7-9A59AE1675DC}" srcOrd="8" destOrd="0" presId="urn:microsoft.com/office/officeart/2005/8/layout/cycle8"/>
    <dgm:cxn modelId="{5B9DFFE9-B4E2-460E-AE6E-DA3F11EAE912}" type="presParOf" srcId="{BF2A0ECE-501A-42F4-BBA0-60DCF62EDF65}" destId="{DDEBFCA9-FDB7-4DED-82F9-AA05D0BA5148}" srcOrd="9" destOrd="0" presId="urn:microsoft.com/office/officeart/2005/8/layout/cycle8"/>
    <dgm:cxn modelId="{86C681A8-4C6D-48BC-936F-C7E6ECA53ABB}" type="presParOf" srcId="{BF2A0ECE-501A-42F4-BBA0-60DCF62EDF65}" destId="{7D5B1042-375C-48F4-BF90-346DC53420C3}" srcOrd="10" destOrd="0" presId="urn:microsoft.com/office/officeart/2005/8/layout/cycle8"/>
    <dgm:cxn modelId="{92084005-3D33-4724-ADA6-58EA7AF1DCF3}" type="presParOf" srcId="{BF2A0ECE-501A-42F4-BBA0-60DCF62EDF65}" destId="{CBC7425A-FCAE-4D39-B324-0AFB357DBCCA}" srcOrd="11" destOrd="0" presId="urn:microsoft.com/office/officeart/2005/8/layout/cycle8"/>
    <dgm:cxn modelId="{6B03A772-8AB5-48B4-AA3A-2C7C5448CF21}" type="presParOf" srcId="{BF2A0ECE-501A-42F4-BBA0-60DCF62EDF65}" destId="{DB03AF70-FDD9-444A-A953-CBE5AA305920}" srcOrd="12" destOrd="0" presId="urn:microsoft.com/office/officeart/2005/8/layout/cycle8"/>
    <dgm:cxn modelId="{E1D7A926-AB44-44C4-AB55-88B3F5267669}" type="presParOf" srcId="{BF2A0ECE-501A-42F4-BBA0-60DCF62EDF65}" destId="{B990B53F-C4B2-4789-8594-A8C5299965B2}" srcOrd="13" destOrd="0" presId="urn:microsoft.com/office/officeart/2005/8/layout/cycle8"/>
    <dgm:cxn modelId="{525D3CA6-BFEC-4A96-ACF6-C157C0BD6DB9}" type="presParOf" srcId="{BF2A0ECE-501A-42F4-BBA0-60DCF62EDF65}" destId="{01C5B1D2-6204-4523-8384-FE0DF8F44EFE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56F94-FE39-49F9-81A4-8EDDAC932EB0}">
      <dsp:nvSpPr>
        <dsp:cNvPr id="0" name=""/>
        <dsp:cNvSpPr/>
      </dsp:nvSpPr>
      <dsp:spPr>
        <a:xfrm>
          <a:off x="2725908" y="275033"/>
          <a:ext cx="3554274" cy="3554274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Your qualifications</a:t>
          </a:r>
        </a:p>
      </dsp:txBody>
      <dsp:txXfrm>
        <a:off x="4599095" y="1028200"/>
        <a:ext cx="1269383" cy="1057819"/>
      </dsp:txXfrm>
    </dsp:sp>
    <dsp:sp modelId="{10FCC7DF-EB38-4D67-A5F1-BF61B93F834B}">
      <dsp:nvSpPr>
        <dsp:cNvPr id="0" name=""/>
        <dsp:cNvSpPr/>
      </dsp:nvSpPr>
      <dsp:spPr>
        <a:xfrm>
          <a:off x="2652707" y="401971"/>
          <a:ext cx="3554274" cy="3554274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Application  Canadian CCV   References</a:t>
          </a:r>
        </a:p>
      </dsp:txBody>
      <dsp:txXfrm>
        <a:off x="3498963" y="2708018"/>
        <a:ext cx="1904075" cy="930881"/>
      </dsp:txXfrm>
    </dsp:sp>
    <dsp:sp modelId="{7E903F47-842E-454A-AAC7-9A59AE1675DC}">
      <dsp:nvSpPr>
        <dsp:cNvPr id="0" name=""/>
        <dsp:cNvSpPr/>
      </dsp:nvSpPr>
      <dsp:spPr>
        <a:xfrm>
          <a:off x="2579506" y="275033"/>
          <a:ext cx="3554274" cy="3554274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Selection criteria</a:t>
          </a:r>
        </a:p>
      </dsp:txBody>
      <dsp:txXfrm>
        <a:off x="2991209" y="1028200"/>
        <a:ext cx="1269383" cy="1057819"/>
      </dsp:txXfrm>
    </dsp:sp>
    <dsp:sp modelId="{DB03AF70-FDD9-444A-A953-CBE5AA305920}">
      <dsp:nvSpPr>
        <dsp:cNvPr id="0" name=""/>
        <dsp:cNvSpPr/>
      </dsp:nvSpPr>
      <dsp:spPr>
        <a:xfrm>
          <a:off x="2506175" y="55006"/>
          <a:ext cx="3994327" cy="3994327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0B53F-C4B2-4789-8594-A8C5299965B2}">
      <dsp:nvSpPr>
        <dsp:cNvPr id="0" name=""/>
        <dsp:cNvSpPr/>
      </dsp:nvSpPr>
      <dsp:spPr>
        <a:xfrm>
          <a:off x="2432680" y="181720"/>
          <a:ext cx="3994327" cy="3994327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C5B1D2-6204-4523-8384-FE0DF8F44EFE}">
      <dsp:nvSpPr>
        <dsp:cNvPr id="0" name=""/>
        <dsp:cNvSpPr/>
      </dsp:nvSpPr>
      <dsp:spPr>
        <a:xfrm>
          <a:off x="2359186" y="55006"/>
          <a:ext cx="3994327" cy="3994327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40:06.2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0,'44'7,"-8"-1,-19 0,-1 1,2-1,4 1,2 0,1-1,1-1,0 0,1-2,0 0,1 0,1 0,4 0,2 0,5 0,3-1,3 0,0 0,-1-1,-2 0,-3-1,-4 0,-2 0,-4 0,-1 0,-1-1,-1 0,2-1,-1 1,4 1,2 0,3 0,4 0,2 0,0-2,0 0,-4-2,-3 0,-3 1,-3 1,-3 1,1 1,0 0,0 0,-1 0,1 0,1 0,0 0,0 0,2 0,0 0,-1 0,-1 0,-4 0,0 0,0 0,1 0,6 0,2 0,3 0,0 0,-2 0,-1 0,-1 0,-1 0,1 0,0 0,-2 0,-1 0,-3 0,3 0,1 0,1 0,4 0,0 0,-1 0,-2 0,-2 0,2 0,2 0,3 0,3 0,1 0,3 0,1 0,4 0,3 0,-1 0,-1 0,-6 0,-3 0,-6 0,-3 0,-3 0,0 0,-1 0,-1 0,-1 0,0 0,1 0,1 0,1 0,0 0,2 0,1 0,1 0,2 0,3 0,7 0,7 0,3 0,5 0,1 0,-1 0,0 0,-4 0,-2 0,-3 0,-2 0,2 0,1 0,-1 0,0 0,-5 0,-5 0,-4 0,-6 0,-2 0,-3 0,-3 0,1 0,0 0,2 0,3 0,4 0,4 0,1 0,0 0,2 0,-3 0,1 0,2 0,0 0,5 0,3 0,3 0,3 0,1 0,1 0,2 0,0 0,2 0,4 0,4 0,1 0,1 0,-5 0,-3 0,-5 0,-3 0,-3 0,-4 0,0 0,-3 0,-1 0,-1 0,-2 0,-2 0,-2 0,0 0,1 0,4 0,0 0,1 0,0 0,0 0,-2 0,-2 0,-3 0,-4 0,-1 0,-1 0,0 0,-1 0,-1 0,-1 1,-3 1,-2-1,-3 1,-2-2,-4 0,-2 0,1 0,1 0,1 0,2 2,1-1,1 2,3-2,0 1,0-2,-3 2,-5-1,-1 0,-1 0,1-1,1 0,-2 0,4 0,-4 0,3 0,-1 0,0 0,4 0,-1 0,2 0,0 0,0 0,0 0,-2 0,-3 0,-3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40:12.92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58,'56'0,"1"0,-5 0,2-1,1-1,-3 0,-1-1,1 1,1 0,-1 1,1 0,-4-1,1 1,3-1,-1 2,1 0,-4 0,-7-1,-3-1,-5-1,2 0,1 2,2-1,-1-1,-2 2,-1 0,-2 1,0 0,0 0,4 0,2 0,4 0,5 0,5 0,5 0,1 2,-4 1,-6 0,-10 0,-8-2,-4-1,-2 0,-2 0,1 0,-1 0,2 0,2 0,1 0,0 0,-1 0,-3 0,1 0,4 0,4 0,6 0,5 0,-1 0,-1 0,-2 0,-2 0,-1 0,1 0,4 0,0 0,0 0,3 0,-1 0,-1 0,-1 0,-1 0,0 0,3 0,4 0,2 0,5 0,3 0,1 0,-2 0,-4 0,-1 0,1 0,0 0,2 0,-2 0,-3 0,-2 0,-4 0,-3 0,0 0,-2 0,-1 0,0 0,0 0,4 0,1 0,4 0,-1 0,0 0,0 0,1 0,3 0,6 0,8 0,5 0,4 0,0 0,-4 0,-3 0,-8 0,-5 0,-5 0,-3 0,-1 0,-2 0,-2 0,-2 0,-1 0,0 0,-2 0,0 0,0 0,1 0,6 0,4 0,3 0,4 0,-4 0,-4 0,-6 0,-6 0,0 0,-3-1,2-1,-1-1,0 0,2 1,2-1,4 0,-1-1,-3 0,-8 1,-7 0,-4 2,-3 0,1 1,-2 0,0 0,0 0,1 0,-3 0,2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17:51:44.0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1494 549 24575,'0'-11'0,"-1"-5"0,-2-4 0,-2 3 0,-3 3 0,-3 0 0,-8-3 0,-8-9 0,-8-6 0,-1 0 0,2 3 0,6 5 0,4 5 0,-2-2 0,-9-5 0,-6-3 0,-6-4 0,-3 1 0,-3 0 0,-3 4 0,-1 3 0,0 5 0,4 5 0,5 6 0,5 4 0,-3 3 0,-4 2 0,-9 0 0,-5 0 0,-1 2 0,3 6 0,10 4 0,7 6 0,9 1 0,8 4 0,3 2 0,4 2 0,2 6 0,-2 4 0,1 4 0,1 3 0,-2 1 0,5 1 0,2-2 0,5-4 0,6-1 0,1-2 0,2 1 0,1 2 0,2-2 0,4 1 0,4-3 0,5 0 0,1-1 0,0-2 0,1-3 0,-1-2 0,0-3 0,0-1 0,5 2 0,4 4 0,8 1 0,9 3 0,6-1 0,5-3 0,3-5 0,2-5 0,0-4 0,0-4 0,0-3 0,3-4 0,-1-4 0,1-1 0,1-3 0,-2-4 0,1-7 0,-4-4 0,-1-2 0,-3-1 0,-1 0 0,-7 1 0,-10 1 0,-9 4 0,-12 1 0,-4-5 0,-2-8 0,2-10 0,3-6 0,1 1 0,0 8 0,-4 10 0,-4 9 0,-3 3 0,-2-3 0,1-9 0,3-6 0,0-1 0,0 4 0,-2 10 0,-2 7 0,-1 4 0,0-3 0,-1-5 0,0-9 0,0-6 0,0-1 0,0 6 0,0 10 0,0 7 0,0 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7T17:51:47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1118 9 24575,'-11'0'0,"-3"0"0,-7 0 0,-5 0 0,-3 0 0,-5 0 0,-2 0 0,-4 0 0,-2 0 0,1 0 0,-1 0 0,6 0 0,2 0 0,2 0 0,1 0 0,-5 0 0,-4 0 0,-2 0 0,-2 2 0,0 2 0,-1 3 0,0 4 0,1 1 0,3 1 0,3 0 0,7 0 0,5-1 0,3 0 0,4 1 0,-1 1 0,3 3 0,1 2 0,1 0 0,0 2 0,1 0 0,1 0 0,3 0 0,4 0 0,3 2 0,1-1 0,2 0 0,0-2 0,0-2 0,0 0 0,2 1 0,1 2 0,3 4 0,3 5 0,3 5 0,1 0 0,1-1 0,-2-1 0,0-1 0,-1 6 0,0 5 0,0 5 0,-2-1 0,0-5 0,0-9 0,-1-7 0,1-6 0,0-3 0,4 0 0,8-1 0,6 0 0,6 0 0,3-3 0,0 0 0,1-2 0,0 1 0,-1-2 0,3-3 0,4-3 0,6-3 0,7-1 0,4 0 0,6-1 0,0-2 0,-5-4 0,-8-4 0,-13-2 0,-7-2 0,-5-2 0,-1-4 0,0-1 0,-1-2 0,0 2 0,-4 4 0,-2 5 0,-3 2 0,0 1 0,3-1 0,1-2 0,-1-1 0,-4-1 0,-3-3 0,-2-4 0,-1-4 0,2-6 0,-1-5 0,1-3 0,0-3 0,-1 2 0,-4 3 0,-2 1 0,-4 4 0,-1-1 0,0 2 0,0 0 0,-3 1 0,-5-2 0,-4 2 0,-4-2 0,-1 1 0,0-3 0,1-2 0,0 1 0,1 0 0,1 6 0,-1 5 0,2 6 0,1 7 0,2 5 0,1 2 0,2 3 0,0 1 0,-1 1 0,-4 0 0,-4 0 0,0 0 0,0 0 0,4 0 0,5 0 0,4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3:06.5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0 171,'41'0,"1"0,-3 0,9 0,12 0,12 0,-32 0,1 0,1 0,1-1,-2 0,0-1,-1 0,-1 0,-1-2,-1 0,37-5,-37 5,2-1,-1 1,1 0,0 0,1 1,2 0,-1 2,-1-1,1 0,-2 1,-1-1,0 1,-1 0,37-1,-35 2,0 0,2 0,0 0,3 0,0 0,2 0,0 0,1 0,1-2,1 1,0-2,0-1,0-1,0 0,0-1,0 1,1 0,-1 2,0 0,-1 2,0 0,-3 0,-1 1,-2 0,-1 0,-2 0,0 0,0 0,-1-1,1-1,0 1,1 0,0 0,2 0,-1 0,1 1,0 0,0 0,1 0,0 0,0 0,-1 0,1 0,-2 0,1 0,-3 0,0 0,0-1,-1 0,34-3,-3-1,-6-3,-5-1,-2 2,-5-1,-2 2,-4 3,-2 1,-1 2,-4 0,-2 0,-6 0,-3 2,-2-1,2 2,4 2,2-1,2 1,-2-2,-1 0,1-2,0-1,9 0,5 0,5 0,-1 0,-9 0,-11 0,-12 0,-8 0,1 0,2 0,12 0,3 0,5 0,-3 0,-1 0,-6 0,-4 0,-4 0,-2 0,-2 0,1 0,3 0,0 0,-1 0,-2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3:36.4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0 218,'56'0,"1"0,12 0,-26 0,4 0,8 0,4 0,7 0,3 0,3 0,0 0,-21 0,0 0,1 0,0 0,0 0,1 0,1 0,-1 0,1 0,1 0,0 0,-1 0,1 0,-1 0,0 0,-2 0,-1 0,0 0,0 0,0 0,-1 0,25 0,-1 0,-2 0,0 0,-1 0,-1 0,-4 0,0 0,-3 0,1 0,1-1,-1 0,-2 0,0-1,-5 0,-2-1,-1 0,-3-1,-3 1,-3-1,1 1,-2 0,-2 0,-3 1,34-2,-4 2,-8-2,0 1,0 0,3 1,3 0,-1-2,0-3,-3 1,-3 1,2 0,-8 0,7-2,13-1,-34 2,1 1,3 0,0-1,-4 1,-2 1,31-4,-3 3,2 1,4 3,-35 1,2 0,0 0,0 0,1 0,0 0,1 0,0 0,0 0,0 0,2 0,0 0,0 0,0 0,1 0,1 0,3 0,1 0,1 1,0-1,1 2,1 0,-2 2,-1 0,-2 2,-2 0,-2 0,1 0,-3 0,1 1,-1-2,0 1,2-1,1 0,0 0,0-1,1 1,-1-1,1 0,0 0,-4 1,1-1,-1 0,0 1,1 0,-1 0,0 0,1 1,-1-1,1 0,-3 0,1 1,-1-3,-1 2,34 3,-3 0,0 3,0-1,1 2,2 0,1 1,-36-6,1 0,0 0,1 1,1-2,-1 1,1-1,0-1,3-1,0 1,0-2,2 0,2-1,2 0,4 0,0-1,2 1,-1-2,2 1,-1-1,-1 1,-1-2,-4 1,0 0,-2 0,0 0,-1 0,0 0,1 0,-1 0,2 0,0 0,0 1,0-2,-1 1,0-1,-1-1,0-1,-1-1,-1-1,1 0,-1 0,0-2,1 0,1 0,0 1,2 0,0-1,3 0,0 0,3 0,3 0,1 0,2 0,0 1,-1 0,2 1,-1 1,-1 0,-1 1,0 1,0 0,-1 0,0 1,-3-1,0 0,-3 0,0 2,-1-2,-1 1,0 0,0 0,-2 1,0 0,-4 0,-1 0,-2 0,-2 0,33 0,-7 0,1 0,9 0,-32 0,1 0,7 0,1 0,5 0,2 0,2 0,1 0,5 0,0-1,0-2,2 1,-1-2,0 0,-1-1,-1-1,-2-2,-3 1,0-1,0 0,-4-1,0 0,0-1,-2 1,3-1,-1 1,-1 0,1-1,2 0,0 1,-1 0,0 1,0 0,-1 2,1 0,-2 0,-3 3,0 0,-3 0,0 1,-3 1,-1 0,-1 1,-1 0,-3 0,0 0,32 0,-9 0,-8 0,-10 1,-1 2,-2-1,4-1,6-1,8 0,5 0,4 0,-2 0,0 0,1 0,3 0,2-3,-34 0,-1 0,35-6,-9 2,-12 2,-16 3,-11 2,-10 0,-4 2,2 2,4 5,2 4,0 2,-6-2,-6-3,-2 1,14-5,4 0,16-3,1 0,-1 2,-5-1,-8 1,-9-1,-9 0,2 4,2-2,13 3,11 0,14-1,7-2,9 0,2 0,-1-1,-2 3,-12-1,-12 0,-12 2,-10-2,-4-1,-6 0,-1 1,-1 4,-3 0,0 2,-4-1,-1-2,-9 2,1-4,-14 1,-13-4,-29-1,21-3,-3-1,-8 1,-2-2,-3 2,2-2,2 0,2 0,5-1,2-1,8 0,2-2,-17-5,13 1,8 0,-3 0,-6 0,-9-3,-10 3,-4 1,-1 3,3 3,6 0,4 2,4 0,-1-1,2-2,0 1,-1-1,-2 1,-8-2,-2-2,-2 0,3-1,3 0,6 1,3 1,0-1,2 2,-3-2,-2 2,-1 0,-3 1,1-1,0 0,1 2,4-2,-2 3,-1-2,-1 0,-6 0,-5 1,-6 1,33 1,-2 0,1 0,-1 0,2 0,-1 0,-33 0,8 0,7 0,7 0,9 0,5 0,3 0,0 0,-3 0,-2 0,2 0,4 0,8 0,10 0,6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07.9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0 194,'48'0,"-6"0,-21 0,-1 1,-2 1,2-1,2 1,3-2,2 0,-1 0,-3 1,-4 1,-1-1,-3 1,1-2,1 0,1 0,3 0,1 0,0 0,0 0,-1 0,0 0,2 0,0 0,3 0,4 0,3 0,6 0,4 0,4-2,-3-1,-4-1,-5-1,-7 0,-4 1,-3-1,0 1,2 1,3-3,9 1,6-2,8-2,7-1,0 1,0 3,0 2,-4 2,-4 2,-3-2,2 0,4-2,9-2,10-2,-31 3,1 0,4-1,-1 1,1 0,1 0,-2 1,0 1,-1-1,-1 1,-3 0,1 1,33-2,-5 0,-2 2,-5 1,1 1,0 0,0 0,0 0,0 0,0 0,2 0,3 0,-3 0,1 0,-2 0,-5 0,-1 0,-4 0,-4 0,-1 0,-5-1,-1-1,3-1,4 2,6 1,5 0,4 0,2 0,-1 0,-1 0,-5 0,1 0,-1 0,-1 0,-2 0,-2 0,-2-2,-2 0,-1-2,-1 1,0 1,0-1,-3 2,-5-2,-9 2,-9 0,-2 1,1 0,5 0,10 0,9 0,6 0,0 0,-3 0,-6 0,-6 0,-5 0,-4 2,-6 0,-3 2,-3-1,-1 2,2-1,2 0,6-1,6-1,5 1,-1-1,-7-1,-8 1,-6-2,-6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20.3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1 189,'42'0,"0"0,11 0,4 0,13 0,4 0,-20 0,0 0,0 0,0 0,0 0,-1 0,2 0,-1 0,1 0,2 0,0 0,2 0,6 0,2 0,1 0,-11 0,1 0,2 0,0 0,6 0,-1 0,2 0,2 0,-7 0,2 0,1 0,0 0,0 0,1 0,2 0,-1 0,1 0,0-1,1 0,1-1,0 0,0 0,1-1,-8 0,0 0,2-1,-1 0,-1 0,0-1,10-1,0 0,-1 0,-1 0,1 0,0-2,1 1,-1 1,-1-2,0 2,-3 1,-1 0,0 0,-1 1,-1 0,7 0,-1 1,-1 0,-1 1,-2 0,-1 1,0 0,-1 0,-5 1,-1 0,0 0,-2 0,14 0,-1 0,-2 0,-3 0,-3 0,0 0,-3 0,-1 0,-1 0,-3 0,0 0,-2 0,0 0,-1 0,-1 0,24 0,0 0,-2 0,1-2,1 0,1-1,-24 1,-1-1,0 1,22-2,-2-1,-2 0,1 0,-3 2,0-1,-4 1,0 0,6 1,1 1,1 1,1 0,1-1,2 2,-21-1,0 1,1-1,-1 3,0-1,0 1,4 1,0-1,1 1,3 0,0 0,2-1,2 0,1 0,0-1,3-1,-1 0,1 0,0-1,0 0,0 0,1 1,0-1,-1 2,-4-1,-1-1,-1 2,-3-1,0 2,-3-2,-4 1,-2 0,-2 0,17 0,-3 1,0 0,0 1,-4 0,1 0,4 1,2 1,3 0,2 0,-1 0,1-1,-20-1,1-1,-1 0,24 1,-1-1,-2 2,-1-1,-3 1,-2 1,-9 1,0 0,-6 1,-2 0,-6-1,-2 2,33 7,-16-1,-8-3,-5-2,-2-3,9 2,14-1,-22-4,3 0,9 0,2-1,8-1,1 0,7-1,1 0,0-1,0 0,-2 0,1 0,-3 0,-2 0,-8 0,-1 0,-7 0,-3 0,-9 0,-2 0,20 0,-13 0,-7 0,-3 0,-4 0,1 0,-2 1,-1 2,-2 1,-5 1,-4-2,-4-1,-5-3,0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27.02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58,'43'0,"0"0,2 0,1 0,4 0,0 0,5 0,0 0,2 0,0 0,1 0,-1 0,-3 0,-2 0,1-1,-1 0,-1-1,0-1,-4 1,-1-1,0 1,-2 0,-5 0,-3 1,26-2,-13 1,-15 0,-11 2,-4 0,2 0,10 0,12-2,10-3,5-2,-3 1,-13 0,-14 3,-17 1,-6 2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32.0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1 269,'42'0,"0"0,0 0,0 0,2 0,0 0,1 1,1-2,5 1,2-2,5-2,0 1,0-2,-1 0,5-1,1 0,-1 1,-1 0,-1 2,-1 0,2 1,-1 0,-4 1,-1 0,-2 1,0 0,-1 0,0 0,1 0,-1 0,1 0,1 0,1 0,0 0,-2 0,0 0,-2-1,0 1,-1-1,0-1,-1 1,0-1,2 0,2 0,-2 0,1-1,-3 0,1 0,-2-1,-1-1,-3 0,0 0,-2 0,0 1,2-1,-1 2,2 0,-2 0,1 1,1 0,0-2,-1 1,-1 0,-1-1,-2 0,1 0,-3 0,0 0,33-3,-6 3,-4 1,-4 0,-2 1,-2 1,-2 1,-2 0,-1 0,-1 0,-2 0,-1 0,2 0,4 0,2 0,3 0,2 0,5 0,3 0,5 0,4 0,-36 0,0 0,1 0,-2 0,2 0,-1 0,1 0,0 0,-1 0,2 0,0 0,1 0,0 0,-1 0,1 0,-1 0,-2 0,-1 0,30 0,-5 0,-7 0,-1 0,-3 0,2 0,1 0,0 0,3 0,-4 0,3 0,3 1,5 4,8-1,-31-1,1 0,6 0,0 0,3-1,3 1,0-2,1 1,4-1,-1-1,4 0,-1 0,4 0,0 0,0 0,0 0,-2 0,-1 0,-2 0,-1 0,-4 0,-1 0,-2 0,-2 0,-4 0,1 0,-4 0,1 0,-2 0,-1 0,0 0,1 0,0 1,0 0,2 0,-1 1,2 1,2 1,3 1,2 1,3 0,2 0,5 0,3-1,6-1,2 1,-23-3,2 0,1 0,4-1,1 0,1 0,4 0,2-1,0 1,4 0,2-1,0-1,2 0,2 0,0-2,-2 0,1-1,-2 0,1-2,0 0,0 0,-3 0,0-1,-1 0,-4 1,0-1,-1 1,-3 0,0 1,-2 0,-1 0,-2-1,-1 0,20-1,-3-1,-5 2,0 0,-4 0,-2 0,-7 2,-2 0,1 0,-1-1,-2 1,-2-2,-4 2,-1-1,1 2,-1-2,1 3,-1 0,2 1,1 0,1 1,0 0,2 0,1 0,3 0,1 0,5 0,2 0,4 1,1 0,4 1,2 2,-22-1,1 0,-1 0,0 1,1-1,0 1,24 2,-1-1,-2-1,0-2,-3 0,0 0,-3-1,0 0,-3-1,-3 0,-5 0,-2 0,-7 0,-2 0,-5 0,-2 0,31 0,-2 0,8 2,-32 1,1 0,4 2,1 0,4 2,1 0,-1-1,0 1,1 0,-1 0,0 0,0 1,3 1,1-1,3 0,1 0,2 0,0-1,7-1,0 0,-1-1,-1-1,0 0,0 0,-1 0,-2-1,-7 0,-2 1,-2-1,-3 1,-7 0,-4 0,23 5,-17 0,-14 2,-7-1,-8 1,-2-2,-5-2,-2 1,-3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34.9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2653 0,'-45'0,"0"0,7 0,-7 0,0 0,-6 0,-7 0,-7 0,-7 0,34 0,0 0,-3 0,-1 0,-4 0,-1 0,-1 0,-2 0,1 0,1 0,3 0,1 0,6 0,1 0,-28 0,7 0,5 0,2 0,-2 0,2 0,-2 0,0 0,0 2,2 1,2 1,3 0,3-3,4-1,3 0,6 0,3 0,-1 0,-8 0,-14 0,-19 0,30 0,-1 0,-4 0,1 0,1 0,1 0,-34 1,10 1,10 0,6-1,12 2,11-1,9 1,10-2,3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7:54:41.04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0 162,'56'-3,"4"0,-2 3,5 0,-1-1,0-1,-1-1,-2-1,-5 2,1 0,0 1,7 0,8-1,-32 1,1-1,4 2,1-1,0 0,1 2,0-1,1 0,5 0,0 0,3 0,2 0,4 0,1 0,1 0,-1 0,1 0,-2 0,-1-1,0 1,-2-1,-1 0,-1-1,0-1,-4 0,-1 0,-2 0,-2-1,-2 1,-2 0,-3 0,1 1,33-3,-9 1,-6 1,-2-3,2 3,13-3,-26 3,2 0,4 0,1-1,6-1,1-1,2 1,0 0,-1-1,1 1,2-1,0 1,-2 1,-2 0,-2 0,-1 2,-4 0,-1 1,-6 0,0 1,-3 0,0 0,32 0,-7 0,-1 0,0 0,4 0,-3 0,-9 0,-7 0,-6 0,-6 0,-6 0,-9 0,-4 0,-3 0,9 0,22 0,23 0,-27 0,2 0,2 0,-2 0,-3 0,-2 0,25 0,-19 0,-16 0,-10 2,-9 0,-4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2:08.17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38,'57'0,"-3"0,-16 0,8 0,6 0,5 0,4 0,2-2,3 0,6 0,3-2,-36 2,-1 0,2 0,-1-1,-1 1,0-1,36 0,-3 0,-4 3,-1 0,0 0,3 0,1 0,1 0,-2-2,-4 0,-5 0,-4 0,-2 2,3 0,4 0,3 0,2 0,3 0,-3 0,0 2,3 4,-30-3,2 1,2 1,2 0,5 0,1 0,3-1,-1 1,-1-2,0 0,-2-1,0 0,-2 0,0-2,-1 1,-2 1,1-2,-1 2,-1-1,-1 0,-2 0,-2 0,31-1,-7 0,-5 3,-4 0,3 5,3 0,4 3,5 1,-2-1,1 2,4-1,-33-4,1-1,4 2,2-2,3 1,0 0,1-1,2 0,1 1,0-2,3 1,0-1,2 0,1-1,1 1,0-1,1-1,-1 1,-3-1,-2-1,-2 0,-1 0,-2-1,-2-1,-2 1,0-1,-1-1,-1 0,0 0,-1 0,-1 0,0 0,4 0,0 0,2 0,1 0,3 0,0 0,5 0,0 0,0 0,3 0,-1 0,1 0,0 0,-1 0,2 0,0 0,-1 0,0 0,0 0,1 0,-5 0,-1 0,-4 0,-1 0,-3-1,-1 2,-2-1,-1 1,1 0,-1 0,-1 0,0 1,-1-2,-1 1,-1-1,-1 0,33 0,-9 0,-8 0,-5 0,-2 0,3 0,7 0,7 0,10 0,-33 0,0 0,1 0,-1 0,-1 0,0 0,29 0,-9 3,-9 2,-7 1,-5 3,0 0,3 0,4 3,7 0,7 1,6 1,3-1,4-5,-35-5,1 0,4-3,1 0,4 0,0 0,3 0,-1 0,1-1,-1-1,-3 1,-2-1,-2-1,-1 1,33-1,-12 2,-7 1,-5-1,1-1,3 0,0 1,4 1,-2 0,-1 0,2 0,1 0,0 0,-2 0,-12 0,-15 0,-12 0,-8 0,6 0,7-6,13-6,6-4,-4-3,-8 6,-9 4,-8 5,-3 2,11 0,0-1,16-3,-2 2,0 0,-1-1,-2 0,-1-2,2-3,4-2,6-5,8-4,2-3,-2 0,-9 4,-13 5,-10 5,-10 3,-3 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2:11.8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1,'41'0,"1"0,-2 0,0 0,0 0,0 0,8 0,2 0,6 0,2 0,5 0,1 0,-2 0,-1 0,1 0,0 0,-1 0,-1 0,-1 0,0 0,2 0,0 0,-3 0,-1 0,-3 0,0 0,-3 0,0 0,-4 0,1 0,-2 0,0 0,0 0,-1 0,-2 0,0 0,-3 0,-2 0,32 1,-7 1,-6 4,-1 3,0 5,11 4,-28-9,1 2,8 0,1 0,4 0,1-1,0-1,-1 0,0-1,-1-2,-5-1,-1-1,-5-2,-1 0,27-2,-16 0,-4 0,0 0,3 0,7 0,3 0,-4 0,-1 0,-7 0,-3 0,1 0,5 0,12 0,-25 0,2 0,2 1,2 0,2 0,1-1,-2 2,1-1,-4-1,0 1,-3-1,-1 0,21 0,-16 0,-13 0,-12-1,-6 0,-1-2,-1-2,0-1,0-3,0 0,1 0,-2 0,-2 0,-1 0,-1-1,-1-2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2:15.8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13,'39'0,"-3"0,-9 0,-1 0,1 0,2 0,0 0,2 0,3 0,0 0,0 0,-2 0,-2 0,-2 0,-1 0,-1 0,-2 0,-1 0,0 0,-2 0,0 0,-1 0,-1 0,4 0,2 0,7 0,4 0,4 0,3 0,1 0,1 0,1 0,0 0,-2 0,-3 0,-1 0,-3 0,-1 0,-1 0,-1 0,0-1,-1-2,-2 0,-2 0,-8 1,-3 2,-7 0,0 0,3 0,-1 0,1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2:25.8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1 179,'30'0,"-4"0,-14 0,0 0,3 0,3 0,2 0,4 0,2 0,1 0,2 0,2 1,-1 2,1 1,-3 1,-1-1,-3 1,-1 2,1 0,1 2,2-1,0 1,1 1,1-1,0 1,-1 0,2 0,-3-1,1-2,-1-1,0 0,-1 0,2-2,4 0,5 0,5-1,4 0,0-1,-1 1,3-2,0 2,1-1,1 0,0 0,5-1,2 1,2 0,0 1,0 0,1-1,0 0,1 0,4 0,3 3,3 1,0 1,-5 1,-5-2,-6-1,-5-1,-3-2,-3 1,-3-2,-1 2,0 0,2 2,1 1,3 1,0-1,2 2,1 2,-2 0,-1 1,-7-1,-6-1,-7 0,-1-1,5-2,11 0,12 3,11 0,1 0,-6 0,-12-5,-12 1,-6-2,-3-2,1 1,1-2,0 2,-1-1,0 1,1-2,2 0,3 1,0 1,0-1,1 1,4-2,5 0,8-5,2-6,-2-8,-3-8,-5-2,1-4,1 1,-2 3,1 5,1 5,6 5,10 4,7 1,-29 5,-1 0,2 0,-1-1,-1 1,0-1,36-4,-3 0,-31 5,1 0,4 0,2 1,6-1,3 2,4-1,1 1,3 0,1 0,6-1,1-2,-20 1,0 1,1-2,4-1,0 0,1 1,3-1,-1 0,1 0,0 1,1-1,-1 0,-1 0,-1 1,1-1,-6 1,0 0,0-1,21-3,-3 0,-6-1,0 0,-7 1,-1 0,1 0,-1 1,-3 0,-2 2,-2-1,0 1,0 0,-3 1,-2-1,-1 2,2 0,1 1,-1 2,1 0,1-1,2 2,3-1,1-1,-2 1,1-1,-1-1,0 0,-3 0,-1 1,-4 1,-1-2,-3 3,0-1,33 1,-1 0,-33 0,0 1,3 2,1 0,6 1,0 1,3 2,1 1,-1-1,-1 1,1 1,0-1,-3 0,-2 1,-1 0,-1 0,-3-1,-1 1,29 7,-14-2,-10-3,-12-3,-8-3,-4-2,1-1,0-1,-3-1,-3 0,-8 0,-41 9,-13-2,-2 2,-5 2,1-3,-2 0,-12 2,-1 0,1-1,0-1,3-2,1-1,3 0,1-2,7-2,1-1,-1-2,0-2,0 0,-2-2,-3-1,-2-1,-2-1,-1 1,-10 2,-2 2,16 1,0 1,-3 1,-6 0,-1 0,-2 1,-5 0,-1 0,-1 0,17 1,-1-1,-1 1,1 0,-2 1,0 0,0 0,0 0,1 2,0-1,0 1,0 0,2 0,1 1,0 0,1 0,-13 2,2-1,0 1,8-2,0-1,2 1,-18-1,5 0,9-2,4-1,10-1,4 0,-20 0,15 0,4-1,-11-7,-16-5,23 4,-1-1,-5-1,-2 0,1 1,-1-1,1 1,0 1,3 1,0 1,2 1,0 0,2 3,0 0,2 1,0 1,3 1,3 0,-2 0,2 1,-35 4,0 4,34-3,-1 0,-3 0,-1-1,-1-1,-2-1,0 0,0-2,3 0,0 0,3-1,0 0,1 0,1 0,2 0,0 0,0-1,-1-1,0 0,-2-2,-2 0,1-1,0-2,0-1,0 2,0-1,2 0,0 1,3 0,-2 1,-1 0,-1-1,-4 0,0 0,-4 1,0 0,-2 0,1-2,3 2,3-1,-29-6,12 3,13 3,4 1,-7 1,-6 2,-9-3,-3-2,4-2,7-1,-1-1,-8 2,30 5,-1 1,-6 1,1 1,-3 0,0 0,3 1,0 0,3 0,3 0,-29 0,13 3,7 3,2 2,-2 4,-4-3,-10 2,-7-1,-5-1,32-3,-1 0,-2 0,-1 0,-2 0,-1 1,-1 1,0 0,3-1,1 1,1-1,2-1,-32 6,10-3,10-3,10 0,13-3,9 0,12-2,4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2:32.4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24,'47'0,"3"0,-5 0,10 0,7 0,5 0,2 0,-1 0,-3 0,-6 0,-7 0,-2 0,-1 0,4 0,4 0,9 0,5 0,-33 0,1 0,2 0,2 0,4 0,0 0,3-1,1-1,2 1,-1-1,3 0,-1 0,-1 0,0 1,-5-1,0 0,-5 1,-2 0,25-1,-15 0,-6 2,-1 0,5 2,10 6,9 2,-32-2,2-1,1 0,0 1,2-2,-1 1,2-1,0-1,1 0,0-1,-1-1,1 0,-1-1,0-1,-3 0,0 1,0-2,-1 1,30-1,-7 0,-6 0,-4 0,0 0,-2 0,-1 0,-2 0,-1-1,-4 0,0-1,-2 0,-1 0,-2 0,-2 0,-3-1,-5 2,-5-1,-3 1,-1 1,4 0,4 0,5 0,6 0,4 0,5 0,5 0,3 0,8 0,5 0,2 0,-3 0,-12 0,-7 0,-5 0,1 0,5 0,8 2,8 0,11 0,-33-1,1 0,3-1,-1 0,2 0,-1 0,-1 0,-2 0,-4 0,-1 0,26 0,-11 1,-4 0,-1 1,8-1,7 0,9-1,3 0,-2 0,-7 0,-11 0,-13 0,-13 0,-12 0,-6 0,2 0,1 0,1 0,-1 0,-2 0,5 0,2 0,0 0,-3 0,-6 0,-3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5:11.7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0 227,'44'-6,"0"0,-7 0,2-2,-1 1,-6-1,-4 2,-6 2,-1 1,2 0,5 1,8 0,9-1,5-2,2-1,-3 0,-5 0,-3 0,-4 1,0 1,3-2,1 0,3 0,1 0,1-1,0-1,1-1,2 1,-1 0,-2 1,-7 3,-3-2,-6 3,-2 2,1-1,1 2,9 0,8 0,11 0,9 0,2 0,-3 0,-6 0,-6 0,-4 0,-2 0,3-2,4-2,12-1,-29 2,1-1,6 1,2-1,3 0,1 1,0 1,1 0,-1 1,0 0,-3 1,-1 0,-3 0,0 0,-3 0,-1 0,29 0,-9 0,-4 0,0 0,6 0,6 0,3 0,0 2,-2 1,-3 3,-5 0,-3 1,-6-2,-7-1,-1-3,-2-1,0 0,4 0,2 0,5 0,5 0,3 1,13 1,-35 1,0 0,3 1,1 0,1 1,0 0,-1-1,-1 1,1-1,1 1,1-1,0-1,4 1,1 0,-1 0,1-1,-1 0,1 0,-2 0,0-1,-3 0,-1-1,4 0,1 0,2 0,2 0,4-1,1 2,2 0,0 0,0 0,-1 0,-2 1,0 0,0 0,0 2,0-1,1 2,-1 1,-1 0,2-1,-1 0,0 2,0-1,3-1,1 0,4-2,1 0,3 0,0-1,5-2,0 0,-1 0,-1 0,1-1,-1 0,-3 0,0 0,-2 0,-2 0,-1 0,-2 0,-4 0,0 0,-3 1,-1 0,-2 2,0-1,-2 1,0 1,-4-1,0 3,-2-2,0 1,0-1,0 1,2-2,0 0,4 0,0-2,2 1,0-2,2 0,3 0,0 0,1 0,-1 0,0 0,0-1,-1-1,-3-1,-2-1,-6-1,-2 0,-4-1,-3 0,21-4,-15 3,-15 2,-10 4,-3-1,4 2,11 0,11 0,10 0,7 0,-1-1,-5-1,-6 0,-10 1,-6 1,-8 0,-9 0,-6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5:18.5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24,'45'0,"11"0,9 0,-27 0,3 0,8 0,2 0,2 0,1 0,2 0,2 0,2 0,0 0,2 0,0 2,3 1,2 1,3 0,1 1,2 1,0 0,2 0,-1-1,-3-1,-1 0,-5 0,-1 0,-3-1,-1 1,-7-1,-1 1,0 0,-2 0,-2 1,-1-1,-3 1,0-1,-3 0,-1 0,34 4,-5-1,-7 2,0-2,-2 0,1-2,-2-2,-2-1,-4-1,1 1,2 0,6-1,4 0,4-1,-32 0,-1 0,1 0,2 0,3 0,0 0,2 0,-1 0,2 0,1 0,1 0,0 0,1-1,2 0,-3-1,1 0,0-2,-1 0,3-1,-2-2,-1 0,-1 0,-1 0,2 0,-3 0,-1 1,1-1,-1 1,3 0,-1 1,3-1,0 2,1-1,1 2,0 0,1 2,2-1,2 0,1 1,0 0,3 1,1 0,1 0,1 0,3 0,1 0,2 0,1 0,1 0,1 0,0 0,0 0,1 0,0 0,0 0,-1 0,0 1,0 0,0 0,0 0,0 0,-1 1,1-1,0 0,-5-1,-1 0,-3-2,-1 0,-4-1,-1-1,-3-2,0 0,0-2,-1 1,-2 1,-1 0,-2 0,-1 3,-2 0,-1 0,-2 0,0 2,-2 0,-1 0,-1 0,-1 0,35 1,-3 0,-6 0,-2 0,-1 2,-3 3,-1 2,-3 1,-6-1,-2-4,-5-2,-6-1,-5 0,-10 0,-6 0,0 1,5 0,6 1,11-1,9 0,1-1,6 0,-6 0,-6 0,-8 0,-9 0,-8 0,-5 0,3 0,1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5:25.45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90,'61'-3,"-2"1,-9 2,5 0,7 0,2 0,-1 0,2 0,9 0,-35 0,0 0,2 0,1 1,2-1,-1 1,-3 1,0-1,0 1,-1 0,32 1,-8-2,-6 2,0-1,0-1,0 1,-2-2,-6 0,-4 0,-7 0,-3 0,-1 0,1 0,5 0,2 0,4 0,-3 0,1 0,-2 0,-2 0,1 0,-1 0,-1 0,3 0,0 0,6 0,8 0,13 0,-30 0,1 0,2-1,1 0,1-2,1 0,-2-2,-1 0,0-1,-1 1,1-1,0 0,0 0,-1 0,2 1,-1 0,3 0,-1-1,-2 0,0 1,-1 1,0 0,-2 1,-2 0,32-1,-7 2,-3 1,1 1,3 0,5 3,-29-1,1 1,-1 0,1 1,5 1,0 0,0-1,1-1,0 0,0 0,1 0,-1 0,-4 1,0-1,0 0,-2-1,0 1,-1 0,-2-1,1 0,2-1,2 0,0 0,0-1,1 0,1 0,-1 0,0 0,-4 0,-1 0,33 0,-7 0,-5 2,0 3,-2 2,2 2,3 2,0-1,-2-1,-4 0,-7 0,-5 0,-2 0,5 0,12 1,13-2,-32-6,2 0,0-1,1 0,0-1,-2 0,-3 0,-1 0,28 0,-8 0,-6-1,4-1,14-1,-27 0,2 2,6-1,2-1,4 0,1 0,4 1,-1 0,-2-1,1-1,-5 0,-2 1,-6-2,-3 0,23-6,-19-1,-19 5,-12 2,-5 3,-2 2,0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7T18:05:28.60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1 54,'43'0,"-3"0,-13 0,2 0,2 0,1 0,0 0,5 0,0 0,0 0,2-3,-3 0,1-1,0 1,-1 3,0 0,-1-1,1-2,1-2,-1-1,-5 0,-3 1,-4 1,-2 1,0 1,-1 1,-1 1,-2-2,3 1,1-1,3 2,2 0,0 0,-1 0,0 0,0 0,2 0,2 0,1 0,-2 0,-4 0,-5 0,-4 0,2 0,4 0,0 0,-1 0,-2 0,-9 0,-4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2A74CC1-50B6-A346-9F2F-A73D55FF36C0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7725CF2-3302-D948-BF01-550CF443B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07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74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6211A-969C-7068-A4E1-C8B7AA9D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BCAA00-07E9-BF45-B268-C7F9E6B9E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605A1-ADC5-E0EF-B844-831304195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0EEAC-93D1-FC99-B5EE-9BE926184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94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ED65-9C56-3A79-ECF0-D522F932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67FCF4-D704-887C-835A-7300F25D7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AE8E69-9A0A-E1AD-A3F1-D292090DCB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35E78-04BB-C54A-235D-C0218BC465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23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B2E23-60AD-C149-7D3D-B87DA8B38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92EDBA-C130-C7C5-9A9D-36E7EDD97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CE783-393C-11F9-47EF-CFF594ABD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00E3D-DB92-3784-3CAF-51A7D65063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88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6178-1EE8-4F66-BD8D-FB73C1B95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7BD52-A625-3DDA-2615-638112624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A2A85D-E626-7B6E-D936-2B6502685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97F2D-0307-C3C5-5C62-F405E52B0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22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233AA-E1D3-ADE1-0D80-DCBFC96F0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1824B0-814C-0449-A02C-F4132ED57B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7BEF7-4853-10D9-8FCE-ABF6D6B03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F8541-1C1A-D866-D7EB-6C25B1F85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31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F6611-1729-76E6-9727-5FEA0071E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75F8F-B958-F2CF-C31A-50A6ED1F1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0BB3F1-281D-0B2C-197F-56E185B8C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541BB-DBB5-457F-C52C-56B4FFB20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25CF2-3302-D948-BF01-550CF443BD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9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426BBCB-187C-EF48-830E-4404BF08A2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992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F909D-5583-F6A4-B783-8DE6F219D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45179"/>
            <a:ext cx="4873792" cy="993775"/>
          </a:xfrm>
          <a:prstGeom prst="rect">
            <a:avLst/>
          </a:prstGeom>
        </p:spPr>
        <p:txBody>
          <a:bodyPr/>
          <a:lstStyle>
            <a:lvl1pPr>
              <a:defRPr sz="3200" b="0" i="0">
                <a:solidFill>
                  <a:srgbClr val="036EB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08075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F909D-5583-F6A4-B783-8DE6F219D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245179"/>
            <a:ext cx="5034213" cy="993775"/>
          </a:xfrm>
          <a:prstGeom prst="rect">
            <a:avLst/>
          </a:prstGeom>
        </p:spPr>
        <p:txBody>
          <a:bodyPr/>
          <a:lstStyle>
            <a:lvl1pPr>
              <a:defRPr sz="3200" b="0" i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33668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7E1A-E7E1-2EE6-CC35-03F8B51C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4EAF-EFA5-42AE-B3E2-800F911D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187115"/>
            <a:ext cx="8226591" cy="3525420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30049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185529"/>
            <a:ext cx="3867150" cy="3595017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C72F3-2C9E-B99D-C021-179717306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4452" y="1185530"/>
            <a:ext cx="3867150" cy="3595016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9768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41" y="274638"/>
            <a:ext cx="3798970" cy="1217278"/>
          </a:xfrm>
        </p:spPr>
        <p:txBody>
          <a:bodyPr/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652337"/>
            <a:ext cx="3798970" cy="3064042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5407534-7220-C9EE-B470-1582C22D62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1" y="1"/>
            <a:ext cx="4716379" cy="48688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8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F1A3485-A06D-A24B-1739-BE459E5D41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8609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997E1A-E7E1-2EE6-CC35-03F8B51C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13627"/>
            <a:ext cx="7886700" cy="69590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41735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AFEB3-3BD0-79FD-E8F9-856564D87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86075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6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7E1A-E7E1-2EE6-CC35-03F8B51C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274638"/>
            <a:ext cx="8162422" cy="695909"/>
          </a:xfrm>
        </p:spPr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4EAF-EFA5-42AE-B3E2-800F911D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187115"/>
            <a:ext cx="8154401" cy="3525420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26504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185529"/>
            <a:ext cx="3867150" cy="3595017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C72F3-2C9E-B99D-C021-179717306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85530"/>
            <a:ext cx="3867150" cy="3595016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714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41" y="274638"/>
            <a:ext cx="3798970" cy="1217278"/>
          </a:xfrm>
        </p:spPr>
        <p:txBody>
          <a:bodyPr/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652337"/>
            <a:ext cx="3798970" cy="3064042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5407534-7220-C9EE-B470-1582C22D62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1" y="1"/>
            <a:ext cx="4716379" cy="48688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85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7E1A-E7E1-2EE6-CC35-03F8B51C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64EAF-EFA5-42AE-B3E2-800F911DE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187115"/>
            <a:ext cx="8226591" cy="3525420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40337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185529"/>
            <a:ext cx="3867150" cy="3595017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C72F3-2C9E-B99D-C021-179717306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44452" y="1185530"/>
            <a:ext cx="3867150" cy="3595016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746285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8CE29-7529-38B8-8F9E-CFFF80CFB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041" y="274638"/>
            <a:ext cx="3798970" cy="1217278"/>
          </a:xfrm>
        </p:spPr>
        <p:txBody>
          <a:bodyPr/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5C58-2CD4-D126-B408-B16F4949D4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41" y="1652337"/>
            <a:ext cx="3798970" cy="3064042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5407534-7220-C9EE-B470-1582C22D62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7621" y="1"/>
            <a:ext cx="4716379" cy="48688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663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F1A3485-A06D-A24B-1739-BE459E5D41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48609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997E1A-E7E1-2EE6-CC35-03F8B51CA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413627"/>
            <a:ext cx="7886700" cy="69590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6350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FAFEB3-3BD0-79FD-E8F9-856564D877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86075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43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50D70-8DA3-DE63-6563-3CCD35347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618F4-D7D7-0962-2CD5-0348977087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24C1D-CF7D-C4D9-024D-149BEEB25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4BB2A-5FEC-A64B-9615-AB8D6398B27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018CC-45D6-4B36-75E6-23766EC58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32894-1ECE-5E49-53F5-F74D53F95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06403-3C39-634F-B792-9B28F82D69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D164CC-AF7C-9B41-A01E-8DA48FEE0F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153699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84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</p:sldLayoutIdLst>
  <p:hf hdr="0"/>
  <p:txStyles>
    <p:titleStyle>
      <a:lvl1pPr algn="l" defTabSz="514350" rtl="0" eaLnBrk="1" latinLnBrk="0" hangingPunct="1">
        <a:lnSpc>
          <a:spcPts val="4300"/>
        </a:lnSpc>
        <a:spcBef>
          <a:spcPct val="0"/>
        </a:spcBef>
        <a:buNone/>
        <a:defRPr sz="4200" b="0" i="0" kern="1200" cap="none" baseline="0">
          <a:solidFill>
            <a:schemeClr val="tx2"/>
          </a:solidFill>
          <a:latin typeface="Noto Sans Light" panose="020B0402040504020204" pitchFamily="34" charset="0"/>
          <a:ea typeface="+mj-ea"/>
          <a:cs typeface="Noto Sans Light" panose="020B0402040504020204" pitchFamily="34" charset="0"/>
        </a:defRPr>
      </a:lvl1pPr>
    </p:titleStyle>
    <p:bodyStyle>
      <a:lvl1pPr marL="0" marR="0" indent="0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Tx/>
        <a:buNone/>
        <a:tabLst/>
        <a:defRPr sz="28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1pPr>
      <a:lvl2pPr marL="403225" marR="0" indent="-223838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2pPr>
      <a:lvl3pPr marL="628650" marR="0" indent="-225425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3pPr>
      <a:lvl4pPr marL="808038" marR="0" indent="-179388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4pPr>
      <a:lvl5pPr marL="989013" marR="0" indent="-180975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260" userDrawn="1">
          <p15:clr>
            <a:srgbClr val="F26B43"/>
          </p15:clr>
        </p15:guide>
        <p15:guide id="4" orient="horz" pos="2981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6" pos="5488" userDrawn="1">
          <p15:clr>
            <a:srgbClr val="F26B43"/>
          </p15:clr>
        </p15:guide>
        <p15:guide id="7" orient="horz" pos="583" userDrawn="1">
          <p15:clr>
            <a:srgbClr val="F26B43"/>
          </p15:clr>
        </p15:guide>
        <p15:guide id="8" orient="horz" pos="8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D164CC-AF7C-9B41-A01E-8DA48FEE0F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153699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5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</p:sldLayoutIdLst>
  <p:hf hdr="0"/>
  <p:txStyles>
    <p:titleStyle>
      <a:lvl1pPr algn="l" defTabSz="514350" rtl="0" eaLnBrk="1" latinLnBrk="0" hangingPunct="1">
        <a:lnSpc>
          <a:spcPts val="4300"/>
        </a:lnSpc>
        <a:spcBef>
          <a:spcPct val="0"/>
        </a:spcBef>
        <a:buNone/>
        <a:defRPr sz="4200" b="0" i="0" kern="1200" cap="none" baseline="0">
          <a:solidFill>
            <a:schemeClr val="tx2"/>
          </a:solidFill>
          <a:latin typeface="Noto Sans Light" panose="020B0402040504020204" pitchFamily="34" charset="0"/>
          <a:ea typeface="+mj-ea"/>
          <a:cs typeface="Noto Sans Light" panose="020B0402040504020204" pitchFamily="34" charset="0"/>
        </a:defRPr>
      </a:lvl1pPr>
    </p:titleStyle>
    <p:bodyStyle>
      <a:lvl1pPr marL="0" marR="0" indent="0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Tx/>
        <a:buNone/>
        <a:tabLst/>
        <a:defRPr sz="28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1pPr>
      <a:lvl2pPr marL="403225" marR="0" indent="-223838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2pPr>
      <a:lvl3pPr marL="628650" marR="0" indent="-225425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3pPr>
      <a:lvl4pPr marL="808038" marR="0" indent="-179388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4pPr>
      <a:lvl5pPr marL="989013" marR="0" indent="-180975" algn="l" defTabSz="51435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Pct val="85000"/>
        <a:buFont typeface="Wingdings" pitchFamily="2" charset="2"/>
        <a:buChar char="§"/>
        <a:tabLst/>
        <a:defRPr sz="2000" b="0" i="0" kern="1200">
          <a:solidFill>
            <a:schemeClr val="tx2"/>
          </a:solidFill>
          <a:latin typeface="Noto Sans Light" panose="020B0402040504020204" pitchFamily="34" charset="0"/>
          <a:ea typeface="+mn-ea"/>
          <a:cs typeface="Noto Sans Light" panose="020B0402040504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260" userDrawn="1">
          <p15:clr>
            <a:srgbClr val="F26B43"/>
          </p15:clr>
        </p15:guide>
        <p15:guide id="4" orient="horz" pos="2981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6" pos="5488" userDrawn="1">
          <p15:clr>
            <a:srgbClr val="F26B43"/>
          </p15:clr>
        </p15:guide>
        <p15:guide id="7" orient="horz" pos="583" userDrawn="1">
          <p15:clr>
            <a:srgbClr val="F26B43"/>
          </p15:clr>
        </p15:guide>
        <p15:guide id="8" orient="horz" pos="83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5CA1F4-A1E8-AB66-6187-7C9EAB63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274638"/>
            <a:ext cx="8234612" cy="69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1A40C-A7D6-F091-3A92-CB442D85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041" y="1187116"/>
            <a:ext cx="8234612" cy="3445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70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90" r:id="rId2"/>
    <p:sldLayoutId id="2147484011" r:id="rId3"/>
    <p:sldLayoutId id="2147483997" r:id="rId4"/>
    <p:sldLayoutId id="2147483995" r:id="rId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0" i="0" kern="1200" baseline="0">
          <a:solidFill>
            <a:srgbClr val="036EB3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36EB3"/>
        </a:buClr>
        <a:buFont typeface="Arial" panose="020B0604020202020204" pitchFamily="34" charset="0"/>
        <a:buChar char="•"/>
        <a:defRPr sz="24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36EB3"/>
        </a:buClr>
        <a:buFont typeface="Arial" panose="020B0604020202020204" pitchFamily="34" charset="0"/>
        <a:buChar char="•"/>
        <a:defRPr sz="20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5CA1F4-A1E8-AB66-6187-7C9EAB63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0" y="274638"/>
            <a:ext cx="8154401" cy="69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1A40C-A7D6-F091-3A92-CB442D85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041" y="1187116"/>
            <a:ext cx="8154400" cy="3445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940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2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0" i="0" kern="1200" baseline="0">
          <a:solidFill>
            <a:srgbClr val="FFFFFF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36EB3"/>
        </a:buClr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36EB3"/>
        </a:buClr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5CA1F4-A1E8-AB66-6187-7C9EAB63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274638"/>
            <a:ext cx="8234612" cy="6959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1A40C-A7D6-F091-3A92-CB442D85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041" y="1187116"/>
            <a:ext cx="8234612" cy="3445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11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0" i="0" kern="1200" baseline="0">
          <a:solidFill>
            <a:srgbClr val="036EB3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36EB3"/>
        </a:buClr>
        <a:buFont typeface="Arial" panose="020B0604020202020204" pitchFamily="34" charset="0"/>
        <a:buChar char="•"/>
        <a:defRPr sz="24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36EB3"/>
        </a:buClr>
        <a:buFont typeface="Arial" panose="020B0604020202020204" pitchFamily="34" charset="0"/>
        <a:buChar char="•"/>
        <a:defRPr sz="20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rgbClr val="002858"/>
          </a:solidFill>
          <a:latin typeface="Noto Sans Light" panose="020B0402040504020204" pitchFamily="34" charset="0"/>
          <a:ea typeface="Noto Sans Light" panose="020B0402040504020204" pitchFamily="34" charset="0"/>
          <a:cs typeface="Noto Sans Light" panose="020B040204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hyperlink" Target="https://www.uvic.ca/graduatestudies/finances/search-funding/award-pages/canada-graduate-scholarships---masters.php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hyperlink" Target="https://www.nserc-crsng.gc.ca/Students-Etudiants/CCV_CGSM-CVC_BESCM_eng.asp" TargetMode="External"/><Relationship Id="rId4" Type="http://schemas.openxmlformats.org/officeDocument/2006/relationships/hyperlink" Target="https://www.nserc-crsng.gc.ca/ResearchPortal-PortailDeRecherche/Instructions-Instructions/CGS_M-BESC_M_eng.as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3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www.nserc-crsng.gc.ca/Students-Etudiants/PG-CS/cgrsm-besrm_eng.asp#a5" TargetMode="External"/><Relationship Id="rId5" Type="http://schemas.openxmlformats.org/officeDocument/2006/relationships/hyperlink" Target="https://sshrc-crsh.canada.ca/en/funding/opportunities/supplements/2025/indigenous-scholars-awards-and-supplements.aspx" TargetMode="External"/><Relationship Id="rId4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nserc-crsng.gc.ca/ResearchPortal-PortailDeRecherche/Instructions-Instructions/CGSM_REF-BESCM_REF_eng.asp" TargetMode="Externa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nserc-crsng.gc.ca/ResearchPortal-PortailDeRecherche/standards_eng.asp" TargetMode="External"/><Relationship Id="rId5" Type="http://schemas.openxmlformats.org/officeDocument/2006/relationships/hyperlink" Target="https://www.nserc-crsng.gc.ca/Students-Etudiants/PG-CS/index_eng.asp" TargetMode="External"/><Relationship Id="rId4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www.uvic.ca/graduatestudies/_assets/docs/cgrsm-transcript-checklist.docx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hyperlink" Target="https://www.uvic.ca/graduatestudies/finances/search-funding/award-pages/canada-graduate-scholarships---masters.php" TargetMode="External"/><Relationship Id="rId5" Type="http://schemas.openxmlformats.org/officeDocument/2006/relationships/hyperlink" Target="https://www.nserc-crsng.gc.ca/ResearchPortal-PortailDeRecherche/Instructions-Instructions/CGS_M-BESC_M_eng.asp" TargetMode="External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s://portal-portail.sshrc-crsh.gc.ca/s/help-aide.aspx" TargetMode="External"/><Relationship Id="rId5" Type="http://schemas.openxmlformats.org/officeDocument/2006/relationships/hyperlink" Target="https://www.nserc-crsng.gc.ca/ResearchPortal-PortailDeRecherche/standards_eng.asp" TargetMode="External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7.png"/><Relationship Id="rId5" Type="http://schemas.openxmlformats.org/officeDocument/2006/relationships/hyperlink" Target="https://www.nserc-crsng.gc.ca/Students-Etudiants/PG-CS/cgrsm-besrm_eng.asp" TargetMode="External"/><Relationship Id="rId4" Type="http://schemas.openxmlformats.org/officeDocument/2006/relationships/hyperlink" Target="https://www.uvic.ca/graduatestudies/finances/search-funding/award-pages/canada-graduate-scholarships---masters.php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5" Type="http://schemas.openxmlformats.org/officeDocument/2006/relationships/customXml" Target="../ink/ink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22.png"/><Relationship Id="rId18" Type="http://schemas.openxmlformats.org/officeDocument/2006/relationships/customXml" Target="../ink/ink10.xml"/><Relationship Id="rId3" Type="http://schemas.openxmlformats.org/officeDocument/2006/relationships/image" Target="../media/image13.png"/><Relationship Id="rId21" Type="http://schemas.openxmlformats.org/officeDocument/2006/relationships/image" Target="../media/image26.png"/><Relationship Id="rId7" Type="http://schemas.openxmlformats.org/officeDocument/2006/relationships/image" Target="../media/image19.png"/><Relationship Id="rId12" Type="http://schemas.openxmlformats.org/officeDocument/2006/relationships/customXml" Target="../ink/ink7.xml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1" Type="http://schemas.openxmlformats.org/officeDocument/2006/relationships/slideLayout" Target="../slideLayouts/slideLayout11.xml"/><Relationship Id="rId6" Type="http://schemas.openxmlformats.org/officeDocument/2006/relationships/customXml" Target="../ink/ink4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23" Type="http://schemas.openxmlformats.org/officeDocument/2006/relationships/image" Target="../media/image27.png"/><Relationship Id="rId10" Type="http://schemas.openxmlformats.org/officeDocument/2006/relationships/customXml" Target="../ink/ink6.xml"/><Relationship Id="rId19" Type="http://schemas.openxmlformats.org/officeDocument/2006/relationships/image" Target="../media/image25.png"/><Relationship Id="rId4" Type="http://schemas.openxmlformats.org/officeDocument/2006/relationships/customXml" Target="../ink/ink3.xml"/><Relationship Id="rId9" Type="http://schemas.openxmlformats.org/officeDocument/2006/relationships/image" Target="../media/image20.png"/><Relationship Id="rId14" Type="http://schemas.openxmlformats.org/officeDocument/2006/relationships/customXml" Target="../ink/ink8.xml"/><Relationship Id="rId22" Type="http://schemas.openxmlformats.org/officeDocument/2006/relationships/customXml" Target="../ink/ink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12" Type="http://schemas.openxmlformats.org/officeDocument/2006/relationships/image" Target="../media/image3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0.png"/><Relationship Id="rId11" Type="http://schemas.openxmlformats.org/officeDocument/2006/relationships/customXml" Target="../ink/ink17.xml"/><Relationship Id="rId5" Type="http://schemas.openxmlformats.org/officeDocument/2006/relationships/customXml" Target="../ink/ink14.xml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customXml" Target="../ink/ink1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customXml" Target="../ink/ink18.xml"/><Relationship Id="rId7" Type="http://schemas.openxmlformats.org/officeDocument/2006/relationships/customXml" Target="../ink/ink20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customXml" Target="../ink/ink19.xml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customXml" Target="../ink/ink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73C93-4BDF-07FB-E938-8719602F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463" y="1871331"/>
            <a:ext cx="5438997" cy="18358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4000"/>
              </a:spcBef>
              <a:spcAft>
                <a:spcPts val="4000"/>
              </a:spcAft>
            </a:pPr>
            <a:r>
              <a:rPr lang="en-US" sz="5200" dirty="0">
                <a:solidFill>
                  <a:srgbClr val="002858"/>
                </a:solidFill>
              </a:rPr>
              <a:t>CGRS-M</a:t>
            </a:r>
            <a:br>
              <a:rPr lang="en-US" sz="4000" dirty="0">
                <a:solidFill>
                  <a:srgbClr val="002858"/>
                </a:solidFill>
              </a:rPr>
            </a:br>
            <a:r>
              <a:rPr lang="en-US" sz="3000" dirty="0">
                <a:solidFill>
                  <a:srgbClr val="002858"/>
                </a:solidFill>
              </a:rPr>
              <a:t>Application advice &amp; support</a:t>
            </a:r>
            <a:br>
              <a:rPr lang="en-US" sz="3000" dirty="0">
                <a:solidFill>
                  <a:srgbClr val="002858"/>
                </a:solidFill>
              </a:rPr>
            </a:br>
            <a:endParaRPr lang="en-CA" sz="1800" dirty="0"/>
          </a:p>
        </p:txBody>
      </p:sp>
      <p:pic>
        <p:nvPicPr>
          <p:cNvPr id="3" name="Picture 2" descr="University of Victoria Graduate Studies logo depicting three martlet birds above an open book.">
            <a:extLst>
              <a:ext uri="{FF2B5EF4-FFF2-40B4-BE49-F238E27FC236}">
                <a16:creationId xmlns:a16="http://schemas.microsoft.com/office/drawing/2014/main" id="{D0ECBD06-D3C7-90D4-8B6E-1DCE36B93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519" y="426792"/>
            <a:ext cx="1143000" cy="112471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227D3C6-F3BC-1CB2-A365-A50740818F6A}"/>
              </a:ext>
            </a:extLst>
          </p:cNvPr>
          <p:cNvSpPr txBox="1">
            <a:spLocks/>
          </p:cNvSpPr>
          <p:nvPr/>
        </p:nvSpPr>
        <p:spPr>
          <a:xfrm>
            <a:off x="3277628" y="4397458"/>
            <a:ext cx="3573426" cy="378484"/>
          </a:xfrm>
          <a:prstGeom prst="rect">
            <a:avLst/>
          </a:prstGeom>
        </p:spPr>
        <p:txBody>
          <a:bodyPr/>
          <a:lstStyle>
            <a:lvl1pPr algn="l" defTabSz="514350" rtl="0" eaLnBrk="1" latinLnBrk="0" hangingPunct="1">
              <a:lnSpc>
                <a:spcPts val="4300"/>
              </a:lnSpc>
              <a:spcBef>
                <a:spcPct val="0"/>
              </a:spcBef>
              <a:buNone/>
              <a:defRPr sz="3200" b="0" i="0" kern="1200" cap="none" baseline="0">
                <a:solidFill>
                  <a:srgbClr val="036EB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ts val="4000"/>
              </a:spcBef>
              <a:spcAft>
                <a:spcPts val="4000"/>
              </a:spcAft>
            </a:pPr>
            <a:r>
              <a:rPr lang="en-US" sz="1600" dirty="0">
                <a:solidFill>
                  <a:srgbClr val="FF0000"/>
                </a:solidFill>
              </a:rPr>
              <a:t>Play the audio for each slide:</a:t>
            </a:r>
            <a:br>
              <a:rPr lang="en-US" sz="3000" dirty="0">
                <a:solidFill>
                  <a:srgbClr val="002858"/>
                </a:solidFill>
              </a:rPr>
            </a:br>
            <a:endParaRPr lang="en-CA" sz="30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E0C970D-D689-571A-DAC9-053C44DCB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03271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307"/>
    </mc:Choice>
    <mc:Fallback>
      <p:transition spd="slow" advTm="27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A39F-DBCD-5FBD-0D97-8541BFDEF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290966"/>
            <a:ext cx="8234612" cy="695909"/>
          </a:xfrm>
        </p:spPr>
        <p:txBody>
          <a:bodyPr>
            <a:normAutofit/>
          </a:bodyPr>
          <a:lstStyle/>
          <a:p>
            <a:r>
              <a:rPr lang="en-US" dirty="0"/>
              <a:t>Accessibility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EB867-A02E-EF3A-536D-3DC4BAB93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CA" dirty="0"/>
              <a:t>For a copy of these slides and a transcript of this recording please visit the Faculty of Graduate Studies (FGS</a:t>
            </a:r>
            <a:r>
              <a:rPr lang="en-CA" dirty="0">
                <a:solidFill>
                  <a:schemeClr val="tx2">
                    <a:lumMod val="75000"/>
                    <a:lumOff val="25000"/>
                  </a:schemeClr>
                </a:solidFill>
              </a:rPr>
              <a:t>) </a:t>
            </a:r>
            <a:r>
              <a:rPr lang="en-US" sz="2600" dirty="0">
                <a:solidFill>
                  <a:schemeClr val="tx2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Canada Graduate Research Scholarship – Master’s</a:t>
            </a:r>
            <a:r>
              <a:rPr lang="en-CA" dirty="0"/>
              <a:t>.  Content is available in Microsoft </a:t>
            </a:r>
            <a:r>
              <a:rPr lang="en-CA" dirty="0" err="1"/>
              <a:t>Powerpoint</a:t>
            </a:r>
            <a:r>
              <a:rPr lang="en-CA" dirty="0"/>
              <a:t>, Microsoft Word, and other formats upon request.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 descr="Screenshot of the transcript for the first presentation in our series:  CGRS-M, Learn about the scholarship.">
            <a:extLst>
              <a:ext uri="{FF2B5EF4-FFF2-40B4-BE49-F238E27FC236}">
                <a16:creationId xmlns:a16="http://schemas.microsoft.com/office/drawing/2014/main" id="{A54FC964-AD7E-0131-7D9D-DDA09C6D46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159" y="3061592"/>
            <a:ext cx="2883672" cy="14025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Screenshot of the first presentation in the series:  CGRS-M, Learn about the scholarship.">
            <a:extLst>
              <a:ext uri="{FF2B5EF4-FFF2-40B4-BE49-F238E27FC236}">
                <a16:creationId xmlns:a16="http://schemas.microsoft.com/office/drawing/2014/main" id="{EAE1BAB4-D202-F5A7-42DA-CAD0BCD7A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203" y="3085245"/>
            <a:ext cx="2551814" cy="14025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229EA70C-969B-DC0C-B940-2761FB8175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41549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592"/>
    </mc:Choice>
    <mc:Fallback>
      <p:transition spd="slow" advTm="535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9EC16-A6A9-1F85-8F5B-A9648C0F7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1B68E-426C-292E-2A69-330056FF5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CGRS-M?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9FC01-FA2E-E87C-DBC8-5A773F682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600" b="1" dirty="0"/>
              <a:t>Research Councils </a:t>
            </a:r>
            <a:r>
              <a:rPr lang="en-CA" sz="2600" dirty="0"/>
              <a:t>(the “Tri-Agencies”)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CA" sz="2600" dirty="0"/>
              <a:t>Natural Sciences and Engineering Research Council (NSERC)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2600" dirty="0"/>
              <a:t>Social Sciences and Humanities Research Council (SSHRC)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2600" dirty="0"/>
              <a:t>Canadian Institutes of Health Research (CIHR)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CA" sz="2600" b="1" dirty="0"/>
              <a:t>Canada Graduate Research Scholarship – Master’s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CA" sz="2600" dirty="0"/>
              <a:t>$27,000 for one year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2BE5A04-CDC8-D953-B979-9DCC718B6A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15841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574"/>
    </mc:Choice>
    <mc:Fallback>
      <p:transition spd="slow" advTm="28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2E889-C872-0DAE-E810-2E277B57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4D0F-F68A-CCA9-691B-E0D68F166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Am I eligible?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8B7B4-A111-13BB-D287-DA2700C17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41" y="974321"/>
            <a:ext cx="8029646" cy="352542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dirty="0"/>
              <a:t>Domestic students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dirty="0"/>
              <a:t>Program includes a significant research component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dirty="0"/>
              <a:t>First class GPA (some exceptions may be available)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CA" dirty="0"/>
              <a:t>No more than 12 months of study in master’s program </a:t>
            </a:r>
            <a:r>
              <a:rPr lang="en-CA" sz="2600" dirty="0"/>
              <a:t>as of December 31 of the year of application</a:t>
            </a:r>
          </a:p>
        </p:txBody>
      </p:sp>
      <p:graphicFrame>
        <p:nvGraphicFramePr>
          <p:cNvPr id="8" name="Table 7" descr="Table of three additional scenarios for eligibility.">
            <a:extLst>
              <a:ext uri="{FF2B5EF4-FFF2-40B4-BE49-F238E27FC236}">
                <a16:creationId xmlns:a16="http://schemas.microsoft.com/office/drawing/2014/main" id="{A25402B4-0A6B-FD7E-97E2-BEAC88110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856790"/>
              </p:ext>
            </p:extLst>
          </p:nvPr>
        </p:nvGraphicFramePr>
        <p:xfrm>
          <a:off x="829340" y="3078357"/>
          <a:ext cx="609600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4093530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You may also be eligible if you: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883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Enrolled in a doctoral program directly from a bachelor’s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Will transfer from a master’s to a doctoral program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4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Will complete your master’s and continue to a doctoral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09423"/>
                  </a:ext>
                </a:extLst>
              </a:tr>
            </a:tbl>
          </a:graphicData>
        </a:graphic>
      </p:graphicFrame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0637C9A0-6A03-24BB-0A60-EEF618F92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8111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224"/>
    </mc:Choice>
    <mc:Fallback>
      <p:transition spd="slow" advTm="162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CEB7C-E712-1601-BA55-A1B2185F5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5F8B0-B2AF-0764-0829-0DA650062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 I apply?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2D13F-9F49-0A0D-D3A1-422F78731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704" y="1151072"/>
            <a:ext cx="8226592" cy="3186411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</a:pPr>
            <a:r>
              <a:rPr lang="en-CA" sz="2600" dirty="0"/>
              <a:t>Follow the </a:t>
            </a:r>
            <a:r>
              <a:rPr lang="en-CA" sz="2600" dirty="0">
                <a:solidFill>
                  <a:schemeClr val="tx2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 for completing an application</a:t>
            </a:r>
            <a:r>
              <a:rPr lang="en-CA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   </a:t>
            </a:r>
            <a:r>
              <a:rPr lang="en-CA" sz="2600" dirty="0"/>
              <a:t>log in to the Research Portal, select CGRS-M, and begin your application</a:t>
            </a:r>
          </a:p>
          <a:p>
            <a:pPr marL="0" indent="0">
              <a:spcBef>
                <a:spcPts val="600"/>
              </a:spcBef>
              <a:buNone/>
            </a:pPr>
            <a:endParaRPr lang="en-CA" sz="2600" dirty="0"/>
          </a:p>
          <a:p>
            <a:pPr marL="342900" indent="-342900">
              <a:spcBef>
                <a:spcPts val="600"/>
              </a:spcBef>
            </a:pPr>
            <a:r>
              <a:rPr lang="en-CA" sz="2600" dirty="0"/>
              <a:t>Follow the </a:t>
            </a:r>
            <a:r>
              <a:rPr lang="en-CA" sz="26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 for completing a Canadian Common CV</a:t>
            </a:r>
            <a:r>
              <a:rPr lang="en-CA" sz="26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  </a:t>
            </a:r>
            <a:r>
              <a:rPr lang="en-CA" sz="2600" dirty="0"/>
              <a:t>ensure that you choose the CGRS-M version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7B885DF-AE36-1F60-9300-58864A1D0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7272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79"/>
    </mc:Choice>
    <mc:Fallback>
      <p:transition spd="slow" advTm="19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BA212-4E21-C1F2-C52C-B76A0F8CE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EC36F-0C50-C425-B98E-785A4EACD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the selection criteria?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03EDD-BB03-65EB-870F-A187C674A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045921"/>
            <a:ext cx="8226591" cy="3525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50%	</a:t>
            </a:r>
            <a:r>
              <a:rPr lang="en-US" sz="2600" b="1" dirty="0"/>
              <a:t>academic excellence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dirty="0"/>
              <a:t>	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600" dirty="0">
                <a:sym typeface="Wingdings" panose="05000000000000000000" pitchFamily="2" charset="2"/>
              </a:rPr>
              <a:t> </a:t>
            </a:r>
            <a:r>
              <a:rPr lang="en-US" sz="2600" dirty="0"/>
              <a:t>transcripts, GPA, scholarships &amp; awards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600" dirty="0"/>
              <a:t>30%	</a:t>
            </a:r>
            <a:r>
              <a:rPr lang="en-US" sz="2600" b="1" dirty="0"/>
              <a:t>research potential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dirty="0"/>
              <a:t>	</a:t>
            </a:r>
            <a:r>
              <a:rPr lang="en-US" sz="2600" dirty="0">
                <a:sym typeface="Wingdings" panose="05000000000000000000" pitchFamily="2" charset="2"/>
              </a:rPr>
              <a:t>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600" dirty="0">
                <a:sym typeface="Wingdings" panose="05000000000000000000" pitchFamily="2" charset="2"/>
              </a:rPr>
              <a:t> </a:t>
            </a:r>
            <a:r>
              <a:rPr lang="en-US" sz="2600" dirty="0"/>
              <a:t>research proposal, relevant experience &amp; training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600" dirty="0"/>
              <a:t>20%	</a:t>
            </a:r>
            <a:r>
              <a:rPr lang="en-US" sz="2600" b="1" dirty="0"/>
              <a:t>personal characteristics &amp; interpersonal skills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2600" dirty="0"/>
              <a:t>	</a:t>
            </a:r>
            <a:r>
              <a:rPr lang="en-US" sz="2600" dirty="0">
                <a:sym typeface="Wingdings" panose="05000000000000000000" pitchFamily="2" charset="2"/>
              </a:rPr>
              <a:t>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600" dirty="0">
                <a:sym typeface="Wingdings" panose="05000000000000000000" pitchFamily="2" charset="2"/>
              </a:rPr>
              <a:t> </a:t>
            </a:r>
            <a:r>
              <a:rPr lang="en-US" sz="2600" dirty="0"/>
              <a:t>leadership, communication, projects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895987F-7788-7D76-1C65-3AC557DD78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7006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607"/>
    </mc:Choice>
    <mc:Fallback>
      <p:transition spd="slow" advTm="62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40848-F9EF-E3E4-DB43-D289579CE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38519-9EED-9B1B-7A67-9FC50B2B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622592"/>
            <a:ext cx="2396778" cy="695909"/>
          </a:xfrm>
        </p:spPr>
        <p:txBody>
          <a:bodyPr>
            <a:normAutofit fontScale="90000"/>
          </a:bodyPr>
          <a:lstStyle/>
          <a:p>
            <a:r>
              <a:rPr lang="en-US" dirty="0"/>
              <a:t>Your application strategy</a:t>
            </a:r>
          </a:p>
        </p:txBody>
      </p:sp>
      <p:graphicFrame>
        <p:nvGraphicFramePr>
          <p:cNvPr id="6" name="Content Placeholder 5" descr="A circular flowchart in which three sections, labelled selection criteria, your qualifications, and application, Canadian Common CV and references are in a continuous feedback loop.">
            <a:extLst>
              <a:ext uri="{FF2B5EF4-FFF2-40B4-BE49-F238E27FC236}">
                <a16:creationId xmlns:a16="http://schemas.microsoft.com/office/drawing/2014/main" id="{9AD8B849-B7E4-B535-3783-D8A937EDF2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706981"/>
              </p:ext>
            </p:extLst>
          </p:nvPr>
        </p:nvGraphicFramePr>
        <p:xfrm>
          <a:off x="539492" y="375683"/>
          <a:ext cx="8859689" cy="4231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745F48F9-EDC4-07D1-E347-79C56F211E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0912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33"/>
    </mc:Choice>
    <mc:Fallback>
      <p:transition spd="slow" advTm="61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81720-E304-5B3C-A774-0D3E7480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5726-AC3B-5C2B-5B4B-B167BF53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Personal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B79BD-1E69-B726-60EB-A4EF7A712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045921"/>
            <a:ext cx="8226591" cy="3525420"/>
          </a:xfrm>
        </p:spPr>
        <p:txBody>
          <a:bodyPr>
            <a:normAutofit/>
          </a:bodyPr>
          <a:lstStyle/>
          <a:p>
            <a:r>
              <a:rPr lang="en-US" sz="2600" dirty="0"/>
              <a:t>Self-identification information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/>
              <a:t>You may select “</a:t>
            </a:r>
            <a:r>
              <a:rPr lang="en-US" sz="2200" i="1" dirty="0"/>
              <a:t>I prefer not to answer</a:t>
            </a:r>
            <a:r>
              <a:rPr lang="en-US" sz="2200" dirty="0"/>
              <a:t>”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/>
              <a:t>Information not available to referees and reviewers</a:t>
            </a:r>
          </a:p>
          <a:p>
            <a:r>
              <a:rPr lang="en-US" sz="2600" dirty="0"/>
              <a:t>Equity initiatives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Indigenous student researchers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Black student researchers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600" dirty="0"/>
              <a:t>Referees can view your application, but you cannot view your reference assessments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29E1181C-06F6-1B44-F2AD-0262A610EF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3165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699"/>
    </mc:Choice>
    <mc:Fallback>
      <p:transition spd="slow" advTm="64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FF70-FF28-967D-DBDE-22962FAEB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82566-6059-3BAB-8772-D108009A3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4A268-AFB5-0178-2B80-1F69A1550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970547"/>
            <a:ext cx="8226591" cy="352542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Funding supplements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Listed in application instructions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Postgraduate programs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:  scroll down to supplements</a:t>
            </a:r>
          </a:p>
          <a:p>
            <a:r>
              <a:rPr lang="en-US" sz="2600" dirty="0"/>
              <a:t>Special circumstances</a:t>
            </a:r>
          </a:p>
          <a:p>
            <a:r>
              <a:rPr lang="en-US" sz="2600" dirty="0"/>
              <a:t>Outline of proposed research &amp; bibliography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 and attachment standards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600" dirty="0"/>
              <a:t>Canadian Common CV (CCCV)</a:t>
            </a:r>
          </a:p>
          <a:p>
            <a:r>
              <a:rPr lang="en-US" sz="2600" dirty="0"/>
              <a:t>Reference Assessments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Instructions for referees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endParaRPr lang="en-US" sz="2600" dirty="0"/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F7EE2A83-7F39-ABE3-00A8-5929CA2B9C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569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831"/>
    </mc:Choice>
    <mc:Fallback>
      <p:transition spd="slow" advTm="314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B5140-3492-0BA4-2935-BFCD0EF30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0B595-8316-512F-B1FA-6CCF2B42A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Transcripts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30BEA-5E97-0C4F-0A83-026777CC7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045921"/>
            <a:ext cx="8226591" cy="3525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You must meet the transcript requirements for both</a:t>
            </a:r>
          </a:p>
          <a:p>
            <a:r>
              <a:rPr lang="en-US" sz="2600" b="1" dirty="0"/>
              <a:t>CGRS-M</a:t>
            </a:r>
            <a:r>
              <a:rPr lang="en-US" sz="2600" dirty="0"/>
              <a:t>:  </a:t>
            </a:r>
            <a:r>
              <a:rPr lang="en-US" sz="2200" dirty="0"/>
              <a:t>see 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 instructions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600" b="1" dirty="0"/>
              <a:t>Each institution </a:t>
            </a:r>
            <a:r>
              <a:rPr lang="en-US" sz="2600" dirty="0"/>
              <a:t>that you list in your application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/>
              <a:t>For UVic, see 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UVic CGRS-M </a:t>
            </a:r>
            <a:r>
              <a:rPr lang="en-US" sz="2200" dirty="0"/>
              <a:t>“Meet the transcript requirements” and use the </a:t>
            </a: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transcript checklist </a:t>
            </a:r>
            <a:r>
              <a:rPr lang="en-US" sz="2200" dirty="0"/>
              <a:t>before you submit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/>
              <a:t>For other institutions, contact their Graduate Studies office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/>
              <a:t>If you list more than one institution, ensure that your transcripts meet the strictest requirements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50E9E449-B0AB-E1A7-56F1-401619CF9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9873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995"/>
    </mc:Choice>
    <mc:Fallback>
      <p:transition spd="slow" advTm="60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4A409-9DAC-C18D-58E5-5D15349F9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15F90-91C6-9264-65D9-A94D6605C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Technical advice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A695B-D9D5-625B-1BEB-DF253C4FC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045921"/>
            <a:ext cx="8226591" cy="3525420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Save your work frequently</a:t>
            </a:r>
          </a:p>
          <a:p>
            <a:r>
              <a:rPr lang="en-US" sz="2600" dirty="0"/>
              <a:t>Research Portal will be slower near the deadline</a:t>
            </a:r>
          </a:p>
          <a:p>
            <a:r>
              <a:rPr lang="en-US" sz="2600" dirty="0"/>
              <a:t>Technical support is through the CGRS-M, not UVic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Troubleshooting tips for uploading attachments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2">
                    <a:lumMod val="75000"/>
                    <a:lumOff val="2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the Help Desk</a:t>
            </a:r>
            <a:endParaRPr lang="en-US" sz="22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sz="2600" dirty="0"/>
              <a:t>CIHR applicants need a PIN:  allow at least 1 business day</a:t>
            </a:r>
          </a:p>
          <a:p>
            <a:r>
              <a:rPr lang="en-US" sz="2600" dirty="0"/>
              <a:t>No changes can be made once you submit</a:t>
            </a:r>
          </a:p>
          <a:p>
            <a:r>
              <a:rPr lang="en-US" sz="2600" dirty="0"/>
              <a:t>No extensions are possible</a:t>
            </a:r>
          </a:p>
          <a:p>
            <a:endParaRPr lang="en-US" sz="2600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FCD90930-1962-3B47-9878-8C26FB7A1D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2541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858"/>
    </mc:Choice>
    <mc:Fallback>
      <p:transition spd="slow" advTm="1048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3637B-1EDD-A90C-0F2B-A83A5B8B9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BC0A-D3D7-2679-4E98-CEA4A8B9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6" name="Content Placeholder 3" descr="Table of activities and dates beginning with the Research Portal opening for application on September 3, 2025, and ending with successful applicants receiving scholarship payments as early as May 2026.">
            <a:extLst>
              <a:ext uri="{FF2B5EF4-FFF2-40B4-BE49-F238E27FC236}">
                <a16:creationId xmlns:a16="http://schemas.microsoft.com/office/drawing/2014/main" id="{39980F65-C379-6FF3-9EFF-63A0D1CB83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928047"/>
              </p:ext>
            </p:extLst>
          </p:nvPr>
        </p:nvGraphicFramePr>
        <p:xfrm>
          <a:off x="458788" y="881442"/>
          <a:ext cx="8226424" cy="37744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5658477">
                  <a:extLst>
                    <a:ext uri="{9D8B030D-6E8A-4147-A177-3AD203B41FA5}">
                      <a16:colId xmlns:a16="http://schemas.microsoft.com/office/drawing/2014/main" val="2247217763"/>
                    </a:ext>
                  </a:extLst>
                </a:gridCol>
                <a:gridCol w="2567947">
                  <a:extLst>
                    <a:ext uri="{9D8B030D-6E8A-4147-A177-3AD203B41FA5}">
                      <a16:colId xmlns:a16="http://schemas.microsoft.com/office/drawing/2014/main" val="195813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b="0" cap="small" baseline="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b="0" cap="small" baseline="0" dirty="0"/>
                        <a:t>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6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CGRS-M Research Portal opens for 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Sept 2,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3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/>
                        <a:t>Complete draft of your proposal &amp; CCCV, contact &amp; consult with referees, order official transcripts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October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5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/>
                        <a:t>Seek feedback, make revisions, check transcripts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November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71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b="1" dirty="0"/>
                        <a:t>Deadline to submit your application in the Research Portal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="1" dirty="0"/>
                        <a:t>December 1, 2026</a:t>
                      </a:r>
                    </a:p>
                    <a:p>
                      <a:r>
                        <a:rPr lang="en-CA" b="1" dirty="0"/>
                        <a:t>8:00pm ET/ 5:00pm 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78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Campus review of applications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Jan to Mar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73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Award offers via the Research Portal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April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49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Successful applicants begin receiving scholarship payments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May 2027, Sept 2027, or Jan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70741"/>
                  </a:ext>
                </a:extLst>
              </a:tr>
            </a:tbl>
          </a:graphicData>
        </a:graphic>
      </p:graphicFrame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6F0D3A0B-8E8E-1901-563D-3B87B52B42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57200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16"/>
    </mc:Choice>
    <mc:Fallback>
      <p:transition spd="slow" advTm="70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BDE81-181D-50A5-EC3C-2E26A72E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 and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3EB5F-0675-5D49-7FB3-9F26CF9D2D5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UVic</a:t>
            </a:r>
          </a:p>
          <a:p>
            <a:pPr marL="0" indent="0">
              <a:buNone/>
            </a:pPr>
            <a:r>
              <a:rPr lang="en-US" dirty="0"/>
              <a:t>Alexis Ramsdale, Scholarship Officer 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fgsaward2@uvic.ca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UVic CGRS-M website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dirty="0"/>
              <a:t>UVic CGRS-M coaches</a:t>
            </a:r>
          </a:p>
          <a:p>
            <a:r>
              <a:rPr lang="en-US" dirty="0"/>
              <a:t>Transcript requirements and checklist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A3EFD-75A1-CEFE-EF4D-BC420624F9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Tri-Agencies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CGRS-M program website</a:t>
            </a: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US" dirty="0"/>
              <a:t>Application instructions</a:t>
            </a:r>
          </a:p>
          <a:p>
            <a:r>
              <a:rPr lang="en-US" dirty="0"/>
              <a:t>Referee instructions</a:t>
            </a:r>
          </a:p>
          <a:p>
            <a:r>
              <a:rPr lang="en-US" dirty="0"/>
              <a:t>Tutorial videos</a:t>
            </a:r>
          </a:p>
          <a:p>
            <a:r>
              <a:rPr lang="en-US" dirty="0"/>
              <a:t>Helpdesk for accessibility and technical support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F0148ACD-2687-D00B-6F0D-3C95604D2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67433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73"/>
    </mc:Choice>
    <mc:Fallback>
      <p:transition spd="slow" advTm="247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0EAB7-FE26-34A8-1607-B630566C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UVic Faculty Coaches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65415-3856-9659-3A31-7479D36EC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970547"/>
            <a:ext cx="8343898" cy="37419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NSERC Coaches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en-US" dirty="0"/>
              <a:t>Dr. Alexandra Branzan Albu,                          		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en-US" dirty="0"/>
              <a:t>Dr. Kurt Smith, Dr. Caetano Dorea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600" dirty="0"/>
              <a:t>SSHRC Coaches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en-US" dirty="0"/>
              <a:t>Dr. Frederick Grouzet (A-G), Dr. Alison Shields (H-M), 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en-US" dirty="0"/>
              <a:t>Dr. Loren McClenachan (N-S), Dr. Athena Madan (T-Z)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600" dirty="0"/>
              <a:t>CIHR Coaches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en-US" dirty="0"/>
              <a:t>Dr. Ryan Rhodes, Dr. Brian Christie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E0C7689-3DFB-E1EC-9550-B35D834277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27435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736"/>
    </mc:Choice>
    <mc:Fallback>
      <p:transition spd="slow" advTm="27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F88FF-2382-5B24-0DE3-4B4ABE633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4DDCF-44B7-02BA-62DD-A4224CF8A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41" y="181295"/>
            <a:ext cx="8234612" cy="695909"/>
          </a:xfrm>
        </p:spPr>
        <p:txBody>
          <a:bodyPr/>
          <a:lstStyle/>
          <a:p>
            <a:r>
              <a:rPr lang="en-US" dirty="0"/>
              <a:t>French Research Assistance Service (SARF)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8E01C-CF47-A2E9-06D5-E32E0BDA8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65" y="713204"/>
            <a:ext cx="6948337" cy="39084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53AACD4-3016-CF60-412B-AEB77F655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7198635" y="3538728"/>
            <a:ext cx="914400" cy="914400"/>
          </a:xfrm>
          <a:prstGeom prst="rect">
            <a:avLst/>
          </a:prstGeom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0F25E42-380A-1336-0752-0C81B27AD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93999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227"/>
    </mc:Choice>
    <mc:Fallback>
      <p:transition spd="slow" advTm="352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0F018-78E4-6E6E-1926-579FB2827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7F038-9965-6AB5-1D80-C1DC26271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Coach presentations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D7477-B531-1FC3-F73F-7371343E0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061" y="1045921"/>
            <a:ext cx="8226591" cy="3525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/>
              <a:t>Coach presentations are not recorded, but the presentation slides from the October 6 &amp; 7 information sessions are available on the following pages.  Please note there is no audio for these slides.  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This concludes the presentation.  Thank you.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ECCB8C1C-B45E-BBF6-2A46-E7F65996B3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76563" t="-76563" r="-76563" b="-76563"/>
          <a:stretch>
            <a:fillRect/>
          </a:stretch>
        </p:blipFill>
        <p:spPr>
          <a:xfrm>
            <a:off x="7539228" y="353872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962810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952"/>
    </mc:Choice>
    <mc:Fallback>
      <p:transition spd="slow" advTm="21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3108D-0449-EA38-6E03-EEE6BFF210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Best practices for writing a successful NSERC CGRS M proposal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3350E-6B14-F277-BED3-C2F9FB5725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Alexandra Branzan Albu</a:t>
            </a:r>
          </a:p>
          <a:p>
            <a:r>
              <a:rPr lang="en-US" dirty="0"/>
              <a:t>Professor, Electrical and Computer Engineering</a:t>
            </a:r>
          </a:p>
          <a:p>
            <a:endParaRPr lang="en-US" dirty="0"/>
          </a:p>
          <a:p>
            <a:r>
              <a:rPr lang="en-US"/>
              <a:t>October 6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631668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74E25-F8F2-954A-7B45-384ABEAC3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" y="13692"/>
            <a:ext cx="7886700" cy="994172"/>
          </a:xfrm>
        </p:spPr>
        <p:txBody>
          <a:bodyPr/>
          <a:lstStyle/>
          <a:p>
            <a:r>
              <a:rPr lang="en-US" dirty="0"/>
              <a:t>1. Start with the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03778-AA5B-193E-FF05-50B2ECAEE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50" y="734218"/>
            <a:ext cx="7886700" cy="3263504"/>
          </a:xfrm>
        </p:spPr>
        <p:txBody>
          <a:bodyPr>
            <a:normAutofit/>
          </a:bodyPr>
          <a:lstStyle/>
          <a:p>
            <a:r>
              <a:rPr lang="en-CA" sz="1800" dirty="0"/>
              <a:t>‘The objective of the Master’s scholarship funding opportunity is to help develop research skills and assist in the training of highly qualified personnel by </a:t>
            </a:r>
            <a:r>
              <a:rPr lang="en-CA" sz="1800" b="1" dirty="0"/>
              <a:t>supporting students who demonstrate potential to contribute to Canadian research</a:t>
            </a:r>
            <a:r>
              <a:rPr lang="en-CA" sz="1800" dirty="0"/>
              <a:t>.’ </a:t>
            </a:r>
          </a:p>
          <a:p>
            <a:endParaRPr lang="en-US" sz="1800" dirty="0"/>
          </a:p>
        </p:txBody>
      </p:sp>
      <p:pic>
        <p:nvPicPr>
          <p:cNvPr id="7" name="Picture 6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BF0D3585-3AFB-D259-A7D8-4E8109C59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1" y="1934913"/>
            <a:ext cx="6766341" cy="29418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F74D37E-69B6-46F8-E931-C6880F206206}"/>
                  </a:ext>
                </a:extLst>
              </p14:cNvPr>
              <p14:cNvContentPartPr/>
              <p14:nvPr/>
            </p14:nvContentPartPr>
            <p14:xfrm>
              <a:off x="2599200" y="3455756"/>
              <a:ext cx="2792610" cy="329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F74D37E-69B6-46F8-E931-C6880F20620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45205" y="3348343"/>
                <a:ext cx="2900240" cy="2474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F8128EB-E37F-B8FC-35F9-51C3B69B26DA}"/>
                  </a:ext>
                </a:extLst>
              </p14:cNvPr>
              <p14:cNvContentPartPr/>
              <p14:nvPr/>
            </p14:nvContentPartPr>
            <p14:xfrm>
              <a:off x="2623770" y="3691466"/>
              <a:ext cx="2250720" cy="2079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F8128EB-E37F-B8FC-35F9-51C3B69B26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569770" y="3583932"/>
                <a:ext cx="2358360" cy="23550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837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0D448-A381-4CFB-8513-EB9AAF9D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Structure your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63BC4-4A8F-6A40-11AE-9C6B7A049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268" y="1214318"/>
            <a:ext cx="7886700" cy="326350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use headings; leave some white space; insert a figure if needed (space is at a premium)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CA" dirty="0"/>
              <a:t>‘Provide a detailed description of your proposed research project for the period during which you will hold the award. Be as specific as possible. Provide </a:t>
            </a:r>
            <a:r>
              <a:rPr lang="en-CA" b="1" dirty="0"/>
              <a:t>background information </a:t>
            </a:r>
            <a:r>
              <a:rPr lang="en-CA" dirty="0"/>
              <a:t>to position your proposed research within the context of current knowledge in the field. State the </a:t>
            </a:r>
            <a:r>
              <a:rPr lang="en-CA" b="1" dirty="0"/>
              <a:t>objectives</a:t>
            </a:r>
            <a:r>
              <a:rPr lang="en-CA" dirty="0"/>
              <a:t> and </a:t>
            </a:r>
            <a:r>
              <a:rPr lang="en-CA" b="1" dirty="0"/>
              <a:t>hypothesis</a:t>
            </a:r>
            <a:r>
              <a:rPr lang="en-CA" dirty="0"/>
              <a:t> and </a:t>
            </a:r>
            <a:r>
              <a:rPr lang="en-CA" b="1" dirty="0"/>
              <a:t>outline the experimental or theoretical approach to be taken</a:t>
            </a:r>
            <a:r>
              <a:rPr lang="en-CA" dirty="0"/>
              <a:t> (citing literature pertinent to the proposal) and </a:t>
            </a:r>
            <a:r>
              <a:rPr lang="en-CA" b="1" dirty="0"/>
              <a:t>the methods and procedures</a:t>
            </a:r>
            <a:r>
              <a:rPr lang="en-CA" dirty="0"/>
              <a:t> to be used. State the </a:t>
            </a:r>
            <a:r>
              <a:rPr lang="en-CA" b="1" dirty="0"/>
              <a:t>significance of the proposed research </a:t>
            </a:r>
            <a:r>
              <a:rPr lang="en-CA" dirty="0"/>
              <a:t>to a field or fields in the health sciences, natural sciences and/or engineering or social sciences and/or humanities, as appropriate.’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background; objective (and hypothesis if applicable); methods; expected outcomes and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text&#10;&#10;AI-generated content may be incorrect.">
            <a:extLst>
              <a:ext uri="{FF2B5EF4-FFF2-40B4-BE49-F238E27FC236}">
                <a16:creationId xmlns:a16="http://schemas.microsoft.com/office/drawing/2014/main" id="{BB419DAD-A057-1FD5-8604-58EBB0214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7048"/>
            <a:ext cx="9295166" cy="346940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3605DB47-6EED-4F02-DA9D-97DCF093D1F0}"/>
                  </a:ext>
                </a:extLst>
              </p14:cNvPr>
              <p14:cNvContentPartPr/>
              <p14:nvPr/>
            </p14:nvContentPartPr>
            <p14:xfrm>
              <a:off x="2946150" y="729026"/>
              <a:ext cx="542700" cy="437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3605DB47-6EED-4F02-DA9D-97DCF093D1F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37153" y="720026"/>
                <a:ext cx="560334" cy="4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727CFF4-FBF6-61A5-F979-ED70F31F7B05}"/>
                  </a:ext>
                </a:extLst>
              </p14:cNvPr>
              <p14:cNvContentPartPr/>
              <p14:nvPr/>
            </p14:nvContentPartPr>
            <p14:xfrm>
              <a:off x="6715890" y="759806"/>
              <a:ext cx="505170" cy="40743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727CFF4-FBF6-61A5-F979-ED70F31F7B0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06895" y="750808"/>
                <a:ext cx="522801" cy="425066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7A1A8A6-E1B0-831C-67B5-0C929257F684}"/>
              </a:ext>
            </a:extLst>
          </p:cNvPr>
          <p:cNvSpPr txBox="1"/>
          <p:nvPr/>
        </p:nvSpPr>
        <p:spPr>
          <a:xfrm>
            <a:off x="3217500" y="462709"/>
            <a:ext cx="32670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Use acronyms sparingly and define them!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7CD784F-1E2F-5229-CFBC-66E7830ABD6B}"/>
                  </a:ext>
                </a:extLst>
              </p14:cNvPr>
              <p14:cNvContentPartPr/>
              <p14:nvPr/>
            </p14:nvContentPartPr>
            <p14:xfrm>
              <a:off x="7109357" y="1453768"/>
              <a:ext cx="1857330" cy="6183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7CD784F-1E2F-5229-CFBC-66E7830ABD6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055365" y="1345925"/>
                <a:ext cx="1964954" cy="2771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A8BC0F5-8D50-280F-6B6B-FA871869622F}"/>
                  </a:ext>
                </a:extLst>
              </p14:cNvPr>
              <p14:cNvContentPartPr/>
              <p14:nvPr/>
            </p14:nvContentPartPr>
            <p14:xfrm>
              <a:off x="123647" y="1668418"/>
              <a:ext cx="5915430" cy="1387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A8BC0F5-8D50-280F-6B6B-FA871869622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651" y="1560558"/>
                <a:ext cx="6023062" cy="3541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C245397-50CE-75AF-A2CB-7FD4C4F93496}"/>
                  </a:ext>
                </a:extLst>
              </p14:cNvPr>
              <p14:cNvContentPartPr/>
              <p14:nvPr/>
            </p14:nvContentPartPr>
            <p14:xfrm>
              <a:off x="3440867" y="1991608"/>
              <a:ext cx="1975050" cy="739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C245397-50CE-75AF-A2CB-7FD4C4F9349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86874" y="1883870"/>
                <a:ext cx="2082675" cy="2890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74372A0-05CA-C190-BF05-853D06089A8E}"/>
                  </a:ext>
                </a:extLst>
              </p14:cNvPr>
              <p14:cNvContentPartPr/>
              <p14:nvPr/>
            </p14:nvContentPartPr>
            <p14:xfrm>
              <a:off x="1947767" y="2747068"/>
              <a:ext cx="4704210" cy="11259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74372A0-05CA-C190-BF05-853D06089A8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893770" y="2639498"/>
                <a:ext cx="4811844" cy="32737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5E4BBEF-F64D-C897-4346-D37C0E0AAB7D}"/>
                  </a:ext>
                </a:extLst>
              </p14:cNvPr>
              <p14:cNvContentPartPr/>
              <p14:nvPr/>
            </p14:nvContentPartPr>
            <p14:xfrm>
              <a:off x="8302487" y="2801878"/>
              <a:ext cx="619650" cy="2079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5E4BBEF-F64D-C897-4346-D37C0E0AAB7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48511" y="2694344"/>
                <a:ext cx="727243" cy="2355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C5B73A4-9EDD-71BF-513B-5FCE9878817D}"/>
                  </a:ext>
                </a:extLst>
              </p14:cNvPr>
              <p14:cNvContentPartPr/>
              <p14:nvPr/>
            </p14:nvContentPartPr>
            <p14:xfrm>
              <a:off x="165227" y="2988718"/>
              <a:ext cx="5722380" cy="1128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C5B73A4-9EDD-71BF-513B-5FCE9878817D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11229" y="2880890"/>
                <a:ext cx="5830017" cy="3281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FB57BDB8-02D9-93CE-B7C7-765DA42A4330}"/>
                  </a:ext>
                </a:extLst>
              </p14:cNvPr>
              <p14:cNvContentPartPr/>
              <p14:nvPr/>
            </p14:nvContentPartPr>
            <p14:xfrm>
              <a:off x="5769347" y="3032728"/>
              <a:ext cx="955260" cy="113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B57BDB8-02D9-93CE-B7C7-765DA42A433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715357" y="2926415"/>
                <a:ext cx="1062880" cy="223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FC2A3C4-12BE-6AFF-EF7A-73F22C7002BA}"/>
                  </a:ext>
                </a:extLst>
              </p14:cNvPr>
              <p14:cNvContentPartPr/>
              <p14:nvPr/>
            </p14:nvContentPartPr>
            <p14:xfrm>
              <a:off x="2270957" y="3823828"/>
              <a:ext cx="1895940" cy="5859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FC2A3C4-12BE-6AFF-EF7A-73F22C7002BA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216962" y="3715328"/>
                <a:ext cx="2003570" cy="2752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5701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39A0F-A7BE-45A8-9738-9F9C927C4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3642518"/>
            <a:ext cx="7886700" cy="3263504"/>
          </a:xfrm>
        </p:spPr>
        <p:txBody>
          <a:bodyPr/>
          <a:lstStyle/>
          <a:p>
            <a:r>
              <a:rPr lang="en-US" dirty="0"/>
              <a:t>Objective needs to be clear/specific, feasible, and quantifiable.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78BD3B-C407-8FE1-921F-57E8068A7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60" y="1838213"/>
            <a:ext cx="7638680" cy="9946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582CDFB-05B4-A5A8-8671-A6B7B61918FB}"/>
                  </a:ext>
                </a:extLst>
              </p14:cNvPr>
              <p14:cNvContentPartPr/>
              <p14:nvPr/>
            </p14:nvContentPartPr>
            <p14:xfrm>
              <a:off x="1714378" y="1986844"/>
              <a:ext cx="4075920" cy="147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582CDFB-05B4-A5A8-8671-A6B7B61918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60378" y="1878844"/>
                <a:ext cx="4183560" cy="36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5E2AD407-BF2C-40C4-160F-3FB984206124}"/>
                  </a:ext>
                </a:extLst>
              </p14:cNvPr>
              <p14:cNvContentPartPr/>
              <p14:nvPr/>
            </p14:nvContentPartPr>
            <p14:xfrm>
              <a:off x="6138598" y="2060014"/>
              <a:ext cx="1621080" cy="5967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5E2AD407-BF2C-40C4-160F-3FB98420612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4598" y="1952177"/>
                <a:ext cx="1728720" cy="274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0CE8B510-44AD-1C1A-C23E-34134A2042C2}"/>
                  </a:ext>
                </a:extLst>
              </p14:cNvPr>
              <p14:cNvContentPartPr/>
              <p14:nvPr/>
            </p14:nvContentPartPr>
            <p14:xfrm>
              <a:off x="560668" y="2259814"/>
              <a:ext cx="546210" cy="48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0CE8B510-44AD-1C1A-C23E-34134A2042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6659" y="2147660"/>
                <a:ext cx="653868" cy="2287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71BC5A6-157B-25CD-AAB6-E81052349543}"/>
                  </a:ext>
                </a:extLst>
              </p14:cNvPr>
              <p14:cNvContentPartPr/>
              <p14:nvPr/>
            </p14:nvContentPartPr>
            <p14:xfrm>
              <a:off x="4499428" y="2392114"/>
              <a:ext cx="3517020" cy="21681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71BC5A6-157B-25CD-AAB6-E8105234954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45425" y="2284069"/>
                <a:ext cx="3624666" cy="4325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3559E8F4-379A-5FB6-9964-19F59C3BD704}"/>
                  </a:ext>
                </a:extLst>
              </p14:cNvPr>
              <p14:cNvContentPartPr/>
              <p14:nvPr/>
            </p14:nvContentPartPr>
            <p14:xfrm>
              <a:off x="567958" y="2668594"/>
              <a:ext cx="2186730" cy="3483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3559E8F4-379A-5FB6-9964-19F59C3BD70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13965" y="2560872"/>
                <a:ext cx="2294357" cy="24991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60259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ument with text on it&#10;&#10;AI-generated content may be incorrect.">
            <a:extLst>
              <a:ext uri="{FF2B5EF4-FFF2-40B4-BE49-F238E27FC236}">
                <a16:creationId xmlns:a16="http://schemas.microsoft.com/office/drawing/2014/main" id="{2128853B-9A3C-A906-FDC6-1CBD8B11D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23812"/>
            <a:ext cx="7046798" cy="488346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176E15F-3AC3-E71A-5ABD-144FEBFE2989}"/>
                  </a:ext>
                </a:extLst>
              </p14:cNvPr>
              <p14:cNvContentPartPr/>
              <p14:nvPr/>
            </p14:nvContentPartPr>
            <p14:xfrm>
              <a:off x="1964668" y="82534"/>
              <a:ext cx="3589650" cy="10017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176E15F-3AC3-E71A-5ABD-144FEBFE298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10672" y="-25176"/>
                <a:ext cx="3697282" cy="3152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E29D4C0-15DE-4F22-B9FE-CA0823618D5A}"/>
                  </a:ext>
                </a:extLst>
              </p14:cNvPr>
              <p14:cNvContentPartPr/>
              <p14:nvPr/>
            </p14:nvContentPartPr>
            <p14:xfrm>
              <a:off x="1319638" y="2168014"/>
              <a:ext cx="3210300" cy="6615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E29D4C0-15DE-4F22-B9FE-CA0823618D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65641" y="2060161"/>
                <a:ext cx="3317934" cy="2814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49786DD-C09A-D053-5787-C0FDD8D6D627}"/>
                  </a:ext>
                </a:extLst>
              </p14:cNvPr>
              <p14:cNvContentPartPr/>
              <p14:nvPr/>
            </p14:nvContentPartPr>
            <p14:xfrm>
              <a:off x="1230538" y="3777214"/>
              <a:ext cx="2663010" cy="6885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49786DD-C09A-D053-5787-C0FDD8D6D62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76543" y="3669636"/>
                <a:ext cx="2770639" cy="2836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997771EB-6674-A337-AA8A-04EAD1C53E15}"/>
                  </a:ext>
                </a:extLst>
              </p14:cNvPr>
              <p14:cNvContentPartPr/>
              <p14:nvPr/>
            </p14:nvContentPartPr>
            <p14:xfrm>
              <a:off x="3818488" y="3782614"/>
              <a:ext cx="501660" cy="1971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997771EB-6674-A337-AA8A-04EAD1C53E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764507" y="3675105"/>
                <a:ext cx="609261" cy="2343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4913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text&#10;&#10;AI-generated content may be incorrect.">
            <a:extLst>
              <a:ext uri="{FF2B5EF4-FFF2-40B4-BE49-F238E27FC236}">
                <a16:creationId xmlns:a16="http://schemas.microsoft.com/office/drawing/2014/main" id="{875B64B2-4D37-451D-A45A-6111609FF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61" y="1097280"/>
            <a:ext cx="8248679" cy="212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268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EF37-E82C-824D-E6D6-7C1B7ACCA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more things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87046-09C0-DA43-76B3-738D128ED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as early as possible; writing well a one-page proposal is more difficult than writing a longer one;</a:t>
            </a:r>
          </a:p>
          <a:p>
            <a:r>
              <a:rPr lang="en-US" dirty="0"/>
              <a:t>Iterate, iterate, iterate (with feedback from proposed supervisor, coaches)</a:t>
            </a:r>
          </a:p>
          <a:p>
            <a:r>
              <a:rPr lang="en-US" dirty="0"/>
              <a:t>Your application needs to demonstrate sound judgment and critical thinking: use </a:t>
            </a:r>
            <a:r>
              <a:rPr lang="en-US" dirty="0" err="1"/>
              <a:t>genAI</a:t>
            </a:r>
            <a:r>
              <a:rPr lang="en-US" dirty="0"/>
              <a:t> sparingly. </a:t>
            </a:r>
          </a:p>
        </p:txBody>
      </p:sp>
    </p:spTree>
    <p:extLst>
      <p:ext uri="{BB962C8B-B14F-4D97-AF65-F5344CB8AC3E}">
        <p14:creationId xmlns:p14="http://schemas.microsoft.com/office/powerpoint/2010/main" val="260107917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1">
  <a:themeElements>
    <a:clrScheme name="UVic Brand Refresh">
      <a:dk1>
        <a:srgbClr val="002858"/>
      </a:dk1>
      <a:lt1>
        <a:srgbClr val="FFFFFF"/>
      </a:lt1>
      <a:dk2>
        <a:srgbClr val="002F60"/>
      </a:dk2>
      <a:lt2>
        <a:srgbClr val="BEE7F9"/>
      </a:lt2>
      <a:accent1>
        <a:srgbClr val="26A738"/>
      </a:accent1>
      <a:accent2>
        <a:srgbClr val="0073BC"/>
      </a:accent2>
      <a:accent3>
        <a:srgbClr val="002858"/>
      </a:accent3>
      <a:accent4>
        <a:srgbClr val="FDB813"/>
      </a:accent4>
      <a:accent5>
        <a:srgbClr val="0073BC"/>
      </a:accent5>
      <a:accent6>
        <a:srgbClr val="008538"/>
      </a:accent6>
      <a:hlink>
        <a:srgbClr val="FFFFFF"/>
      </a:hlink>
      <a:folHlink>
        <a:srgbClr val="00285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AM_06262_EdgePPTTmplts_16x9_white_OUTrev" id="{E37DACD6-36C3-6D4A-9C6C-CED8923AB4D3}" vid="{6B14BE1E-503F-0F44-BAAA-8D1C2E4CCE06}"/>
    </a:ext>
  </a:extLst>
</a:theme>
</file>

<file path=ppt/theme/theme2.xml><?xml version="1.0" encoding="utf-8"?>
<a:theme xmlns:a="http://schemas.openxmlformats.org/drawingml/2006/main" name="Title Slide 2">
  <a:themeElements>
    <a:clrScheme name="UVic Brand Refresh">
      <a:dk1>
        <a:srgbClr val="002858"/>
      </a:dk1>
      <a:lt1>
        <a:srgbClr val="FFFFFF"/>
      </a:lt1>
      <a:dk2>
        <a:srgbClr val="002F60"/>
      </a:dk2>
      <a:lt2>
        <a:srgbClr val="BEE7F9"/>
      </a:lt2>
      <a:accent1>
        <a:srgbClr val="26A738"/>
      </a:accent1>
      <a:accent2>
        <a:srgbClr val="0073BC"/>
      </a:accent2>
      <a:accent3>
        <a:srgbClr val="002858"/>
      </a:accent3>
      <a:accent4>
        <a:srgbClr val="FDB813"/>
      </a:accent4>
      <a:accent5>
        <a:srgbClr val="0073BC"/>
      </a:accent5>
      <a:accent6>
        <a:srgbClr val="008538"/>
      </a:accent6>
      <a:hlink>
        <a:srgbClr val="FFFFFF"/>
      </a:hlink>
      <a:folHlink>
        <a:srgbClr val="00285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CAM_06262_EdgePPTTmplts_16x9_white_OUTrev" id="{E37DACD6-36C3-6D4A-9C6C-CED8923AB4D3}" vid="{6B14BE1E-503F-0F44-BAAA-8D1C2E4CCE06}"/>
    </a:ext>
  </a:extLst>
</a:theme>
</file>

<file path=ppt/theme/theme3.xml><?xml version="1.0" encoding="utf-8"?>
<a:theme xmlns:a="http://schemas.openxmlformats.org/drawingml/2006/main" name="Content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tent Slide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Content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3084634b-2aa7-4fa5-9bec-f2a99e7ad866">
      <Url xsi:nil="true"/>
      <Description xsi:nil="true"/>
    </Hyperlink>
    <TEST xmlns="3084634b-2aa7-4fa5-9bec-f2a99e7ad866" xsi:nil="true"/>
    <Imageexample_x003f_ xmlns="3084634b-2aa7-4fa5-9bec-f2a99e7ad866" xsi:nil="true"/>
    <lcf76f155ced4ddcb4097134ff3c332f xmlns="3084634b-2aa7-4fa5-9bec-f2a99e7ad866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6781699DA9134B9A08F06DE4F7F9CE" ma:contentTypeVersion="16" ma:contentTypeDescription="Create a new document." ma:contentTypeScope="" ma:versionID="8db29772acb1a8b647b51fb4415b510b">
  <xsd:schema xmlns:xsd="http://www.w3.org/2001/XMLSchema" xmlns:xs="http://www.w3.org/2001/XMLSchema" xmlns:p="http://schemas.microsoft.com/office/2006/metadata/properties" xmlns:ns2="3084634b-2aa7-4fa5-9bec-f2a99e7ad866" targetNamespace="http://schemas.microsoft.com/office/2006/metadata/properties" ma:root="true" ma:fieldsID="9187c11962bdf088f170aab5221f96ef" ns2:_="">
    <xsd:import namespace="3084634b-2aa7-4fa5-9bec-f2a99e7ad866"/>
    <xsd:element name="properties">
      <xsd:complexType>
        <xsd:sequence>
          <xsd:element name="documentManagement">
            <xsd:complexType>
              <xsd:all>
                <xsd:element ref="ns2:TEST" minOccurs="0"/>
                <xsd:element ref="ns2:Imageexample_x003f_" minOccurs="0"/>
                <xsd:element ref="ns2:lcf76f155ced4ddcb4097134ff3c332f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4634b-2aa7-4fa5-9bec-f2a99e7ad866" elementFormDefault="qualified">
    <xsd:import namespace="http://schemas.microsoft.com/office/2006/documentManagement/types"/>
    <xsd:import namespace="http://schemas.microsoft.com/office/infopath/2007/PartnerControls"/>
    <xsd:element name="TEST" ma:index="8" nillable="true" ma:displayName="TEST " ma:description="TEST Image" ma:format="Thumbnail" ma:internalName="TEST">
      <xsd:simpleType>
        <xsd:restriction base="dms:Unknown"/>
      </xsd:simpleType>
    </xsd:element>
    <xsd:element name="Imageexample_x003f_" ma:index="9" nillable="true" ma:displayName="Image Preview" ma:format="Thumbnail" ma:internalName="Imageexample_x003f_">
      <xsd:simpleType>
        <xsd:restriction base="dms:Unknown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efc961-1432-4524-a5af-13225f490e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Hyperlink" ma:index="20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9F097E-A19E-4B0C-A87C-771EE5DE8B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598738-F6A9-47E3-8A50-6B27BA2EEEF4}">
  <ds:schemaRefs>
    <ds:schemaRef ds:uri="http://purl.org/dc/dcmitype/"/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3084634b-2aa7-4fa5-9bec-f2a99e7ad86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59CFE0A-3F58-450B-89F8-3C98A69439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84634b-2aa7-4fa5-9bec-f2a99e7ad8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3424</TotalTime>
  <Words>1035</Words>
  <Application>Microsoft Office PowerPoint</Application>
  <PresentationFormat>On-screen Show (16:9)</PresentationFormat>
  <Paragraphs>140</Paragraphs>
  <Slides>24</Slides>
  <Notes>8</Notes>
  <HiddenSlides>0</HiddenSlides>
  <MMClips>16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Aptos</vt:lpstr>
      <vt:lpstr>Arial</vt:lpstr>
      <vt:lpstr>Calibri</vt:lpstr>
      <vt:lpstr>Courier New</vt:lpstr>
      <vt:lpstr>Noto Sans</vt:lpstr>
      <vt:lpstr>Noto Sans Light</vt:lpstr>
      <vt:lpstr>Wingdings</vt:lpstr>
      <vt:lpstr>Title Slide 1</vt:lpstr>
      <vt:lpstr>Title Slide 2</vt:lpstr>
      <vt:lpstr>Content Slide 1</vt:lpstr>
      <vt:lpstr>Content Slide 2</vt:lpstr>
      <vt:lpstr>1_Content Slide 1</vt:lpstr>
      <vt:lpstr>CGRS-M Application advice &amp; support </vt:lpstr>
      <vt:lpstr>Accessibility Statement</vt:lpstr>
      <vt:lpstr>What is the CGRS-M?</vt:lpstr>
      <vt:lpstr>Am I eligible?</vt:lpstr>
      <vt:lpstr>How do I apply?</vt:lpstr>
      <vt:lpstr>What are the selection criteria?</vt:lpstr>
      <vt:lpstr>Your application strategy</vt:lpstr>
      <vt:lpstr>Personal data</vt:lpstr>
      <vt:lpstr>Application</vt:lpstr>
      <vt:lpstr>Transcripts</vt:lpstr>
      <vt:lpstr>Technical advice</vt:lpstr>
      <vt:lpstr>Timeline</vt:lpstr>
      <vt:lpstr>Contacts and resources</vt:lpstr>
      <vt:lpstr>UVic Faculty Coaches</vt:lpstr>
      <vt:lpstr>French Research Assistance Service (SARF)</vt:lpstr>
      <vt:lpstr>Coach presentations</vt:lpstr>
      <vt:lpstr>Best practices for writing a successful NSERC CGRS M proposal</vt:lpstr>
      <vt:lpstr>1. Start with the criteria</vt:lpstr>
      <vt:lpstr>2. Structure your proposal</vt:lpstr>
      <vt:lpstr>PowerPoint Presentation</vt:lpstr>
      <vt:lpstr>PowerPoint Presentation</vt:lpstr>
      <vt:lpstr>PowerPoint Presentation</vt:lpstr>
      <vt:lpstr>PowerPoint Presentation</vt:lpstr>
      <vt:lpstr>A few more things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subject/>
  <dc:creator>Melanie Carter</dc:creator>
  <cp:keywords/>
  <dc:description/>
  <cp:lastModifiedBy>Alexis Ramsdale</cp:lastModifiedBy>
  <cp:revision>185</cp:revision>
  <cp:lastPrinted>2025-10-03T22:54:20Z</cp:lastPrinted>
  <dcterms:created xsi:type="dcterms:W3CDTF">2024-09-26T18:33:03Z</dcterms:created>
  <dcterms:modified xsi:type="dcterms:W3CDTF">2026-10-08T18:03:20Z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0x010100366781699DA9134B9A08F06DE4F7F9CE</vt:lpwstr>
  </property>
</Properties>
</file>