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7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  <p:sldMasterId id="2147483725" r:id="rId2"/>
    <p:sldMasterId id="2147483710" r:id="rId3"/>
    <p:sldMasterId id="2147483714" r:id="rId4"/>
    <p:sldMasterId id="2147483712" r:id="rId5"/>
    <p:sldMasterId id="2147483718" r:id="rId6"/>
    <p:sldMasterId id="2147483732" r:id="rId7"/>
    <p:sldMasterId id="2147483730" r:id="rId8"/>
  </p:sldMasterIdLst>
  <p:sldSz cx="18288000" cy="10287000"/>
  <p:notesSz cx="6858000" cy="9144000"/>
  <p:defaultTextStyle>
    <a:defPPr>
      <a:defRPr lang="en-US"/>
    </a:defPPr>
    <a:lvl1pPr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914324"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1828648"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2742971"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3657295"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4571619" algn="l" defTabSz="914324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5485943" algn="l" defTabSz="914324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6400267" algn="l" defTabSz="914324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7314591" algn="l" defTabSz="914324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932E1BFE-9EDE-E747-B9E1-8AEC78A19C3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766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2859"/>
    <a:srgbClr val="004382"/>
    <a:srgbClr val="5D8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01" autoAdjust="0"/>
    <p:restoredTop sz="94643"/>
  </p:normalViewPr>
  <p:slideViewPr>
    <p:cSldViewPr snapToGrid="0" snapToObjects="1" showGuides="1">
      <p:cViewPr varScale="1">
        <p:scale>
          <a:sx n="76" d="100"/>
          <a:sy n="76" d="100"/>
        </p:scale>
        <p:origin x="256" y="320"/>
      </p:cViewPr>
      <p:guideLst>
        <p:guide orient="horz" pos="766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03370" y="1050339"/>
            <a:ext cx="6985416" cy="286209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03369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103370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50139-A76B-5848-95C6-D96E33EB96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10287000"/>
          </a:xfrm>
          <a:noFill/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2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2D882D5C-8B35-7349-A93B-9E48ABE3CC6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7326708" cy="10287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CFC1EF70-4450-0144-922A-9B5D08AF0B0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42739" y="7268307"/>
            <a:ext cx="8577831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</a:t>
            </a:r>
          </a:p>
        </p:txBody>
      </p:sp>
    </p:spTree>
    <p:extLst>
      <p:ext uri="{BB962C8B-B14F-4D97-AF65-F5344CB8AC3E}">
        <p14:creationId xmlns:p14="http://schemas.microsoft.com/office/powerpoint/2010/main" val="62571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9974" y="1050340"/>
            <a:ext cx="15369266" cy="2217516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9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9973" y="7392299"/>
            <a:ext cx="12101410" cy="736600"/>
          </a:xfrm>
        </p:spPr>
        <p:txBody>
          <a:bodyPr/>
          <a:lstStyle>
            <a:lvl1pPr>
              <a:defRPr sz="52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9974" y="3630827"/>
            <a:ext cx="12101410" cy="3398500"/>
          </a:xfrm>
        </p:spPr>
        <p:txBody>
          <a:bodyPr/>
          <a:lstStyle>
            <a:lvl1pPr>
              <a:lnSpc>
                <a:spcPct val="90000"/>
              </a:lnSpc>
              <a:defRPr sz="50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</p:spTree>
    <p:extLst>
      <p:ext uri="{BB962C8B-B14F-4D97-AF65-F5344CB8AC3E}">
        <p14:creationId xmlns:p14="http://schemas.microsoft.com/office/powerpoint/2010/main" val="3598475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9974" y="1050340"/>
            <a:ext cx="16242026" cy="221751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9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9973" y="8255898"/>
            <a:ext cx="13600428" cy="736600"/>
          </a:xfrm>
          <a:prstGeom prst="rect">
            <a:avLst/>
          </a:prstGeom>
        </p:spPr>
        <p:txBody>
          <a:bodyPr/>
          <a:lstStyle>
            <a:lvl1pPr>
              <a:defRPr sz="52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9973" y="3630827"/>
            <a:ext cx="16242027" cy="314250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50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</p:spTree>
    <p:extLst>
      <p:ext uri="{BB962C8B-B14F-4D97-AF65-F5344CB8AC3E}">
        <p14:creationId xmlns:p14="http://schemas.microsoft.com/office/powerpoint/2010/main" val="3644340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9974" y="1050340"/>
            <a:ext cx="16105086" cy="221751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9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9972" y="8255898"/>
            <a:ext cx="16105087" cy="736600"/>
          </a:xfrm>
          <a:prstGeom prst="rect">
            <a:avLst/>
          </a:prstGeom>
        </p:spPr>
        <p:txBody>
          <a:bodyPr/>
          <a:lstStyle>
            <a:lvl1pPr>
              <a:defRPr sz="52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9973" y="3630827"/>
            <a:ext cx="16105087" cy="314250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50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</p:spTree>
    <p:extLst>
      <p:ext uri="{BB962C8B-B14F-4D97-AF65-F5344CB8AC3E}">
        <p14:creationId xmlns:p14="http://schemas.microsoft.com/office/powerpoint/2010/main" val="524215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BF9487BD-4681-FF4D-9C3D-792E3186BC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8288000" cy="9448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59E11DC6-FE20-5A45-A634-BAFC29E993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574215" y="6529754"/>
            <a:ext cx="6620078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 </a:t>
            </a:r>
          </a:p>
        </p:txBody>
      </p:sp>
    </p:spTree>
    <p:extLst>
      <p:ext uri="{BB962C8B-B14F-4D97-AF65-F5344CB8AC3E}">
        <p14:creationId xmlns:p14="http://schemas.microsoft.com/office/powerpoint/2010/main" val="1766216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BF9487BD-4681-FF4D-9C3D-792E3186BC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8288000" cy="9448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59E11DC6-FE20-5A45-A634-BAFC29E993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574215" y="6529754"/>
            <a:ext cx="6620078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 </a:t>
            </a:r>
          </a:p>
        </p:txBody>
      </p:sp>
    </p:spTree>
    <p:extLst>
      <p:ext uri="{BB962C8B-B14F-4D97-AF65-F5344CB8AC3E}">
        <p14:creationId xmlns:p14="http://schemas.microsoft.com/office/powerpoint/2010/main" val="1051127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9974" y="1135005"/>
            <a:ext cx="13380293" cy="221751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9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9973" y="8255898"/>
            <a:ext cx="13380294" cy="736600"/>
          </a:xfrm>
          <a:prstGeom prst="rect">
            <a:avLst/>
          </a:prstGeom>
        </p:spPr>
        <p:txBody>
          <a:bodyPr/>
          <a:lstStyle>
            <a:lvl1pPr>
              <a:defRPr sz="52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9974" y="3715492"/>
            <a:ext cx="13380294" cy="314250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50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</p:spTree>
    <p:extLst>
      <p:ext uri="{BB962C8B-B14F-4D97-AF65-F5344CB8AC3E}">
        <p14:creationId xmlns:p14="http://schemas.microsoft.com/office/powerpoint/2010/main" val="1690668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7BB098F8-FB33-8F41-895C-E6BF4D638F2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3950462" cy="10287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53E3AA4-970A-DE4B-92EA-04481A3DD1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7138" y="7455877"/>
            <a:ext cx="6620078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 </a:t>
            </a:r>
          </a:p>
        </p:txBody>
      </p:sp>
    </p:spTree>
    <p:extLst>
      <p:ext uri="{BB962C8B-B14F-4D97-AF65-F5344CB8AC3E}">
        <p14:creationId xmlns:p14="http://schemas.microsoft.com/office/powerpoint/2010/main" val="3156355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7BB098F8-FB33-8F41-895C-E6BF4D638F2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3950462" cy="10287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53E3AA4-970A-DE4B-92EA-04481A3DD1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7138" y="7455877"/>
            <a:ext cx="6620078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 </a:t>
            </a:r>
          </a:p>
        </p:txBody>
      </p:sp>
    </p:spTree>
    <p:extLst>
      <p:ext uri="{BB962C8B-B14F-4D97-AF65-F5344CB8AC3E}">
        <p14:creationId xmlns:p14="http://schemas.microsoft.com/office/powerpoint/2010/main" val="145399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03370" y="1050339"/>
            <a:ext cx="6985416" cy="286209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03369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103370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50139-A76B-5848-95C6-D96E33EB96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5126636"/>
          </a:xfrm>
          <a:noFill/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81E9894D-1D77-D749-85BC-9D8F8E11864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5126636"/>
            <a:ext cx="9144000" cy="5160364"/>
          </a:xfrm>
          <a:noFill/>
          <a:ln>
            <a:noFill/>
          </a:ln>
        </p:spPr>
        <p:txBody>
          <a:bodyPr/>
          <a:lstStyle/>
          <a:p>
            <a:r>
              <a:rPr lang="en-US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42639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03370" y="1050339"/>
            <a:ext cx="6985416" cy="286209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03369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103370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D1A54F08-36BD-B64B-B64A-28C3A2DF0FF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CAD4A5E5-3E7C-F740-85A5-F41DC61FF75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514260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CC2BAEF3-B0C2-5944-A8CA-44728847357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581427" y="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638E97B4-F798-D046-AECC-EF1BA7A1E1C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581427" y="514260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6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651" y="1050339"/>
            <a:ext cx="6985416" cy="2862093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87650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87651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50139-A76B-5848-95C6-D96E33EB96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0" y="0"/>
            <a:ext cx="9144000" cy="102870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8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7077" y="1050339"/>
            <a:ext cx="6985416" cy="2862093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7076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97077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50139-A76B-5848-95C6-D96E33EB96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0" y="0"/>
            <a:ext cx="9144000" cy="5126636"/>
          </a:xfrm>
          <a:noFill/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81E9894D-1D77-D749-85BC-9D8F8E11864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144000" y="5126636"/>
            <a:ext cx="9144000" cy="5160364"/>
          </a:xfrm>
          <a:noFill/>
          <a:ln>
            <a:noFill/>
          </a:ln>
        </p:spPr>
        <p:txBody>
          <a:bodyPr/>
          <a:lstStyle/>
          <a:p>
            <a:r>
              <a:rPr lang="en-US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436264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651" y="1050339"/>
            <a:ext cx="6985416" cy="2862093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87650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87651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49B36049-5C8B-FB40-8164-B5FE17ADAF0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138173" y="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01A9FAA1-643C-A44D-B129-34D5B8731CF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138173" y="514260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43BA0F01-30A1-9E45-8D46-653CBC2D9D1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3719600" y="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991E4AAE-E005-9747-A3AA-9F028FFABB8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3719600" y="514260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90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1050339"/>
            <a:ext cx="4751882" cy="2862093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64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4242216"/>
            <a:ext cx="4751882" cy="3972394"/>
          </a:xfrm>
        </p:spPr>
        <p:txBody>
          <a:bodyPr/>
          <a:lstStyle>
            <a:lvl1pPr>
              <a:lnSpc>
                <a:spcPct val="90000"/>
              </a:lnSpc>
              <a:defRPr sz="4200"/>
            </a:lvl1pPr>
          </a:lstStyle>
          <a:p>
            <a:pPr lvl="0"/>
            <a:r>
              <a:rPr lang="en-CA" dirty="0"/>
              <a:t>Click to insert event details Multiple 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50139-A76B-5848-95C6-D96E33EB96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00994" y="0"/>
            <a:ext cx="12187005" cy="10287000"/>
          </a:xfrm>
          <a:noFill/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9974" y="1050340"/>
            <a:ext cx="15369266" cy="2217516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9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9972" y="7392299"/>
            <a:ext cx="15369267" cy="736600"/>
          </a:xfrm>
        </p:spPr>
        <p:txBody>
          <a:bodyPr/>
          <a:lstStyle>
            <a:lvl1pPr>
              <a:defRPr sz="52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9973" y="3630827"/>
            <a:ext cx="15369267" cy="3398500"/>
          </a:xfrm>
        </p:spPr>
        <p:txBody>
          <a:bodyPr/>
          <a:lstStyle>
            <a:lvl1pPr>
              <a:lnSpc>
                <a:spcPct val="90000"/>
              </a:lnSpc>
              <a:defRPr sz="50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</p:spTree>
    <p:extLst>
      <p:ext uri="{BB962C8B-B14F-4D97-AF65-F5344CB8AC3E}">
        <p14:creationId xmlns:p14="http://schemas.microsoft.com/office/powerpoint/2010/main" val="274178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2D882D5C-8B35-7349-A93B-9E48ABE3CC6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7326708" cy="10287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CFC1EF70-4450-0144-922A-9B5D08AF0B0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42739" y="7268307"/>
            <a:ext cx="8577831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</a:t>
            </a:r>
          </a:p>
        </p:txBody>
      </p:sp>
    </p:spTree>
    <p:extLst>
      <p:ext uri="{BB962C8B-B14F-4D97-AF65-F5344CB8AC3E}">
        <p14:creationId xmlns:p14="http://schemas.microsoft.com/office/powerpoint/2010/main" val="234223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8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7346" y="4659692"/>
            <a:ext cx="12103760" cy="1805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33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4767" y="1191431"/>
            <a:ext cx="12110732" cy="304009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7346" y="4659692"/>
            <a:ext cx="12103760" cy="1805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15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4767" y="1191431"/>
            <a:ext cx="12110732" cy="304009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7346" y="4659692"/>
            <a:ext cx="12103760" cy="1805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98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4767" y="1191431"/>
            <a:ext cx="12110732" cy="304009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7346" y="4659692"/>
            <a:ext cx="12103760" cy="1805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42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38" r:id="rId2"/>
    <p:sldLayoutId id="2147483739" r:id="rId3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4767" y="1191431"/>
            <a:ext cx="12110732" cy="304009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7346" y="4659692"/>
            <a:ext cx="12103760" cy="1805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56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42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4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40" r:id="rId2"/>
    <p:sldLayoutId id="2147483741" r:id="rId3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10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42" r:id="rId2"/>
    <p:sldLayoutId id="2147483743" r:id="rId3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EDGE Bottom Righ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EDGE BOTTOM LEF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NARROW EDGE BOTTOM LEF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EDGE Small Righ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EDGE Right wMartlet wLogo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EDGE Bottom Logo Righ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EDGE Bottom No Logo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UVIC MARK Righ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2655</TotalTime>
  <Words>0</Words>
  <Application>Microsoft Macintosh PowerPoint</Application>
  <PresentationFormat>Custom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0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EDGE Bottom Right</vt:lpstr>
      <vt:lpstr>EDGE BOTTOM LEFT</vt:lpstr>
      <vt:lpstr>NARROW EDGE BOTTOM LEFT</vt:lpstr>
      <vt:lpstr>EDGE Small Right</vt:lpstr>
      <vt:lpstr>EDGE Right wMartlet wLogo</vt:lpstr>
      <vt:lpstr>EDGE Bottom Logo Right</vt:lpstr>
      <vt:lpstr>EDGE Bottom No Logo</vt:lpstr>
      <vt:lpstr>UVIC MARK Right</vt:lpstr>
    </vt:vector>
  </TitlesOfParts>
  <Manager/>
  <Company>UVic Communications + Marketing 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UVic Digicaster Template</dc:title>
  <dc:subject>Master template for digital signage</dc:subject>
  <dc:creator/>
  <cp:keywords/>
  <dc:description/>
  <cp:lastModifiedBy>Microsoft Office User</cp:lastModifiedBy>
  <cp:revision>139</cp:revision>
  <dcterms:created xsi:type="dcterms:W3CDTF">2011-06-18T03:30:13Z</dcterms:created>
  <dcterms:modified xsi:type="dcterms:W3CDTF">2020-03-20T23:05:00Z</dcterms:modified>
  <cp:category/>
</cp:coreProperties>
</file>