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4.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6.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7.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8.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6" r:id="rId1"/>
    <p:sldMasterId id="2147483672" r:id="rId2"/>
    <p:sldMasterId id="2147483668" r:id="rId3"/>
    <p:sldMasterId id="2147483664" r:id="rId4"/>
    <p:sldMasterId id="2147483684" r:id="rId5"/>
    <p:sldMasterId id="2147483688" r:id="rId6"/>
    <p:sldMasterId id="2147483680" r:id="rId7"/>
    <p:sldMasterId id="2147483705" r:id="rId8"/>
  </p:sldMasterIdLst>
  <p:sldSz cx="18288000" cy="10287000"/>
  <p:notesSz cx="6858000" cy="9144000"/>
  <p:defaultTextStyle>
    <a:defPPr>
      <a:defRPr lang="en-US"/>
    </a:defPPr>
    <a:lvl1pPr algn="l" defTabSz="914324"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914324" algn="l" defTabSz="914324"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1828648" algn="l" defTabSz="914324"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2742971" algn="l" defTabSz="914324"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3657295" algn="l" defTabSz="914324"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4571619" algn="l" defTabSz="914324" rtl="0" eaLnBrk="1" latinLnBrk="0" hangingPunct="1">
      <a:defRPr kern="1200">
        <a:solidFill>
          <a:schemeClr val="tx1"/>
        </a:solidFill>
        <a:latin typeface="Calibri" charset="0"/>
        <a:ea typeface="ＭＳ Ｐゴシック" charset="0"/>
        <a:cs typeface="ＭＳ Ｐゴシック" charset="0"/>
      </a:defRPr>
    </a:lvl6pPr>
    <a:lvl7pPr marL="5485943" algn="l" defTabSz="914324" rtl="0" eaLnBrk="1" latinLnBrk="0" hangingPunct="1">
      <a:defRPr kern="1200">
        <a:solidFill>
          <a:schemeClr val="tx1"/>
        </a:solidFill>
        <a:latin typeface="Calibri" charset="0"/>
        <a:ea typeface="ＭＳ Ｐゴシック" charset="0"/>
        <a:cs typeface="ＭＳ Ｐゴシック" charset="0"/>
      </a:defRPr>
    </a:lvl7pPr>
    <a:lvl8pPr marL="6400267" algn="l" defTabSz="914324" rtl="0" eaLnBrk="1" latinLnBrk="0" hangingPunct="1">
      <a:defRPr kern="1200">
        <a:solidFill>
          <a:schemeClr val="tx1"/>
        </a:solidFill>
        <a:latin typeface="Calibri" charset="0"/>
        <a:ea typeface="ＭＳ Ｐゴシック" charset="0"/>
        <a:cs typeface="ＭＳ Ｐゴシック" charset="0"/>
      </a:defRPr>
    </a:lvl8pPr>
    <a:lvl9pPr marL="7314591" algn="l" defTabSz="914324"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766">
          <p15:clr>
            <a:srgbClr val="A4A3A4"/>
          </p15:clr>
        </p15:guide>
        <p15:guide id="2" pos="57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02859"/>
    <a:srgbClr val="004382"/>
    <a:srgbClr val="5D87A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065" autoAdjust="0"/>
    <p:restoredTop sz="94643"/>
  </p:normalViewPr>
  <p:slideViewPr>
    <p:cSldViewPr snapToGrid="0" snapToObjects="1" showGuides="1">
      <p:cViewPr varScale="1">
        <p:scale>
          <a:sx n="80" d="100"/>
          <a:sy n="80" d="100"/>
        </p:scale>
        <p:origin x="640" y="192"/>
      </p:cViewPr>
      <p:guideLst>
        <p:guide orient="horz" pos="766"/>
        <p:guide pos="57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theme" Target="theme/theme1.xml"/><Relationship Id="rId5" Type="http://schemas.openxmlformats.org/officeDocument/2006/relationships/slideMaster" Target="slideMasters/slideMaster5.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er and Paragraph EDU">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lIns="0" r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33184"/>
            <a:ext cx="5130478" cy="326358"/>
          </a:xfrm>
          <a:prstGeom prst="rect">
            <a:avLst/>
          </a:prstGeom>
        </p:spPr>
        <p:txBody>
          <a:bodyPr lIns="0" tIns="0" rIns="0" bIns="0"/>
          <a:lstStyle>
            <a:lvl1pPr>
              <a:defRPr sz="3200" b="1" i="0">
                <a:solidFill>
                  <a:schemeClr val="bg1"/>
                </a:solidFill>
              </a:defRPr>
            </a:lvl1pPr>
          </a:lstStyle>
          <a:p>
            <a:pPr lvl="0"/>
            <a:r>
              <a:rPr lang="en-CA" dirty="0"/>
              <a:t>Click to insert event </a:t>
            </a:r>
            <a:r>
              <a:rPr lang="en-CA" dirty="0" err="1"/>
              <a:t>url</a:t>
            </a:r>
            <a:r>
              <a:rPr lang="en-CA" dirty="0"/>
              <a:t> </a:t>
            </a:r>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44483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Class Promotion ENG">
    <p:spTree>
      <p:nvGrpSpPr>
        <p:cNvPr id="1" name=""/>
        <p:cNvGrpSpPr/>
        <p:nvPr/>
      </p:nvGrpSpPr>
      <p:grpSpPr>
        <a:xfrm>
          <a:off x="0" y="0"/>
          <a:ext cx="0" cy="0"/>
          <a:chOff x="0" y="0"/>
          <a:chExt cx="0" cy="0"/>
        </a:xfrm>
      </p:grpSpPr>
      <p:sp>
        <p:nvSpPr>
          <p:cNvPr id="25" name="Text Placeholder 3">
            <a:extLst>
              <a:ext uri="{FF2B5EF4-FFF2-40B4-BE49-F238E27FC236}">
                <a16:creationId xmlns:a16="http://schemas.microsoft.com/office/drawing/2014/main" id="{D069FE09-4D43-0540-BDF7-721795CB05A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8AF91346-DFF4-C44D-955B-B5ABB658686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D5322423-4221-1049-B539-A2FB4A76521A}"/>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F6252B6B-C270-984D-8578-C1547030B7C3}"/>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913F5EA8-B5A9-A74E-8FBD-BF519D587679}"/>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7" name="Picture Placeholder 2">
            <a:extLst>
              <a:ext uri="{FF2B5EF4-FFF2-40B4-BE49-F238E27FC236}">
                <a16:creationId xmlns:a16="http://schemas.microsoft.com/office/drawing/2014/main" id="{315DDE32-3433-9340-A2A9-3ECB94544E69}"/>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8" name="Picture Placeholder 2">
            <a:extLst>
              <a:ext uri="{FF2B5EF4-FFF2-40B4-BE49-F238E27FC236}">
                <a16:creationId xmlns:a16="http://schemas.microsoft.com/office/drawing/2014/main" id="{B3B0CB96-3905-4D4E-8BBF-5E177BCE1A13}"/>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150548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and Paragraph FINE">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1083330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Large Heading FINE">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4356947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ass Promotion FINE">
    <p:spTree>
      <p:nvGrpSpPr>
        <p:cNvPr id="1" name=""/>
        <p:cNvGrpSpPr/>
        <p:nvPr/>
      </p:nvGrpSpPr>
      <p:grpSpPr>
        <a:xfrm>
          <a:off x="0" y="0"/>
          <a:ext cx="0" cy="0"/>
          <a:chOff x="0" y="0"/>
          <a:chExt cx="0" cy="0"/>
        </a:xfrm>
      </p:grpSpPr>
      <p:sp>
        <p:nvSpPr>
          <p:cNvPr id="32" name="Picture Placeholder 3">
            <a:extLst>
              <a:ext uri="{FF2B5EF4-FFF2-40B4-BE49-F238E27FC236}">
                <a16:creationId xmlns:a16="http://schemas.microsoft.com/office/drawing/2014/main" id="{D2FAE489-64D7-1741-A946-0D081FFD657E}"/>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33" name="Text Placeholder 3">
            <a:extLst>
              <a:ext uri="{FF2B5EF4-FFF2-40B4-BE49-F238E27FC236}">
                <a16:creationId xmlns:a16="http://schemas.microsoft.com/office/drawing/2014/main" id="{E8436D7D-C216-394A-8533-AF01425B2B7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4" name="Text Placeholder 13">
            <a:extLst>
              <a:ext uri="{FF2B5EF4-FFF2-40B4-BE49-F238E27FC236}">
                <a16:creationId xmlns:a16="http://schemas.microsoft.com/office/drawing/2014/main" id="{0EB8EB7B-D390-5444-A579-08159DA2E4A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5" name="Text Placeholder 6">
            <a:extLst>
              <a:ext uri="{FF2B5EF4-FFF2-40B4-BE49-F238E27FC236}">
                <a16:creationId xmlns:a16="http://schemas.microsoft.com/office/drawing/2014/main" id="{1CF34B7B-E344-0140-B4AF-FD75CB3888E2}"/>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36" name="Title 1">
            <a:extLst>
              <a:ext uri="{FF2B5EF4-FFF2-40B4-BE49-F238E27FC236}">
                <a16:creationId xmlns:a16="http://schemas.microsoft.com/office/drawing/2014/main" id="{A4CA10D9-6902-AC46-99F9-61E15DB85FC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37" name="Text Placeholder 29">
            <a:extLst>
              <a:ext uri="{FF2B5EF4-FFF2-40B4-BE49-F238E27FC236}">
                <a16:creationId xmlns:a16="http://schemas.microsoft.com/office/drawing/2014/main" id="{EE3AC5CC-C1F3-9A41-97D7-74AE8F1F099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4081616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ass Promotion FINE">
    <p:spTree>
      <p:nvGrpSpPr>
        <p:cNvPr id="1" name=""/>
        <p:cNvGrpSpPr/>
        <p:nvPr/>
      </p:nvGrpSpPr>
      <p:grpSpPr>
        <a:xfrm>
          <a:off x="0" y="0"/>
          <a:ext cx="0" cy="0"/>
          <a:chOff x="0" y="0"/>
          <a:chExt cx="0" cy="0"/>
        </a:xfrm>
      </p:grpSpPr>
      <p:sp>
        <p:nvSpPr>
          <p:cNvPr id="33" name="Text Placeholder 3">
            <a:extLst>
              <a:ext uri="{FF2B5EF4-FFF2-40B4-BE49-F238E27FC236}">
                <a16:creationId xmlns:a16="http://schemas.microsoft.com/office/drawing/2014/main" id="{E8436D7D-C216-394A-8533-AF01425B2B7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4" name="Text Placeholder 13">
            <a:extLst>
              <a:ext uri="{FF2B5EF4-FFF2-40B4-BE49-F238E27FC236}">
                <a16:creationId xmlns:a16="http://schemas.microsoft.com/office/drawing/2014/main" id="{0EB8EB7B-D390-5444-A579-08159DA2E4A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5" name="Text Placeholder 6">
            <a:extLst>
              <a:ext uri="{FF2B5EF4-FFF2-40B4-BE49-F238E27FC236}">
                <a16:creationId xmlns:a16="http://schemas.microsoft.com/office/drawing/2014/main" id="{1CF34B7B-E344-0140-B4AF-FD75CB3888E2}"/>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36" name="Title 1">
            <a:extLst>
              <a:ext uri="{FF2B5EF4-FFF2-40B4-BE49-F238E27FC236}">
                <a16:creationId xmlns:a16="http://schemas.microsoft.com/office/drawing/2014/main" id="{A4CA10D9-6902-AC46-99F9-61E15DB85FC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37" name="Text Placeholder 29">
            <a:extLst>
              <a:ext uri="{FF2B5EF4-FFF2-40B4-BE49-F238E27FC236}">
                <a16:creationId xmlns:a16="http://schemas.microsoft.com/office/drawing/2014/main" id="{EE3AC5CC-C1F3-9A41-97D7-74AE8F1F099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1F36D5E7-D113-D946-8141-2FDBE63BEB4E}"/>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12F55037-2B57-7447-844E-9C02B5256F25}"/>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E4523034-D8EB-2A40-8D70-D093F9FED012}"/>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3117EC3E-D238-9446-B421-DCFAB681D393}"/>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4946104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lass Promotion FINE">
    <p:spTree>
      <p:nvGrpSpPr>
        <p:cNvPr id="1" name=""/>
        <p:cNvGrpSpPr/>
        <p:nvPr/>
      </p:nvGrpSpPr>
      <p:grpSpPr>
        <a:xfrm>
          <a:off x="0" y="0"/>
          <a:ext cx="0" cy="0"/>
          <a:chOff x="0" y="0"/>
          <a:chExt cx="0" cy="0"/>
        </a:xfrm>
      </p:grpSpPr>
      <p:sp>
        <p:nvSpPr>
          <p:cNvPr id="33" name="Text Placeholder 3">
            <a:extLst>
              <a:ext uri="{FF2B5EF4-FFF2-40B4-BE49-F238E27FC236}">
                <a16:creationId xmlns:a16="http://schemas.microsoft.com/office/drawing/2014/main" id="{E8436D7D-C216-394A-8533-AF01425B2B7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4" name="Text Placeholder 13">
            <a:extLst>
              <a:ext uri="{FF2B5EF4-FFF2-40B4-BE49-F238E27FC236}">
                <a16:creationId xmlns:a16="http://schemas.microsoft.com/office/drawing/2014/main" id="{0EB8EB7B-D390-5444-A579-08159DA2E4A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5" name="Text Placeholder 6">
            <a:extLst>
              <a:ext uri="{FF2B5EF4-FFF2-40B4-BE49-F238E27FC236}">
                <a16:creationId xmlns:a16="http://schemas.microsoft.com/office/drawing/2014/main" id="{1CF34B7B-E344-0140-B4AF-FD75CB3888E2}"/>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36" name="Title 1">
            <a:extLst>
              <a:ext uri="{FF2B5EF4-FFF2-40B4-BE49-F238E27FC236}">
                <a16:creationId xmlns:a16="http://schemas.microsoft.com/office/drawing/2014/main" id="{A4CA10D9-6902-AC46-99F9-61E15DB85FC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37" name="Text Placeholder 29">
            <a:extLst>
              <a:ext uri="{FF2B5EF4-FFF2-40B4-BE49-F238E27FC236}">
                <a16:creationId xmlns:a16="http://schemas.microsoft.com/office/drawing/2014/main" id="{EE3AC5CC-C1F3-9A41-97D7-74AE8F1F099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12" name="Picture Placeholder 2">
            <a:extLst>
              <a:ext uri="{FF2B5EF4-FFF2-40B4-BE49-F238E27FC236}">
                <a16:creationId xmlns:a16="http://schemas.microsoft.com/office/drawing/2014/main" id="{304B1530-97D9-6A4B-A298-711179FD5DB8}"/>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13" name="Picture Placeholder 2">
            <a:extLst>
              <a:ext uri="{FF2B5EF4-FFF2-40B4-BE49-F238E27FC236}">
                <a16:creationId xmlns:a16="http://schemas.microsoft.com/office/drawing/2014/main" id="{FA610E29-32E6-3147-91D3-2F58F64CCC49}"/>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4793653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rge Heading HUMA">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3202134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er and Paragraph HUMA">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2158839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lass Promotion HUMA">
    <p:spTree>
      <p:nvGrpSpPr>
        <p:cNvPr id="1" name=""/>
        <p:cNvGrpSpPr/>
        <p:nvPr/>
      </p:nvGrpSpPr>
      <p:grpSpPr>
        <a:xfrm>
          <a:off x="0" y="0"/>
          <a:ext cx="0" cy="0"/>
          <a:chOff x="0" y="0"/>
          <a:chExt cx="0" cy="0"/>
        </a:xfrm>
      </p:grpSpPr>
      <p:sp>
        <p:nvSpPr>
          <p:cNvPr id="9" name="Picture Placeholder 3">
            <a:extLst>
              <a:ext uri="{FF2B5EF4-FFF2-40B4-BE49-F238E27FC236}">
                <a16:creationId xmlns:a16="http://schemas.microsoft.com/office/drawing/2014/main" id="{019240D3-42BD-6346-854A-95225972A1BA}"/>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1" name="Text Placeholder 3">
            <a:extLst>
              <a:ext uri="{FF2B5EF4-FFF2-40B4-BE49-F238E27FC236}">
                <a16:creationId xmlns:a16="http://schemas.microsoft.com/office/drawing/2014/main" id="{6B7A88D0-F4E1-BB48-A15C-BA82852479A3}"/>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12" name="Text Placeholder 13">
            <a:extLst>
              <a:ext uri="{FF2B5EF4-FFF2-40B4-BE49-F238E27FC236}">
                <a16:creationId xmlns:a16="http://schemas.microsoft.com/office/drawing/2014/main" id="{D7DC72D3-E9E5-EC4B-89BA-B7BB02CF5440}"/>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15" name="Text Placeholder 6">
            <a:extLst>
              <a:ext uri="{FF2B5EF4-FFF2-40B4-BE49-F238E27FC236}">
                <a16:creationId xmlns:a16="http://schemas.microsoft.com/office/drawing/2014/main" id="{274948FD-5277-5A43-9645-4006FF2E9E30}"/>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16" name="Title 1">
            <a:extLst>
              <a:ext uri="{FF2B5EF4-FFF2-40B4-BE49-F238E27FC236}">
                <a16:creationId xmlns:a16="http://schemas.microsoft.com/office/drawing/2014/main" id="{B383A50F-9B63-2A4F-B10F-2876C30E8B40}"/>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17" name="Text Placeholder 29">
            <a:extLst>
              <a:ext uri="{FF2B5EF4-FFF2-40B4-BE49-F238E27FC236}">
                <a16:creationId xmlns:a16="http://schemas.microsoft.com/office/drawing/2014/main" id="{EF1E5C4C-81A4-8A43-90C2-29CC7DD9C1E8}"/>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25075668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lass Promotion HUMA">
    <p:spTree>
      <p:nvGrpSpPr>
        <p:cNvPr id="1" name=""/>
        <p:cNvGrpSpPr/>
        <p:nvPr/>
      </p:nvGrpSpPr>
      <p:grpSpPr>
        <a:xfrm>
          <a:off x="0" y="0"/>
          <a:ext cx="0" cy="0"/>
          <a:chOff x="0" y="0"/>
          <a:chExt cx="0" cy="0"/>
        </a:xfrm>
      </p:grpSpPr>
      <p:sp>
        <p:nvSpPr>
          <p:cNvPr id="11" name="Text Placeholder 3">
            <a:extLst>
              <a:ext uri="{FF2B5EF4-FFF2-40B4-BE49-F238E27FC236}">
                <a16:creationId xmlns:a16="http://schemas.microsoft.com/office/drawing/2014/main" id="{6B7A88D0-F4E1-BB48-A15C-BA82852479A3}"/>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12" name="Text Placeholder 13">
            <a:extLst>
              <a:ext uri="{FF2B5EF4-FFF2-40B4-BE49-F238E27FC236}">
                <a16:creationId xmlns:a16="http://schemas.microsoft.com/office/drawing/2014/main" id="{D7DC72D3-E9E5-EC4B-89BA-B7BB02CF5440}"/>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15" name="Text Placeholder 6">
            <a:extLst>
              <a:ext uri="{FF2B5EF4-FFF2-40B4-BE49-F238E27FC236}">
                <a16:creationId xmlns:a16="http://schemas.microsoft.com/office/drawing/2014/main" id="{274948FD-5277-5A43-9645-4006FF2E9E30}"/>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16" name="Title 1">
            <a:extLst>
              <a:ext uri="{FF2B5EF4-FFF2-40B4-BE49-F238E27FC236}">
                <a16:creationId xmlns:a16="http://schemas.microsoft.com/office/drawing/2014/main" id="{B383A50F-9B63-2A4F-B10F-2876C30E8B40}"/>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17" name="Text Placeholder 29">
            <a:extLst>
              <a:ext uri="{FF2B5EF4-FFF2-40B4-BE49-F238E27FC236}">
                <a16:creationId xmlns:a16="http://schemas.microsoft.com/office/drawing/2014/main" id="{EF1E5C4C-81A4-8A43-90C2-29CC7DD9C1E8}"/>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5DD44658-9C8A-D747-BB24-B597959AB6D7}"/>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E69BFFAD-C733-014C-9F79-BF6540AFABEE}"/>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3" name="Picture Placeholder 2">
            <a:extLst>
              <a:ext uri="{FF2B5EF4-FFF2-40B4-BE49-F238E27FC236}">
                <a16:creationId xmlns:a16="http://schemas.microsoft.com/office/drawing/2014/main" id="{AFAA175A-522C-8049-9328-44EC0846E204}"/>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4" name="Picture Placeholder 2">
            <a:extLst>
              <a:ext uri="{FF2B5EF4-FFF2-40B4-BE49-F238E27FC236}">
                <a16:creationId xmlns:a16="http://schemas.microsoft.com/office/drawing/2014/main" id="{8C6301A1-E267-FD45-87E0-52CBF760768C}"/>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1037981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rge Heading EDU">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5083435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Class Promotion ENG">
    <p:spTree>
      <p:nvGrpSpPr>
        <p:cNvPr id="1" name=""/>
        <p:cNvGrpSpPr/>
        <p:nvPr/>
      </p:nvGrpSpPr>
      <p:grpSpPr>
        <a:xfrm>
          <a:off x="0" y="0"/>
          <a:ext cx="0" cy="0"/>
          <a:chOff x="0" y="0"/>
          <a:chExt cx="0" cy="0"/>
        </a:xfrm>
      </p:grpSpPr>
      <p:sp>
        <p:nvSpPr>
          <p:cNvPr id="25" name="Text Placeholder 3">
            <a:extLst>
              <a:ext uri="{FF2B5EF4-FFF2-40B4-BE49-F238E27FC236}">
                <a16:creationId xmlns:a16="http://schemas.microsoft.com/office/drawing/2014/main" id="{D069FE09-4D43-0540-BDF7-721795CB05A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8AF91346-DFF4-C44D-955B-B5ABB658686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D5322423-4221-1049-B539-A2FB4A76521A}"/>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F6252B6B-C270-984D-8578-C1547030B7C3}"/>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913F5EA8-B5A9-A74E-8FBD-BF519D587679}"/>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DCC62DFA-F4B7-8A48-879E-61E43D8C173C}"/>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9" name="Picture Placeholder 2">
            <a:extLst>
              <a:ext uri="{FF2B5EF4-FFF2-40B4-BE49-F238E27FC236}">
                <a16:creationId xmlns:a16="http://schemas.microsoft.com/office/drawing/2014/main" id="{5B85D078-7112-B042-ABA5-1E339E024F40}"/>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10906815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er and Paragraph HUMS">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773590"/>
            <a:ext cx="5130478" cy="445545"/>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42023299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arge Heading HUMS">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37720649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lass Promotion HUMS">
    <p:spTree>
      <p:nvGrpSpPr>
        <p:cNvPr id="1" name=""/>
        <p:cNvGrpSpPr/>
        <p:nvPr/>
      </p:nvGrpSpPr>
      <p:grpSpPr>
        <a:xfrm>
          <a:off x="0" y="0"/>
          <a:ext cx="0" cy="0"/>
          <a:chOff x="0" y="0"/>
          <a:chExt cx="0" cy="0"/>
        </a:xfrm>
      </p:grpSpPr>
      <p:sp>
        <p:nvSpPr>
          <p:cNvPr id="18" name="Picture Placeholder 3">
            <a:extLst>
              <a:ext uri="{FF2B5EF4-FFF2-40B4-BE49-F238E27FC236}">
                <a16:creationId xmlns:a16="http://schemas.microsoft.com/office/drawing/2014/main" id="{58A6A96F-51D7-9544-BBE6-9B5E881056BD}"/>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9" name="Text Placeholder 3">
            <a:extLst>
              <a:ext uri="{FF2B5EF4-FFF2-40B4-BE49-F238E27FC236}">
                <a16:creationId xmlns:a16="http://schemas.microsoft.com/office/drawing/2014/main" id="{304E252B-B6D3-2141-A815-9E129CA158C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99690B48-74B5-9F44-AF88-2C3C212C9937}"/>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CE313201-27D5-DB46-AE0D-83B1164169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692D9283-6F34-8A4C-AA3F-4AB6965FD86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FB0867D0-DB43-B64F-AEFB-FE4C08428B92}"/>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29418427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Class Promotion HUMS">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304E252B-B6D3-2141-A815-9E129CA158C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99690B48-74B5-9F44-AF88-2C3C212C9937}"/>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CE313201-27D5-DB46-AE0D-83B1164169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692D9283-6F34-8A4C-AA3F-4AB6965FD86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FB0867D0-DB43-B64F-AEFB-FE4C08428B92}"/>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2F954B76-A2D2-9E41-9620-1A7A36E28D82}"/>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5150B355-043F-7E45-ABFD-A50071620A5D}"/>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150D4610-5622-4442-A2E8-34A3C0434FD7}"/>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C103DFDB-5A15-B047-92FC-2D37E1D83E13}"/>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2140770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Class Promotion HUMS">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304E252B-B6D3-2141-A815-9E129CA158C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99690B48-74B5-9F44-AF88-2C3C212C9937}"/>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CE313201-27D5-DB46-AE0D-83B1164169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692D9283-6F34-8A4C-AA3F-4AB6965FD86D}"/>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FB0867D0-DB43-B64F-AEFB-FE4C08428B92}"/>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12" name="Picture Placeholder 2">
            <a:extLst>
              <a:ext uri="{FF2B5EF4-FFF2-40B4-BE49-F238E27FC236}">
                <a16:creationId xmlns:a16="http://schemas.microsoft.com/office/drawing/2014/main" id="{FEF14D34-7224-B94E-B9DE-6C5D2F650F84}"/>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13" name="Picture Placeholder 2">
            <a:extLst>
              <a:ext uri="{FF2B5EF4-FFF2-40B4-BE49-F238E27FC236}">
                <a16:creationId xmlns:a16="http://schemas.microsoft.com/office/drawing/2014/main" id="{1AE45873-5BED-E841-AC3F-B16E9A8E4D81}"/>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39436175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er and Paragraph SCIE">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397571706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arge Heading SCIE">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79972202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UVic Edge Image_left Lowercase_edgecorner">
    <p:spTree>
      <p:nvGrpSpPr>
        <p:cNvPr id="1" name=""/>
        <p:cNvGrpSpPr/>
        <p:nvPr/>
      </p:nvGrpSpPr>
      <p:grpSpPr>
        <a:xfrm>
          <a:off x="0" y="0"/>
          <a:ext cx="0" cy="0"/>
          <a:chOff x="0" y="0"/>
          <a:chExt cx="0" cy="0"/>
        </a:xfrm>
      </p:grpSpPr>
      <p:sp>
        <p:nvSpPr>
          <p:cNvPr id="36" name="Picture Placeholder 3">
            <a:extLst>
              <a:ext uri="{FF2B5EF4-FFF2-40B4-BE49-F238E27FC236}">
                <a16:creationId xmlns:a16="http://schemas.microsoft.com/office/drawing/2014/main" id="{7684799C-5436-2B40-86EA-8FCF9EE0D6D5}"/>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37" name="Text Placeholder 3">
            <a:extLst>
              <a:ext uri="{FF2B5EF4-FFF2-40B4-BE49-F238E27FC236}">
                <a16:creationId xmlns:a16="http://schemas.microsoft.com/office/drawing/2014/main" id="{32EAA337-CDA8-5847-902C-B9592EE64D4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8" name="Text Placeholder 13">
            <a:extLst>
              <a:ext uri="{FF2B5EF4-FFF2-40B4-BE49-F238E27FC236}">
                <a16:creationId xmlns:a16="http://schemas.microsoft.com/office/drawing/2014/main" id="{6D74947D-1A0E-384D-B3C8-1337D5900AA1}"/>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9" name="Text Placeholder 6">
            <a:extLst>
              <a:ext uri="{FF2B5EF4-FFF2-40B4-BE49-F238E27FC236}">
                <a16:creationId xmlns:a16="http://schemas.microsoft.com/office/drawing/2014/main" id="{BEA92981-4F7D-374F-A76E-884ED885EB67}"/>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40" name="Title 1">
            <a:extLst>
              <a:ext uri="{FF2B5EF4-FFF2-40B4-BE49-F238E27FC236}">
                <a16:creationId xmlns:a16="http://schemas.microsoft.com/office/drawing/2014/main" id="{E292A0BB-98CC-344C-B5FA-90411D643DBC}"/>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41" name="Text Placeholder 29">
            <a:extLst>
              <a:ext uri="{FF2B5EF4-FFF2-40B4-BE49-F238E27FC236}">
                <a16:creationId xmlns:a16="http://schemas.microsoft.com/office/drawing/2014/main" id="{9DFF2555-D52F-7C48-B1C4-6B53C26C6516}"/>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34651383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UVic Edge Image_left Lowercase_edgecorner">
    <p:spTree>
      <p:nvGrpSpPr>
        <p:cNvPr id="1" name=""/>
        <p:cNvGrpSpPr/>
        <p:nvPr/>
      </p:nvGrpSpPr>
      <p:grpSpPr>
        <a:xfrm>
          <a:off x="0" y="0"/>
          <a:ext cx="0" cy="0"/>
          <a:chOff x="0" y="0"/>
          <a:chExt cx="0" cy="0"/>
        </a:xfrm>
      </p:grpSpPr>
      <p:sp>
        <p:nvSpPr>
          <p:cNvPr id="37" name="Text Placeholder 3">
            <a:extLst>
              <a:ext uri="{FF2B5EF4-FFF2-40B4-BE49-F238E27FC236}">
                <a16:creationId xmlns:a16="http://schemas.microsoft.com/office/drawing/2014/main" id="{32EAA337-CDA8-5847-902C-B9592EE64D4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8" name="Text Placeholder 13">
            <a:extLst>
              <a:ext uri="{FF2B5EF4-FFF2-40B4-BE49-F238E27FC236}">
                <a16:creationId xmlns:a16="http://schemas.microsoft.com/office/drawing/2014/main" id="{6D74947D-1A0E-384D-B3C8-1337D5900AA1}"/>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9" name="Text Placeholder 6">
            <a:extLst>
              <a:ext uri="{FF2B5EF4-FFF2-40B4-BE49-F238E27FC236}">
                <a16:creationId xmlns:a16="http://schemas.microsoft.com/office/drawing/2014/main" id="{BEA92981-4F7D-374F-A76E-884ED885EB67}"/>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40" name="Title 1">
            <a:extLst>
              <a:ext uri="{FF2B5EF4-FFF2-40B4-BE49-F238E27FC236}">
                <a16:creationId xmlns:a16="http://schemas.microsoft.com/office/drawing/2014/main" id="{E292A0BB-98CC-344C-B5FA-90411D643DBC}"/>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41" name="Text Placeholder 29">
            <a:extLst>
              <a:ext uri="{FF2B5EF4-FFF2-40B4-BE49-F238E27FC236}">
                <a16:creationId xmlns:a16="http://schemas.microsoft.com/office/drawing/2014/main" id="{9DFF2555-D52F-7C48-B1C4-6B53C26C6516}"/>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B6713CFA-6794-6445-B9A3-6D3680FD621A}"/>
              </a:ext>
            </a:extLst>
          </p:cNvPr>
          <p:cNvSpPr>
            <a:spLocks noGrp="1"/>
          </p:cNvSpPr>
          <p:nvPr>
            <p:ph type="pic" sz="quarter" idx="18"/>
          </p:nvPr>
        </p:nvSpPr>
        <p:spPr>
          <a:xfrm>
            <a:off x="-5827"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14E49D6B-8B33-AB4A-9B0E-61F40F220904}"/>
              </a:ext>
            </a:extLst>
          </p:cNvPr>
          <p:cNvSpPr>
            <a:spLocks noGrp="1"/>
          </p:cNvSpPr>
          <p:nvPr>
            <p:ph type="pic" sz="quarter" idx="19"/>
          </p:nvPr>
        </p:nvSpPr>
        <p:spPr>
          <a:xfrm>
            <a:off x="-5827"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E79DAE03-22E3-A545-87E9-41C062D0EEFE}"/>
              </a:ext>
            </a:extLst>
          </p:cNvPr>
          <p:cNvSpPr>
            <a:spLocks noGrp="1"/>
          </p:cNvSpPr>
          <p:nvPr>
            <p:ph type="pic" sz="quarter" idx="20"/>
          </p:nvPr>
        </p:nvSpPr>
        <p:spPr>
          <a:xfrm>
            <a:off x="4575600"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10C94CBD-5BD7-504C-B1DD-32EF6AD11B6D}"/>
              </a:ext>
            </a:extLst>
          </p:cNvPr>
          <p:cNvSpPr>
            <a:spLocks noGrp="1"/>
          </p:cNvSpPr>
          <p:nvPr>
            <p:ph type="pic" sz="quarter" idx="21"/>
          </p:nvPr>
        </p:nvSpPr>
        <p:spPr>
          <a:xfrm>
            <a:off x="4575600"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2780224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lass Promotion EDU">
    <p:spTree>
      <p:nvGrpSpPr>
        <p:cNvPr id="1" name=""/>
        <p:cNvGrpSpPr/>
        <p:nvPr/>
      </p:nvGrpSpPr>
      <p:grpSpPr>
        <a:xfrm>
          <a:off x="0" y="0"/>
          <a:ext cx="0" cy="0"/>
          <a:chOff x="0" y="0"/>
          <a:chExt cx="0" cy="0"/>
        </a:xfrm>
      </p:grpSpPr>
      <p:sp>
        <p:nvSpPr>
          <p:cNvPr id="24" name="Picture Placeholder 3">
            <a:extLst>
              <a:ext uri="{FF2B5EF4-FFF2-40B4-BE49-F238E27FC236}">
                <a16:creationId xmlns:a16="http://schemas.microsoft.com/office/drawing/2014/main" id="{28D5AB23-44A1-B744-AECE-5BA84D25EBDE}"/>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25" name="Text Placeholder 3">
            <a:extLst>
              <a:ext uri="{FF2B5EF4-FFF2-40B4-BE49-F238E27FC236}">
                <a16:creationId xmlns:a16="http://schemas.microsoft.com/office/drawing/2014/main" id="{7132376F-3FDB-AE45-A3CF-3D2614976F51}"/>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424FCF4B-B43B-0B4D-BE33-8F0F1028E6AB}"/>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9EED8900-1444-0642-9926-E40EB5101A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B559F19E-1561-EC4B-8A2A-69C25073FDCB}"/>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BF957ADF-9CFF-0148-983A-4008E3E32D28}"/>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1430134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UVic Edge Image_left Lowercase_edgecorner">
    <p:spTree>
      <p:nvGrpSpPr>
        <p:cNvPr id="1" name=""/>
        <p:cNvGrpSpPr/>
        <p:nvPr/>
      </p:nvGrpSpPr>
      <p:grpSpPr>
        <a:xfrm>
          <a:off x="0" y="0"/>
          <a:ext cx="0" cy="0"/>
          <a:chOff x="0" y="0"/>
          <a:chExt cx="0" cy="0"/>
        </a:xfrm>
      </p:grpSpPr>
      <p:sp>
        <p:nvSpPr>
          <p:cNvPr id="37" name="Text Placeholder 3">
            <a:extLst>
              <a:ext uri="{FF2B5EF4-FFF2-40B4-BE49-F238E27FC236}">
                <a16:creationId xmlns:a16="http://schemas.microsoft.com/office/drawing/2014/main" id="{32EAA337-CDA8-5847-902C-B9592EE64D4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38" name="Text Placeholder 13">
            <a:extLst>
              <a:ext uri="{FF2B5EF4-FFF2-40B4-BE49-F238E27FC236}">
                <a16:creationId xmlns:a16="http://schemas.microsoft.com/office/drawing/2014/main" id="{6D74947D-1A0E-384D-B3C8-1337D5900AA1}"/>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39" name="Text Placeholder 6">
            <a:extLst>
              <a:ext uri="{FF2B5EF4-FFF2-40B4-BE49-F238E27FC236}">
                <a16:creationId xmlns:a16="http://schemas.microsoft.com/office/drawing/2014/main" id="{BEA92981-4F7D-374F-A76E-884ED885EB67}"/>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40" name="Title 1">
            <a:extLst>
              <a:ext uri="{FF2B5EF4-FFF2-40B4-BE49-F238E27FC236}">
                <a16:creationId xmlns:a16="http://schemas.microsoft.com/office/drawing/2014/main" id="{E292A0BB-98CC-344C-B5FA-90411D643DBC}"/>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41" name="Text Placeholder 29">
            <a:extLst>
              <a:ext uri="{FF2B5EF4-FFF2-40B4-BE49-F238E27FC236}">
                <a16:creationId xmlns:a16="http://schemas.microsoft.com/office/drawing/2014/main" id="{9DFF2555-D52F-7C48-B1C4-6B53C26C6516}"/>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12" name="Picture Placeholder 2">
            <a:extLst>
              <a:ext uri="{FF2B5EF4-FFF2-40B4-BE49-F238E27FC236}">
                <a16:creationId xmlns:a16="http://schemas.microsoft.com/office/drawing/2014/main" id="{745044FA-6665-D940-8D4F-AE2341A4CB97}"/>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13" name="Picture Placeholder 2">
            <a:extLst>
              <a:ext uri="{FF2B5EF4-FFF2-40B4-BE49-F238E27FC236}">
                <a16:creationId xmlns:a16="http://schemas.microsoft.com/office/drawing/2014/main" id="{9F7B61D3-A356-4D49-AFA3-7662637B8313}"/>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35809671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er and Paragraph SOSC">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136362520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Large Heading SOSC">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37064600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UVic Edge Image_left Lowercase_edgecorner">
    <p:spTree>
      <p:nvGrpSpPr>
        <p:cNvPr id="1" name=""/>
        <p:cNvGrpSpPr/>
        <p:nvPr/>
      </p:nvGrpSpPr>
      <p:grpSpPr>
        <a:xfrm>
          <a:off x="0" y="0"/>
          <a:ext cx="0" cy="0"/>
          <a:chOff x="0" y="0"/>
          <a:chExt cx="0" cy="0"/>
        </a:xfrm>
      </p:grpSpPr>
      <p:sp>
        <p:nvSpPr>
          <p:cNvPr id="18" name="Picture Placeholder 3">
            <a:extLst>
              <a:ext uri="{FF2B5EF4-FFF2-40B4-BE49-F238E27FC236}">
                <a16:creationId xmlns:a16="http://schemas.microsoft.com/office/drawing/2014/main" id="{1A7E4E62-18B1-5C41-B7A8-2A685DB02584}"/>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12302198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2_UVic Edge Image_left Lowercase_edgecorner">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AF128DA1-978E-BB48-8538-3D866CC12676}"/>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4D6E09C6-2922-F74D-9808-895BA98A78CE}"/>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A0496AFF-A8CD-3F44-90B2-75C2D0D063C8}"/>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D0DA5519-3371-3A40-BFA7-BE06F2F3AB00}"/>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23551478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3_UVic Edge Image_left Lowercase_edgecorner">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776986B1-DBAB-8746-BEAC-D6D292542B79}"/>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9" name="Picture Placeholder 2">
            <a:extLst>
              <a:ext uri="{FF2B5EF4-FFF2-40B4-BE49-F238E27FC236}">
                <a16:creationId xmlns:a16="http://schemas.microsoft.com/office/drawing/2014/main" id="{D30859AE-4B48-0E46-BE94-83FD819C717F}"/>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10244071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Large Heading LAW">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47789548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Header and Paragraph LAW">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628062"/>
            <a:ext cx="5130478" cy="717643"/>
          </a:xfrm>
          <a:prstGeom prst="rect">
            <a:avLst/>
          </a:prstGeom>
        </p:spPr>
        <p:txBody>
          <a:bodyPr/>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737389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LASS Promotion LAW 1 PIC">
    <p:spTree>
      <p:nvGrpSpPr>
        <p:cNvPr id="1" name=""/>
        <p:cNvGrpSpPr/>
        <p:nvPr/>
      </p:nvGrpSpPr>
      <p:grpSpPr>
        <a:xfrm>
          <a:off x="0" y="0"/>
          <a:ext cx="0" cy="0"/>
          <a:chOff x="0" y="0"/>
          <a:chExt cx="0" cy="0"/>
        </a:xfrm>
      </p:grpSpPr>
      <p:sp>
        <p:nvSpPr>
          <p:cNvPr id="18" name="Picture Placeholder 3">
            <a:extLst>
              <a:ext uri="{FF2B5EF4-FFF2-40B4-BE49-F238E27FC236}">
                <a16:creationId xmlns:a16="http://schemas.microsoft.com/office/drawing/2014/main" id="{1A7E4E62-18B1-5C41-B7A8-2A685DB02584}"/>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370512441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CLASS Promotion LAW 4 PICS">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AF128DA1-978E-BB48-8538-3D866CC12676}"/>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4D6E09C6-2922-F74D-9808-895BA98A78CE}"/>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A0496AFF-A8CD-3F44-90B2-75C2D0D063C8}"/>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D0DA5519-3371-3A40-BFA7-BE06F2F3AB00}"/>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2015536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lass Promotion EDU">
    <p:spTree>
      <p:nvGrpSpPr>
        <p:cNvPr id="1" name=""/>
        <p:cNvGrpSpPr/>
        <p:nvPr/>
      </p:nvGrpSpPr>
      <p:grpSpPr>
        <a:xfrm>
          <a:off x="0" y="0"/>
          <a:ext cx="0" cy="0"/>
          <a:chOff x="0" y="0"/>
          <a:chExt cx="0" cy="0"/>
        </a:xfrm>
      </p:grpSpPr>
      <p:sp>
        <p:nvSpPr>
          <p:cNvPr id="25" name="Text Placeholder 3">
            <a:extLst>
              <a:ext uri="{FF2B5EF4-FFF2-40B4-BE49-F238E27FC236}">
                <a16:creationId xmlns:a16="http://schemas.microsoft.com/office/drawing/2014/main" id="{7132376F-3FDB-AE45-A3CF-3D2614976F51}"/>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424FCF4B-B43B-0B4D-BE33-8F0F1028E6AB}"/>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9EED8900-1444-0642-9926-E40EB5101A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B559F19E-1561-EC4B-8A2A-69C25073FDCB}"/>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BF957ADF-9CFF-0148-983A-4008E3E32D28}"/>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96057E42-61BF-1B42-812B-81FE990ED64E}"/>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46525266-D9FF-4B48-B9F1-2A769D6B1AA4}"/>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BB69A3D8-B353-8F4F-8A71-D7783AF02D59}"/>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1BD9E7D3-15BF-7F49-BF74-14EE5AC8F683}"/>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39236964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LASS Promotion LAW 2 PICS">
    <p:spTree>
      <p:nvGrpSpPr>
        <p:cNvPr id="1" name=""/>
        <p:cNvGrpSpPr/>
        <p:nvPr/>
      </p:nvGrpSpPr>
      <p:grpSpPr>
        <a:xfrm>
          <a:off x="0" y="0"/>
          <a:ext cx="0" cy="0"/>
          <a:chOff x="0" y="0"/>
          <a:chExt cx="0" cy="0"/>
        </a:xfrm>
      </p:grpSpPr>
      <p:sp>
        <p:nvSpPr>
          <p:cNvPr id="19" name="Text Placeholder 3">
            <a:extLst>
              <a:ext uri="{FF2B5EF4-FFF2-40B4-BE49-F238E27FC236}">
                <a16:creationId xmlns:a16="http://schemas.microsoft.com/office/drawing/2014/main" id="{01F8B118-52CB-CC49-A69D-C1D8882DD2CE}"/>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0" name="Text Placeholder 13">
            <a:extLst>
              <a:ext uri="{FF2B5EF4-FFF2-40B4-BE49-F238E27FC236}">
                <a16:creationId xmlns:a16="http://schemas.microsoft.com/office/drawing/2014/main" id="{B86F4C92-C8C1-A64F-9BDB-9152E30092DE}"/>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1" name="Text Placeholder 6">
            <a:extLst>
              <a:ext uri="{FF2B5EF4-FFF2-40B4-BE49-F238E27FC236}">
                <a16:creationId xmlns:a16="http://schemas.microsoft.com/office/drawing/2014/main" id="{0EE781AC-DCC9-8A4E-938A-FCADEC787EFE}"/>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2" name="Title 1">
            <a:extLst>
              <a:ext uri="{FF2B5EF4-FFF2-40B4-BE49-F238E27FC236}">
                <a16:creationId xmlns:a16="http://schemas.microsoft.com/office/drawing/2014/main" id="{7FD41468-91B2-AB45-ADA7-663791CD0844}"/>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3" name="Text Placeholder 29">
            <a:extLst>
              <a:ext uri="{FF2B5EF4-FFF2-40B4-BE49-F238E27FC236}">
                <a16:creationId xmlns:a16="http://schemas.microsoft.com/office/drawing/2014/main" id="{9EFA5705-E008-2448-8616-6BA454C6EFFE}"/>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776986B1-DBAB-8746-BEAC-D6D292542B79}"/>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9" name="Picture Placeholder 2">
            <a:extLst>
              <a:ext uri="{FF2B5EF4-FFF2-40B4-BE49-F238E27FC236}">
                <a16:creationId xmlns:a16="http://schemas.microsoft.com/office/drawing/2014/main" id="{D30859AE-4B48-0E46-BE94-83FD819C717F}"/>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3468895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Class Promotion EDU">
    <p:spTree>
      <p:nvGrpSpPr>
        <p:cNvPr id="1" name=""/>
        <p:cNvGrpSpPr/>
        <p:nvPr/>
      </p:nvGrpSpPr>
      <p:grpSpPr>
        <a:xfrm>
          <a:off x="0" y="0"/>
          <a:ext cx="0" cy="0"/>
          <a:chOff x="0" y="0"/>
          <a:chExt cx="0" cy="0"/>
        </a:xfrm>
      </p:grpSpPr>
      <p:sp>
        <p:nvSpPr>
          <p:cNvPr id="25" name="Text Placeholder 3">
            <a:extLst>
              <a:ext uri="{FF2B5EF4-FFF2-40B4-BE49-F238E27FC236}">
                <a16:creationId xmlns:a16="http://schemas.microsoft.com/office/drawing/2014/main" id="{7132376F-3FDB-AE45-A3CF-3D2614976F51}"/>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424FCF4B-B43B-0B4D-BE33-8F0F1028E6AB}"/>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9EED8900-1444-0642-9926-E40EB5101A08}"/>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B559F19E-1561-EC4B-8A2A-69C25073FDCB}"/>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BF957ADF-9CFF-0148-983A-4008E3E32D28}"/>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12" name="Picture Placeholder 2">
            <a:extLst>
              <a:ext uri="{FF2B5EF4-FFF2-40B4-BE49-F238E27FC236}">
                <a16:creationId xmlns:a16="http://schemas.microsoft.com/office/drawing/2014/main" id="{D7768123-ED7F-6C4F-B4D4-0F1B3DEFB1A5}"/>
              </a:ext>
            </a:extLst>
          </p:cNvPr>
          <p:cNvSpPr>
            <a:spLocks noGrp="1"/>
          </p:cNvSpPr>
          <p:nvPr>
            <p:ph type="pic" sz="quarter" idx="15"/>
          </p:nvPr>
        </p:nvSpPr>
        <p:spPr>
          <a:xfrm>
            <a:off x="0" y="0"/>
            <a:ext cx="9144000" cy="5126636"/>
          </a:xfrm>
          <a:prstGeom prst="rect">
            <a:avLst/>
          </a:prstGeom>
          <a:noFill/>
          <a:ln>
            <a:noFill/>
          </a:ln>
        </p:spPr>
        <p:txBody>
          <a:bodyPr/>
          <a:lstStyle/>
          <a:p>
            <a:endParaRPr lang="en-US"/>
          </a:p>
        </p:txBody>
      </p:sp>
      <p:sp>
        <p:nvSpPr>
          <p:cNvPr id="13" name="Picture Placeholder 2">
            <a:extLst>
              <a:ext uri="{FF2B5EF4-FFF2-40B4-BE49-F238E27FC236}">
                <a16:creationId xmlns:a16="http://schemas.microsoft.com/office/drawing/2014/main" id="{4F06F57F-7496-EA40-86F9-ACCE3CF066CF}"/>
              </a:ext>
            </a:extLst>
          </p:cNvPr>
          <p:cNvSpPr>
            <a:spLocks noGrp="1"/>
          </p:cNvSpPr>
          <p:nvPr>
            <p:ph type="pic" sz="quarter" idx="18" hasCustomPrompt="1"/>
          </p:nvPr>
        </p:nvSpPr>
        <p:spPr>
          <a:xfrm>
            <a:off x="0" y="5126636"/>
            <a:ext cx="9144000" cy="5160364"/>
          </a:xfrm>
          <a:prstGeom prst="rect">
            <a:avLst/>
          </a:prstGeom>
          <a:noFill/>
          <a:ln>
            <a:noFill/>
          </a:ln>
        </p:spPr>
        <p:txBody>
          <a:bodyPr/>
          <a:lstStyle/>
          <a:p>
            <a:r>
              <a:rPr lang="en-US" dirty="0"/>
              <a:t>       </a:t>
            </a:r>
          </a:p>
        </p:txBody>
      </p:sp>
    </p:spTree>
    <p:extLst>
      <p:ext uri="{BB962C8B-B14F-4D97-AF65-F5344CB8AC3E}">
        <p14:creationId xmlns:p14="http://schemas.microsoft.com/office/powerpoint/2010/main" val="4199345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and Paragraph EN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3" name="Text Placeholder 3">
            <a:extLst>
              <a:ext uri="{FF2B5EF4-FFF2-40B4-BE49-F238E27FC236}">
                <a16:creationId xmlns:a16="http://schemas.microsoft.com/office/drawing/2014/main" id="{45AB94F8-9210-234B-8F10-BB42A1284FA4}"/>
              </a:ext>
            </a:extLst>
          </p:cNvPr>
          <p:cNvSpPr>
            <a:spLocks noGrp="1"/>
          </p:cNvSpPr>
          <p:nvPr>
            <p:ph type="body" sz="quarter" idx="10" hasCustomPrompt="1"/>
          </p:nvPr>
        </p:nvSpPr>
        <p:spPr>
          <a:xfrm>
            <a:off x="9881809" y="4414325"/>
            <a:ext cx="7434641" cy="3625054"/>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event details Click to insert event details. Multiple lines Multiple lines. Click to insert event details Multiple lines. Click to insert event details Click to insert event details. Multiple lines Multiple lines. Click to insert event details Multiple.</a:t>
            </a:r>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22831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2553794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rge Heading ENG">
    <p:spTree>
      <p:nvGrpSpPr>
        <p:cNvPr id="1" name=""/>
        <p:cNvGrpSpPr/>
        <p:nvPr/>
      </p:nvGrpSpPr>
      <p:grpSpPr>
        <a:xfrm>
          <a:off x="0" y="0"/>
          <a:ext cx="0" cy="0"/>
          <a:chOff x="0" y="0"/>
          <a:chExt cx="0" cy="0"/>
        </a:xfrm>
      </p:grpSpPr>
      <p:sp>
        <p:nvSpPr>
          <p:cNvPr id="14" name="Picture Placeholder 3">
            <a:extLst>
              <a:ext uri="{FF2B5EF4-FFF2-40B4-BE49-F238E27FC236}">
                <a16:creationId xmlns:a16="http://schemas.microsoft.com/office/drawing/2014/main" id="{72AC3BED-D8E0-7245-B348-DC7B1CB5030C}"/>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10" name="Text Placeholder 13">
            <a:extLst>
              <a:ext uri="{FF2B5EF4-FFF2-40B4-BE49-F238E27FC236}">
                <a16:creationId xmlns:a16="http://schemas.microsoft.com/office/drawing/2014/main" id="{C7B02813-1C7F-9D4C-9CBD-379A5801B5C3}"/>
              </a:ext>
            </a:extLst>
          </p:cNvPr>
          <p:cNvSpPr>
            <a:spLocks noGrp="1"/>
          </p:cNvSpPr>
          <p:nvPr>
            <p:ph type="body" sz="quarter" idx="14" hasCustomPrompt="1"/>
          </p:nvPr>
        </p:nvSpPr>
        <p:spPr>
          <a:xfrm>
            <a:off x="9876440" y="8786558"/>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8" name="Title 1">
            <a:extLst>
              <a:ext uri="{FF2B5EF4-FFF2-40B4-BE49-F238E27FC236}">
                <a16:creationId xmlns:a16="http://schemas.microsoft.com/office/drawing/2014/main" id="{BEDA4120-AD94-1640-B8FB-7A98F751E8FF}"/>
              </a:ext>
            </a:extLst>
          </p:cNvPr>
          <p:cNvSpPr>
            <a:spLocks noGrp="1"/>
          </p:cNvSpPr>
          <p:nvPr>
            <p:ph type="title" hasCustomPrompt="1"/>
          </p:nvPr>
        </p:nvSpPr>
        <p:spPr>
          <a:xfrm>
            <a:off x="9876440" y="1860801"/>
            <a:ext cx="7440010" cy="6185919"/>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Tree>
    <p:extLst>
      <p:ext uri="{BB962C8B-B14F-4D97-AF65-F5344CB8AC3E}">
        <p14:creationId xmlns:p14="http://schemas.microsoft.com/office/powerpoint/2010/main" val="798256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ass Promotion ENG">
    <p:spTree>
      <p:nvGrpSpPr>
        <p:cNvPr id="1" name=""/>
        <p:cNvGrpSpPr/>
        <p:nvPr/>
      </p:nvGrpSpPr>
      <p:grpSpPr>
        <a:xfrm>
          <a:off x="0" y="0"/>
          <a:ext cx="0" cy="0"/>
          <a:chOff x="0" y="0"/>
          <a:chExt cx="0" cy="0"/>
        </a:xfrm>
      </p:grpSpPr>
      <p:sp>
        <p:nvSpPr>
          <p:cNvPr id="24" name="Picture Placeholder 3">
            <a:extLst>
              <a:ext uri="{FF2B5EF4-FFF2-40B4-BE49-F238E27FC236}">
                <a16:creationId xmlns:a16="http://schemas.microsoft.com/office/drawing/2014/main" id="{8F76F92E-13B9-E549-ADC3-B2FA07C6F707}"/>
              </a:ext>
            </a:extLst>
          </p:cNvPr>
          <p:cNvSpPr>
            <a:spLocks noGrp="1"/>
          </p:cNvSpPr>
          <p:nvPr>
            <p:ph type="pic" sz="quarter" idx="15"/>
          </p:nvPr>
        </p:nvSpPr>
        <p:spPr>
          <a:xfrm>
            <a:off x="0" y="0"/>
            <a:ext cx="9144000" cy="10287000"/>
          </a:xfrm>
          <a:prstGeom prst="rect">
            <a:avLst/>
          </a:prstGeom>
        </p:spPr>
        <p:txBody>
          <a:bodyPr/>
          <a:lstStyle/>
          <a:p>
            <a:endParaRPr lang="en-US" dirty="0"/>
          </a:p>
        </p:txBody>
      </p:sp>
      <p:sp>
        <p:nvSpPr>
          <p:cNvPr id="25" name="Text Placeholder 3">
            <a:extLst>
              <a:ext uri="{FF2B5EF4-FFF2-40B4-BE49-F238E27FC236}">
                <a16:creationId xmlns:a16="http://schemas.microsoft.com/office/drawing/2014/main" id="{D069FE09-4D43-0540-BDF7-721795CB05A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8AF91346-DFF4-C44D-955B-B5ABB658686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D5322423-4221-1049-B539-A2FB4A76521A}"/>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F6252B6B-C270-984D-8578-C1547030B7C3}"/>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913F5EA8-B5A9-A74E-8FBD-BF519D587679}"/>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Tree>
    <p:extLst>
      <p:ext uri="{BB962C8B-B14F-4D97-AF65-F5344CB8AC3E}">
        <p14:creationId xmlns:p14="http://schemas.microsoft.com/office/powerpoint/2010/main" val="3069536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lass Promotion ENG">
    <p:spTree>
      <p:nvGrpSpPr>
        <p:cNvPr id="1" name=""/>
        <p:cNvGrpSpPr/>
        <p:nvPr/>
      </p:nvGrpSpPr>
      <p:grpSpPr>
        <a:xfrm>
          <a:off x="0" y="0"/>
          <a:ext cx="0" cy="0"/>
          <a:chOff x="0" y="0"/>
          <a:chExt cx="0" cy="0"/>
        </a:xfrm>
      </p:grpSpPr>
      <p:sp>
        <p:nvSpPr>
          <p:cNvPr id="25" name="Text Placeholder 3">
            <a:extLst>
              <a:ext uri="{FF2B5EF4-FFF2-40B4-BE49-F238E27FC236}">
                <a16:creationId xmlns:a16="http://schemas.microsoft.com/office/drawing/2014/main" id="{D069FE09-4D43-0540-BDF7-721795CB05AB}"/>
              </a:ext>
            </a:extLst>
          </p:cNvPr>
          <p:cNvSpPr>
            <a:spLocks noGrp="1"/>
          </p:cNvSpPr>
          <p:nvPr>
            <p:ph type="body" sz="quarter" idx="10" hasCustomPrompt="1"/>
          </p:nvPr>
        </p:nvSpPr>
        <p:spPr>
          <a:xfrm>
            <a:off x="9881809" y="4414324"/>
            <a:ext cx="7434641" cy="2449771"/>
          </a:xfrm>
          <a:prstGeom prst="rect">
            <a:avLst/>
          </a:prstGeom>
          <a:noFill/>
        </p:spPr>
        <p:txBody>
          <a:bodyPr lIns="0"/>
          <a:lstStyle>
            <a:lvl1pPr marL="0" marR="0" indent="0" algn="l" defTabSz="914324" rtl="0" eaLnBrk="1" fontAlgn="base" latinLnBrk="0" hangingPunct="1">
              <a:lnSpc>
                <a:spcPct val="90000"/>
              </a:lnSpc>
              <a:spcBef>
                <a:spcPts val="0"/>
              </a:spcBef>
              <a:spcAft>
                <a:spcPct val="0"/>
              </a:spcAft>
              <a:buClrTx/>
              <a:buSzTx/>
              <a:buFontTx/>
              <a:buNone/>
              <a:tabLst/>
              <a:defRPr sz="3600" b="0" i="0">
                <a:solidFill>
                  <a:schemeClr val="bg1"/>
                </a:solidFill>
                <a:latin typeface="Calibri Light"/>
                <a:cs typeface="Calibri Light"/>
              </a:defRPr>
            </a:lvl1pPr>
          </a:lstStyle>
          <a:p>
            <a:pPr marL="0" marR="0" lvl="0" indent="0" algn="l" defTabSz="914324" rtl="0" eaLnBrk="1" fontAlgn="base" latinLnBrk="0" hangingPunct="1">
              <a:lnSpc>
                <a:spcPct val="90000"/>
              </a:lnSpc>
              <a:spcBef>
                <a:spcPts val="0"/>
              </a:spcBef>
              <a:spcAft>
                <a:spcPct val="0"/>
              </a:spcAft>
              <a:buClrTx/>
              <a:buSzTx/>
              <a:buFontTx/>
              <a:buNone/>
              <a:tabLst/>
              <a:defRPr/>
            </a:pPr>
            <a:r>
              <a:rPr lang="en-CA" dirty="0"/>
              <a:t>Click to insert paragraph information.</a:t>
            </a:r>
          </a:p>
        </p:txBody>
      </p:sp>
      <p:sp>
        <p:nvSpPr>
          <p:cNvPr id="26" name="Text Placeholder 13">
            <a:extLst>
              <a:ext uri="{FF2B5EF4-FFF2-40B4-BE49-F238E27FC236}">
                <a16:creationId xmlns:a16="http://schemas.microsoft.com/office/drawing/2014/main" id="{8AF91346-DFF4-C44D-955B-B5ABB658686A}"/>
              </a:ext>
            </a:extLst>
          </p:cNvPr>
          <p:cNvSpPr>
            <a:spLocks noGrp="1"/>
          </p:cNvSpPr>
          <p:nvPr>
            <p:ph type="body" sz="quarter" idx="14" hasCustomPrompt="1"/>
          </p:nvPr>
        </p:nvSpPr>
        <p:spPr>
          <a:xfrm>
            <a:off x="9876440" y="8812212"/>
            <a:ext cx="5130478" cy="368301"/>
          </a:xfrm>
          <a:prstGeom prst="rect">
            <a:avLst/>
          </a:prstGeom>
        </p:spPr>
        <p:txBody>
          <a:bodyPr lIns="0"/>
          <a:lstStyle>
            <a:lvl1pPr>
              <a:defRPr sz="3200" b="1" i="0">
                <a:solidFill>
                  <a:schemeClr val="bg1"/>
                </a:solidFill>
              </a:defRPr>
            </a:lvl1pPr>
          </a:lstStyle>
          <a:p>
            <a:pPr lvl="0"/>
            <a:r>
              <a:rPr lang="en-CA" dirty="0"/>
              <a:t>Click to insert event </a:t>
            </a:r>
            <a:r>
              <a:rPr lang="en-CA" dirty="0" err="1"/>
              <a:t>url</a:t>
            </a:r>
            <a:endParaRPr lang="en-CA" dirty="0"/>
          </a:p>
        </p:txBody>
      </p:sp>
      <p:sp>
        <p:nvSpPr>
          <p:cNvPr id="27" name="Text Placeholder 6">
            <a:extLst>
              <a:ext uri="{FF2B5EF4-FFF2-40B4-BE49-F238E27FC236}">
                <a16:creationId xmlns:a16="http://schemas.microsoft.com/office/drawing/2014/main" id="{D5322423-4221-1049-B539-A2FB4A76521A}"/>
              </a:ext>
            </a:extLst>
          </p:cNvPr>
          <p:cNvSpPr>
            <a:spLocks noGrp="1"/>
          </p:cNvSpPr>
          <p:nvPr>
            <p:ph type="body" sz="quarter" idx="16" hasCustomPrompt="1"/>
          </p:nvPr>
        </p:nvSpPr>
        <p:spPr>
          <a:xfrm>
            <a:off x="9875838" y="1768174"/>
            <a:ext cx="7440612" cy="566800"/>
          </a:xfrm>
          <a:prstGeom prst="rect">
            <a:avLst/>
          </a:prstGeom>
        </p:spPr>
        <p:txBody>
          <a:bodyPr lIns="0"/>
          <a:lstStyle>
            <a:lvl1pPr>
              <a:defRPr sz="50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Edit CODE 000</a:t>
            </a:r>
          </a:p>
        </p:txBody>
      </p:sp>
      <p:sp>
        <p:nvSpPr>
          <p:cNvPr id="28" name="Title 1">
            <a:extLst>
              <a:ext uri="{FF2B5EF4-FFF2-40B4-BE49-F238E27FC236}">
                <a16:creationId xmlns:a16="http://schemas.microsoft.com/office/drawing/2014/main" id="{F6252B6B-C270-984D-8578-C1547030B7C3}"/>
              </a:ext>
            </a:extLst>
          </p:cNvPr>
          <p:cNvSpPr>
            <a:spLocks noGrp="1"/>
          </p:cNvSpPr>
          <p:nvPr>
            <p:ph type="title" hasCustomPrompt="1"/>
          </p:nvPr>
        </p:nvSpPr>
        <p:spPr>
          <a:xfrm>
            <a:off x="9876440" y="2657785"/>
            <a:ext cx="7440010" cy="1433728"/>
          </a:xfrm>
          <a:prstGeom prst="rect">
            <a:avLst/>
          </a:prstGeom>
        </p:spPr>
        <p:txBody>
          <a:bodyPr lIns="0" tIns="0" rIns="0" bIns="0"/>
          <a:lstStyle>
            <a:lvl1pPr>
              <a:lnSpc>
                <a:spcPct val="80000"/>
              </a:lnSpc>
              <a:defRPr sz="6000" b="1" i="0" cap="none">
                <a:solidFill>
                  <a:schemeClr val="bg1"/>
                </a:solidFill>
                <a:latin typeface="Calibri" panose="020F0502020204030204" pitchFamily="34" charset="0"/>
                <a:cs typeface="Calibri" panose="020F0502020204030204" pitchFamily="34" charset="0"/>
              </a:defRPr>
            </a:lvl1pPr>
          </a:lstStyle>
          <a:p>
            <a:r>
              <a:rPr lang="en-CA" dirty="0"/>
              <a:t>Click to edit </a:t>
            </a:r>
            <a:br>
              <a:rPr lang="en-CA" dirty="0"/>
            </a:br>
            <a:r>
              <a:rPr lang="en-CA" dirty="0"/>
              <a:t>Master style</a:t>
            </a:r>
            <a:endParaRPr lang="en-US" dirty="0"/>
          </a:p>
        </p:txBody>
      </p:sp>
      <p:sp>
        <p:nvSpPr>
          <p:cNvPr id="29" name="Text Placeholder 29">
            <a:extLst>
              <a:ext uri="{FF2B5EF4-FFF2-40B4-BE49-F238E27FC236}">
                <a16:creationId xmlns:a16="http://schemas.microsoft.com/office/drawing/2014/main" id="{913F5EA8-B5A9-A74E-8FBD-BF519D587679}"/>
              </a:ext>
            </a:extLst>
          </p:cNvPr>
          <p:cNvSpPr>
            <a:spLocks noGrp="1"/>
          </p:cNvSpPr>
          <p:nvPr>
            <p:ph type="body" sz="quarter" idx="17" hasCustomPrompt="1"/>
          </p:nvPr>
        </p:nvSpPr>
        <p:spPr>
          <a:xfrm>
            <a:off x="9875838" y="7265320"/>
            <a:ext cx="7440612" cy="999363"/>
          </a:xfrm>
          <a:prstGeom prst="rect">
            <a:avLst/>
          </a:prstGeom>
        </p:spPr>
        <p:txBody>
          <a:bodyPr/>
          <a:lstStyle>
            <a:lvl1pPr>
              <a:defRPr sz="4000" baseline="0">
                <a:latin typeface="+mn-lt"/>
              </a:defRPr>
            </a:lvl1pPr>
          </a:lstStyle>
          <a:p>
            <a:pPr lvl="0"/>
            <a:r>
              <a:rPr lang="en-US" dirty="0"/>
              <a:t>Weekday and Weekday</a:t>
            </a:r>
            <a:br>
              <a:rPr lang="en-US" dirty="0"/>
            </a:br>
            <a:r>
              <a:rPr lang="en-US" dirty="0"/>
              <a:t>Month 00 to Month 00</a:t>
            </a:r>
            <a:br>
              <a:rPr lang="en-US" dirty="0"/>
            </a:br>
            <a:endParaRPr lang="en-US" dirty="0"/>
          </a:p>
        </p:txBody>
      </p:sp>
      <p:sp>
        <p:nvSpPr>
          <p:cNvPr id="8" name="Picture Placeholder 2">
            <a:extLst>
              <a:ext uri="{FF2B5EF4-FFF2-40B4-BE49-F238E27FC236}">
                <a16:creationId xmlns:a16="http://schemas.microsoft.com/office/drawing/2014/main" id="{6176F7B7-E31E-0240-9E33-75DEAEEF1787}"/>
              </a:ext>
            </a:extLst>
          </p:cNvPr>
          <p:cNvSpPr>
            <a:spLocks noGrp="1"/>
          </p:cNvSpPr>
          <p:nvPr>
            <p:ph type="pic" sz="quarter" idx="18"/>
          </p:nvPr>
        </p:nvSpPr>
        <p:spPr>
          <a:xfrm>
            <a:off x="0" y="0"/>
            <a:ext cx="4568400" cy="5144400"/>
          </a:xfrm>
          <a:prstGeom prst="rect">
            <a:avLst/>
          </a:prstGeom>
          <a:noFill/>
          <a:ln>
            <a:noFill/>
          </a:ln>
        </p:spPr>
        <p:txBody>
          <a:bodyPr/>
          <a:lstStyle/>
          <a:p>
            <a:endParaRPr lang="en-US" dirty="0"/>
          </a:p>
        </p:txBody>
      </p:sp>
      <p:sp>
        <p:nvSpPr>
          <p:cNvPr id="9" name="Picture Placeholder 2">
            <a:extLst>
              <a:ext uri="{FF2B5EF4-FFF2-40B4-BE49-F238E27FC236}">
                <a16:creationId xmlns:a16="http://schemas.microsoft.com/office/drawing/2014/main" id="{62F324C7-726E-FF46-BD06-F1CBD3FC6241}"/>
              </a:ext>
            </a:extLst>
          </p:cNvPr>
          <p:cNvSpPr>
            <a:spLocks noGrp="1"/>
          </p:cNvSpPr>
          <p:nvPr>
            <p:ph type="pic" sz="quarter" idx="19"/>
          </p:nvPr>
        </p:nvSpPr>
        <p:spPr>
          <a:xfrm>
            <a:off x="0" y="5142600"/>
            <a:ext cx="4568400" cy="5144400"/>
          </a:xfrm>
          <a:prstGeom prst="rect">
            <a:avLst/>
          </a:prstGeom>
          <a:noFill/>
          <a:ln>
            <a:noFill/>
          </a:ln>
        </p:spPr>
        <p:txBody>
          <a:bodyPr/>
          <a:lstStyle/>
          <a:p>
            <a:endParaRPr lang="en-US" dirty="0"/>
          </a:p>
        </p:txBody>
      </p:sp>
      <p:sp>
        <p:nvSpPr>
          <p:cNvPr id="10" name="Picture Placeholder 2">
            <a:extLst>
              <a:ext uri="{FF2B5EF4-FFF2-40B4-BE49-F238E27FC236}">
                <a16:creationId xmlns:a16="http://schemas.microsoft.com/office/drawing/2014/main" id="{D78572BC-62CF-4844-9DD6-D3844357EEA8}"/>
              </a:ext>
            </a:extLst>
          </p:cNvPr>
          <p:cNvSpPr>
            <a:spLocks noGrp="1"/>
          </p:cNvSpPr>
          <p:nvPr>
            <p:ph type="pic" sz="quarter" idx="20"/>
          </p:nvPr>
        </p:nvSpPr>
        <p:spPr>
          <a:xfrm>
            <a:off x="4581427" y="0"/>
            <a:ext cx="4568400" cy="5144400"/>
          </a:xfrm>
          <a:prstGeom prst="rect">
            <a:avLst/>
          </a:prstGeom>
          <a:noFill/>
          <a:ln>
            <a:noFill/>
          </a:ln>
        </p:spPr>
        <p:txBody>
          <a:bodyPr/>
          <a:lstStyle/>
          <a:p>
            <a:endParaRPr lang="en-US" dirty="0"/>
          </a:p>
        </p:txBody>
      </p:sp>
      <p:sp>
        <p:nvSpPr>
          <p:cNvPr id="11" name="Picture Placeholder 2">
            <a:extLst>
              <a:ext uri="{FF2B5EF4-FFF2-40B4-BE49-F238E27FC236}">
                <a16:creationId xmlns:a16="http://schemas.microsoft.com/office/drawing/2014/main" id="{8DA2F5E5-2340-B141-83FD-44DB01FA754D}"/>
              </a:ext>
            </a:extLst>
          </p:cNvPr>
          <p:cNvSpPr>
            <a:spLocks noGrp="1"/>
          </p:cNvSpPr>
          <p:nvPr>
            <p:ph type="pic" sz="quarter" idx="21"/>
          </p:nvPr>
        </p:nvSpPr>
        <p:spPr>
          <a:xfrm>
            <a:off x="4581427" y="5142600"/>
            <a:ext cx="4568400" cy="5144400"/>
          </a:xfrm>
          <a:prstGeom prst="rect">
            <a:avLst/>
          </a:prstGeom>
          <a:noFill/>
          <a:ln>
            <a:noFill/>
          </a:ln>
        </p:spPr>
        <p:txBody>
          <a:bodyPr/>
          <a:lstStyle/>
          <a:p>
            <a:endParaRPr lang="en-US" dirty="0"/>
          </a:p>
        </p:txBody>
      </p:sp>
    </p:spTree>
    <p:extLst>
      <p:ext uri="{BB962C8B-B14F-4D97-AF65-F5344CB8AC3E}">
        <p14:creationId xmlns:p14="http://schemas.microsoft.com/office/powerpoint/2010/main" val="42453839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3.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7" Type="http://schemas.openxmlformats.org/officeDocument/2006/relationships/image" Target="../media/image4.png"/><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theme" Target="../theme/theme4.xml"/><Relationship Id="rId5" Type="http://schemas.openxmlformats.org/officeDocument/2006/relationships/slideLayout" Target="../slideLayouts/slideLayout20.xml"/><Relationship Id="rId4" Type="http://schemas.openxmlformats.org/officeDocument/2006/relationships/slideLayout" Target="../slideLayouts/slideLayout19.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23.xml"/><Relationship Id="rId7" Type="http://schemas.openxmlformats.org/officeDocument/2006/relationships/image" Target="../media/image5.pn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theme" Target="../theme/theme5.xml"/><Relationship Id="rId5" Type="http://schemas.openxmlformats.org/officeDocument/2006/relationships/slideLayout" Target="../slideLayouts/slideLayout25.xml"/><Relationship Id="rId4" Type="http://schemas.openxmlformats.org/officeDocument/2006/relationships/slideLayout" Target="../slideLayouts/slideLayout24.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8.xml"/><Relationship Id="rId7" Type="http://schemas.openxmlformats.org/officeDocument/2006/relationships/image" Target="../media/image6.png"/><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theme" Target="../theme/theme6.xml"/><Relationship Id="rId5" Type="http://schemas.openxmlformats.org/officeDocument/2006/relationships/slideLayout" Target="../slideLayouts/slideLayout30.xml"/><Relationship Id="rId4"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3.xml"/><Relationship Id="rId7" Type="http://schemas.openxmlformats.org/officeDocument/2006/relationships/image" Target="../media/image7.png"/><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theme" Target="../theme/theme7.xml"/><Relationship Id="rId5" Type="http://schemas.openxmlformats.org/officeDocument/2006/relationships/slideLayout" Target="../slideLayouts/slideLayout35.xml"/><Relationship Id="rId4" Type="http://schemas.openxmlformats.org/officeDocument/2006/relationships/slideLayout" Target="../slideLayouts/slideLayout34.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38.xml"/><Relationship Id="rId7" Type="http://schemas.openxmlformats.org/officeDocument/2006/relationships/image" Target="../media/image8.png"/><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theme" Target="../theme/theme8.xml"/><Relationship Id="rId5" Type="http://schemas.openxmlformats.org/officeDocument/2006/relationships/slideLayout" Target="../slideLayouts/slideLayout40.xml"/><Relationship Id="rId4"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3184401550"/>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92" r:id="rId4"/>
    <p:sldLayoutId id="2147483693"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31769282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94" r:id="rId4"/>
    <p:sldLayoutId id="2147483711"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2452873503"/>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96" r:id="rId4"/>
    <p:sldLayoutId id="2147483701"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2355021291"/>
      </p:ext>
    </p:extLst>
  </p:cSld>
  <p:clrMap bg1="lt1" tx1="dk1" bg2="lt2" tx2="dk2" accent1="accent1" accent2="accent2" accent3="accent3" accent4="accent4" accent5="accent5" accent6="accent6" hlink="hlink" folHlink="folHlink"/>
  <p:sldLayoutIdLst>
    <p:sldLayoutId id="2147483666" r:id="rId1"/>
    <p:sldLayoutId id="2147483665" r:id="rId2"/>
    <p:sldLayoutId id="2147483667" r:id="rId3"/>
    <p:sldLayoutId id="2147483697" r:id="rId4"/>
    <p:sldLayoutId id="2147483695"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340308697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98" r:id="rId4"/>
    <p:sldLayoutId id="2147483702"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856882836"/>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9" r:id="rId4"/>
    <p:sldLayoutId id="2147483703"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188129936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700" r:id="rId4"/>
    <p:sldLayoutId id="2147483704"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6927612-593E-FC40-8ABA-3B660B8FBBA3}"/>
              </a:ext>
            </a:extLst>
          </p:cNvPr>
          <p:cNvPicPr>
            <a:picLocks noChangeAspect="1"/>
          </p:cNvPicPr>
          <p:nvPr userDrawn="1"/>
        </p:nvPicPr>
        <p:blipFill>
          <a:blip r:embed="rId7"/>
          <a:stretch>
            <a:fillRect/>
          </a:stretch>
        </p:blipFill>
        <p:spPr>
          <a:xfrm>
            <a:off x="0" y="0"/>
            <a:ext cx="18288000" cy="10287000"/>
          </a:xfrm>
          <a:prstGeom prst="rect">
            <a:avLst/>
          </a:prstGeom>
        </p:spPr>
      </p:pic>
    </p:spTree>
    <p:extLst>
      <p:ext uri="{BB962C8B-B14F-4D97-AF65-F5344CB8AC3E}">
        <p14:creationId xmlns:p14="http://schemas.microsoft.com/office/powerpoint/2010/main" val="2647157164"/>
      </p:ext>
    </p:extLst>
  </p:cSld>
  <p:clrMap bg1="lt1" tx1="dk1" bg2="lt2" tx2="dk2" accent1="accent1" accent2="accent2" accent3="accent3" accent4="accent4" accent5="accent5" accent6="accent6" hlink="hlink" folHlink="folHlink"/>
  <p:sldLayoutIdLst>
    <p:sldLayoutId id="2147483707" r:id="rId1"/>
    <p:sldLayoutId id="2147483706" r:id="rId2"/>
    <p:sldLayoutId id="2147483708" r:id="rId3"/>
    <p:sldLayoutId id="2147483709" r:id="rId4"/>
    <p:sldLayoutId id="2147483710" r:id="rId5"/>
  </p:sldLayoutIdLst>
  <p:txStyles>
    <p:titleStyle>
      <a:lvl1pPr algn="l" defTabSz="914324" rtl="0" eaLnBrk="1" fontAlgn="base" hangingPunct="1">
        <a:lnSpc>
          <a:spcPct val="80000"/>
        </a:lnSpc>
        <a:spcBef>
          <a:spcPct val="0"/>
        </a:spcBef>
        <a:spcAft>
          <a:spcPct val="0"/>
        </a:spcAft>
        <a:defRPr sz="10500" b="0" i="0" kern="1200" cap="none" baseline="0">
          <a:solidFill>
            <a:schemeClr val="bg1"/>
          </a:solidFill>
          <a:latin typeface="Calibri Light"/>
          <a:ea typeface="ＭＳ Ｐゴシック" charset="0"/>
          <a:cs typeface="Calibri Light"/>
        </a:defRPr>
      </a:lvl1pPr>
      <a:lvl2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2pPr>
      <a:lvl3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3pPr>
      <a:lvl4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4pPr>
      <a:lvl5pPr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5pPr>
      <a:lvl6pPr marL="914324"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6pPr>
      <a:lvl7pPr marL="1828648"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7pPr>
      <a:lvl8pPr marL="2742971"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8pPr>
      <a:lvl9pPr marL="3657295" algn="ctr" defTabSz="914324" rtl="0" eaLnBrk="1" fontAlgn="base" hangingPunct="1">
        <a:spcBef>
          <a:spcPct val="0"/>
        </a:spcBef>
        <a:spcAft>
          <a:spcPct val="0"/>
        </a:spcAft>
        <a:defRPr sz="8800">
          <a:solidFill>
            <a:schemeClr val="tx1"/>
          </a:solidFill>
          <a:latin typeface="Calibri" charset="0"/>
          <a:ea typeface="ＭＳ Ｐゴシック" charset="0"/>
          <a:cs typeface="ＭＳ Ｐゴシック" charset="0"/>
        </a:defRPr>
      </a:lvl9pPr>
    </p:titleStyle>
    <p:bodyStyle>
      <a:lvl1pPr marL="0" indent="0" algn="l" defTabSz="914324" rtl="0" eaLnBrk="1" fontAlgn="base" hangingPunct="1">
        <a:lnSpc>
          <a:spcPct val="80000"/>
        </a:lnSpc>
        <a:spcBef>
          <a:spcPct val="20000"/>
        </a:spcBef>
        <a:spcAft>
          <a:spcPct val="0"/>
        </a:spcAft>
        <a:buFontTx/>
        <a:buNone/>
        <a:defRPr sz="6000" b="0" i="0" kern="1200">
          <a:solidFill>
            <a:schemeClr val="bg1"/>
          </a:solidFill>
          <a:latin typeface="Calibri Light"/>
          <a:ea typeface="ＭＳ Ｐゴシック" charset="0"/>
          <a:cs typeface="Calibri Light"/>
        </a:defRPr>
      </a:lvl1pPr>
      <a:lvl2pPr marL="1485776" indent="-571452" algn="l" defTabSz="914324" rtl="0" eaLnBrk="1" fontAlgn="base" hangingPunct="1">
        <a:spcBef>
          <a:spcPct val="20000"/>
        </a:spcBef>
        <a:spcAft>
          <a:spcPct val="0"/>
        </a:spcAft>
        <a:buFont typeface="Arial" charset="0"/>
        <a:buChar char="–"/>
        <a:defRPr sz="5600" kern="1200">
          <a:solidFill>
            <a:schemeClr val="tx1"/>
          </a:solidFill>
          <a:latin typeface="+mn-lt"/>
          <a:ea typeface="ＭＳ Ｐゴシック" charset="0"/>
          <a:cs typeface="+mn-cs"/>
        </a:defRPr>
      </a:lvl2pPr>
      <a:lvl3pPr marL="2285809" indent="-457162" algn="l" defTabSz="914324" rtl="0" eaLnBrk="1" fontAlgn="base" hangingPunct="1">
        <a:spcBef>
          <a:spcPct val="20000"/>
        </a:spcBef>
        <a:spcAft>
          <a:spcPct val="0"/>
        </a:spcAft>
        <a:buFont typeface="Arial" charset="0"/>
        <a:buChar char="•"/>
        <a:defRPr sz="4800" kern="1200">
          <a:solidFill>
            <a:schemeClr val="tx1"/>
          </a:solidFill>
          <a:latin typeface="+mn-lt"/>
          <a:ea typeface="ＭＳ Ｐゴシック" charset="0"/>
          <a:cs typeface="+mn-cs"/>
        </a:defRPr>
      </a:lvl3pPr>
      <a:lvl4pPr marL="3200133"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4pPr>
      <a:lvl5pPr marL="4114457" indent="-457162" algn="l" defTabSz="914324" rtl="0" eaLnBrk="1" fontAlgn="base" hangingPunct="1">
        <a:spcBef>
          <a:spcPct val="20000"/>
        </a:spcBef>
        <a:spcAft>
          <a:spcPct val="0"/>
        </a:spcAft>
        <a:buFont typeface="Arial" charset="0"/>
        <a:buChar char="»"/>
        <a:defRPr sz="4000" kern="1200">
          <a:solidFill>
            <a:schemeClr val="tx1"/>
          </a:solidFill>
          <a:latin typeface="+mn-lt"/>
          <a:ea typeface="ＭＳ Ｐゴシック" charset="0"/>
          <a:cs typeface="+mn-cs"/>
        </a:defRPr>
      </a:lvl5pPr>
      <a:lvl6pPr marL="5028781" indent="-457162" algn="l" defTabSz="914324" rtl="0" eaLnBrk="1" latinLnBrk="0" hangingPunct="1">
        <a:spcBef>
          <a:spcPct val="20000"/>
        </a:spcBef>
        <a:buFont typeface="Arial"/>
        <a:buChar char="•"/>
        <a:defRPr sz="4000" kern="1200">
          <a:solidFill>
            <a:schemeClr val="tx1"/>
          </a:solidFill>
          <a:latin typeface="+mn-lt"/>
          <a:ea typeface="+mn-ea"/>
          <a:cs typeface="+mn-cs"/>
        </a:defRPr>
      </a:lvl6pPr>
      <a:lvl7pPr marL="5943104" indent="-457162" algn="l" defTabSz="914324" rtl="0" eaLnBrk="1" latinLnBrk="0" hangingPunct="1">
        <a:spcBef>
          <a:spcPct val="20000"/>
        </a:spcBef>
        <a:buFont typeface="Arial"/>
        <a:buChar char="•"/>
        <a:defRPr sz="4000" kern="1200">
          <a:solidFill>
            <a:schemeClr val="tx1"/>
          </a:solidFill>
          <a:latin typeface="+mn-lt"/>
          <a:ea typeface="+mn-ea"/>
          <a:cs typeface="+mn-cs"/>
        </a:defRPr>
      </a:lvl7pPr>
      <a:lvl8pPr marL="6857428" indent="-457162" algn="l" defTabSz="914324" rtl="0" eaLnBrk="1" latinLnBrk="0" hangingPunct="1">
        <a:spcBef>
          <a:spcPct val="20000"/>
        </a:spcBef>
        <a:buFont typeface="Arial"/>
        <a:buChar char="•"/>
        <a:defRPr sz="4000" kern="1200">
          <a:solidFill>
            <a:schemeClr val="tx1"/>
          </a:solidFill>
          <a:latin typeface="+mn-lt"/>
          <a:ea typeface="+mn-ea"/>
          <a:cs typeface="+mn-cs"/>
        </a:defRPr>
      </a:lvl8pPr>
      <a:lvl9pPr marL="7771752" indent="-457162" algn="l" defTabSz="914324" rtl="0" eaLnBrk="1" latinLnBrk="0" hangingPunct="1">
        <a:spcBef>
          <a:spcPct val="20000"/>
        </a:spcBef>
        <a:buFont typeface="Arial"/>
        <a:buChar char="•"/>
        <a:defRPr sz="4000" kern="1200">
          <a:solidFill>
            <a:schemeClr val="tx1"/>
          </a:solidFill>
          <a:latin typeface="+mn-lt"/>
          <a:ea typeface="+mn-ea"/>
          <a:cs typeface="+mn-cs"/>
        </a:defRPr>
      </a:lvl9pPr>
    </p:bodyStyle>
    <p:otherStyle>
      <a:defPPr>
        <a:defRPr lang="en-US"/>
      </a:defPPr>
      <a:lvl1pPr marL="0" algn="l" defTabSz="914324" rtl="0" eaLnBrk="1" latinLnBrk="0" hangingPunct="1">
        <a:defRPr sz="3600" kern="1200">
          <a:solidFill>
            <a:schemeClr val="tx1"/>
          </a:solidFill>
          <a:latin typeface="+mn-lt"/>
          <a:ea typeface="+mn-ea"/>
          <a:cs typeface="+mn-cs"/>
        </a:defRPr>
      </a:lvl1pPr>
      <a:lvl2pPr marL="914324" algn="l" defTabSz="914324" rtl="0" eaLnBrk="1" latinLnBrk="0" hangingPunct="1">
        <a:defRPr sz="3600" kern="1200">
          <a:solidFill>
            <a:schemeClr val="tx1"/>
          </a:solidFill>
          <a:latin typeface="+mn-lt"/>
          <a:ea typeface="+mn-ea"/>
          <a:cs typeface="+mn-cs"/>
        </a:defRPr>
      </a:lvl2pPr>
      <a:lvl3pPr marL="1828648" algn="l" defTabSz="914324" rtl="0" eaLnBrk="1" latinLnBrk="0" hangingPunct="1">
        <a:defRPr sz="3600" kern="1200">
          <a:solidFill>
            <a:schemeClr val="tx1"/>
          </a:solidFill>
          <a:latin typeface="+mn-lt"/>
          <a:ea typeface="+mn-ea"/>
          <a:cs typeface="+mn-cs"/>
        </a:defRPr>
      </a:lvl3pPr>
      <a:lvl4pPr marL="2742971" algn="l" defTabSz="914324" rtl="0" eaLnBrk="1" latinLnBrk="0" hangingPunct="1">
        <a:defRPr sz="3600" kern="1200">
          <a:solidFill>
            <a:schemeClr val="tx1"/>
          </a:solidFill>
          <a:latin typeface="+mn-lt"/>
          <a:ea typeface="+mn-ea"/>
          <a:cs typeface="+mn-cs"/>
        </a:defRPr>
      </a:lvl4pPr>
      <a:lvl5pPr marL="3657295" algn="l" defTabSz="914324" rtl="0" eaLnBrk="1" latinLnBrk="0" hangingPunct="1">
        <a:defRPr sz="3600" kern="1200">
          <a:solidFill>
            <a:schemeClr val="tx1"/>
          </a:solidFill>
          <a:latin typeface="+mn-lt"/>
          <a:ea typeface="+mn-ea"/>
          <a:cs typeface="+mn-cs"/>
        </a:defRPr>
      </a:lvl5pPr>
      <a:lvl6pPr marL="4571619" algn="l" defTabSz="914324" rtl="0" eaLnBrk="1" latinLnBrk="0" hangingPunct="1">
        <a:defRPr sz="3600" kern="1200">
          <a:solidFill>
            <a:schemeClr val="tx1"/>
          </a:solidFill>
          <a:latin typeface="+mn-lt"/>
          <a:ea typeface="+mn-ea"/>
          <a:cs typeface="+mn-cs"/>
        </a:defRPr>
      </a:lvl6pPr>
      <a:lvl7pPr marL="5485943" algn="l" defTabSz="914324" rtl="0" eaLnBrk="1" latinLnBrk="0" hangingPunct="1">
        <a:defRPr sz="3600" kern="1200">
          <a:solidFill>
            <a:schemeClr val="tx1"/>
          </a:solidFill>
          <a:latin typeface="+mn-lt"/>
          <a:ea typeface="+mn-ea"/>
          <a:cs typeface="+mn-cs"/>
        </a:defRPr>
      </a:lvl7pPr>
      <a:lvl8pPr marL="6400267" algn="l" defTabSz="914324" rtl="0" eaLnBrk="1" latinLnBrk="0" hangingPunct="1">
        <a:defRPr sz="3600" kern="1200">
          <a:solidFill>
            <a:schemeClr val="tx1"/>
          </a:solidFill>
          <a:latin typeface="+mn-lt"/>
          <a:ea typeface="+mn-ea"/>
          <a:cs typeface="+mn-cs"/>
        </a:defRPr>
      </a:lvl8pPr>
      <a:lvl9pPr marL="7314591" algn="l" defTabSz="914324" rtl="0" eaLnBrk="1" latinLnBrk="0" hangingPunct="1">
        <a:defRPr sz="36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13">
          <p15:clr>
            <a:srgbClr val="F26B43"/>
          </p15:clr>
        </p15:guide>
        <p15:guide id="2" pos="10908">
          <p15:clr>
            <a:srgbClr val="F26B43"/>
          </p15:clr>
        </p15:guide>
        <p15:guide id="3" pos="793">
          <p15:clr>
            <a:srgbClr val="F26B43"/>
          </p15:clr>
        </p15:guide>
        <p15:guide id="4" orient="horz" pos="5667">
          <p15:clr>
            <a:srgbClr val="F26B43"/>
          </p15:clr>
        </p15:guide>
        <p15:guide id="5" pos="5760">
          <p15:clr>
            <a:srgbClr val="F26B43"/>
          </p15:clr>
        </p15:guide>
      </p15:sldGuideLst>
    </p:ext>
  </p:extLst>
</p:sldMaster>
</file>

<file path=ppt/theme/theme1.xml><?xml version="1.0" encoding="utf-8"?>
<a:theme xmlns:a="http://schemas.openxmlformats.org/drawingml/2006/main" name="EDUCATION Master">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aster Background ENG">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Master Background FINE">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Master Background HUMA">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Master Background HUMS">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Master Background SCIE">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Master Background SOSC">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LAW">
  <a:themeElements>
    <a:clrScheme name="UVic Edge colours">
      <a:dk1>
        <a:srgbClr val="111F33"/>
      </a:dk1>
      <a:lt1>
        <a:sysClr val="window" lastClr="FFFFFF"/>
      </a:lt1>
      <a:dk2>
        <a:srgbClr val="004E81"/>
      </a:dk2>
      <a:lt2>
        <a:srgbClr val="004F80"/>
      </a:lt2>
      <a:accent1>
        <a:srgbClr val="111F33"/>
      </a:accent1>
      <a:accent2>
        <a:srgbClr val="BD1D27"/>
      </a:accent2>
      <a:accent3>
        <a:srgbClr val="004E81"/>
      </a:accent3>
      <a:accent4>
        <a:srgbClr val="E6A027"/>
      </a:accent4>
      <a:accent5>
        <a:srgbClr val="004E81"/>
      </a:accent5>
      <a:accent6>
        <a:srgbClr val="BD1D27"/>
      </a:accent6>
      <a:hlink>
        <a:srgbClr val="004E81"/>
      </a:hlink>
      <a:folHlink>
        <a:srgbClr val="004E8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2595</TotalTime>
  <Words>0</Words>
  <Application>Microsoft Macintosh PowerPoint</Application>
  <PresentationFormat>Custom</PresentationFormat>
  <Paragraphs>0</Paragraphs>
  <Slides>0</Slides>
  <Notes>0</Notes>
  <HiddenSlides>0</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0</vt:i4>
      </vt:variant>
    </vt:vector>
  </HeadingPairs>
  <TitlesOfParts>
    <vt:vector size="12" baseType="lpstr">
      <vt:lpstr>ＭＳ Ｐゴシック</vt:lpstr>
      <vt:lpstr>Arial</vt:lpstr>
      <vt:lpstr>Calibri</vt:lpstr>
      <vt:lpstr>Calibri Light</vt:lpstr>
      <vt:lpstr>EDUCATION Master</vt:lpstr>
      <vt:lpstr>Master Background ENG</vt:lpstr>
      <vt:lpstr>Master Background FINE</vt:lpstr>
      <vt:lpstr>Master Background HUMA</vt:lpstr>
      <vt:lpstr>Master Background HUMS</vt:lpstr>
      <vt:lpstr>Master Background SCIE</vt:lpstr>
      <vt:lpstr>Master Background SOSC</vt:lpstr>
      <vt:lpstr>LAW</vt:lpstr>
    </vt:vector>
  </TitlesOfParts>
  <Manager>Amanda Fetterly</Manager>
  <Company>BeeMCee Consulting</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UBC Digital Signage Template</dc:title>
  <dc:subject>Master template for digital signage</dc:subject>
  <dc:creator>Bruce Campbell</dc:creator>
  <cp:keywords/>
  <dc:description>Slide Templates with UBC Brand Tags on the left</dc:description>
  <cp:lastModifiedBy>Microsoft Office User</cp:lastModifiedBy>
  <cp:revision>174</cp:revision>
  <dcterms:created xsi:type="dcterms:W3CDTF">2011-06-18T03:30:13Z</dcterms:created>
  <dcterms:modified xsi:type="dcterms:W3CDTF">2020-03-23T16:46:00Z</dcterms:modified>
  <cp:category/>
</cp:coreProperties>
</file>