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  <p:sldMasterId id="2147483725" r:id="rId2"/>
    <p:sldMasterId id="2147483710" r:id="rId3"/>
    <p:sldMasterId id="2147483714" r:id="rId4"/>
    <p:sldMasterId id="2147483712" r:id="rId5"/>
    <p:sldMasterId id="2147483718" r:id="rId6"/>
    <p:sldMasterId id="2147483732" r:id="rId7"/>
    <p:sldMasterId id="2147483730" r:id="rId8"/>
  </p:sldMasterIdLst>
  <p:sldSz cx="18288000" cy="10287000"/>
  <p:notesSz cx="6858000" cy="9144000"/>
  <p:defaultTextStyle>
    <a:defPPr>
      <a:defRPr lang="en-US"/>
    </a:defPPr>
    <a:lvl1pPr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914324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828648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2742971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3657295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4571619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5485943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6400267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7314591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32E1BFE-9EDE-E747-B9E1-8AEC78A19C3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66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2859"/>
    <a:srgbClr val="004382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1" autoAdjust="0"/>
    <p:restoredTop sz="94643"/>
  </p:normalViewPr>
  <p:slideViewPr>
    <p:cSldViewPr snapToGrid="0" snapToObjects="1" showGuides="1">
      <p:cViewPr varScale="1">
        <p:scale>
          <a:sx n="76" d="100"/>
          <a:sy n="76" d="100"/>
        </p:scale>
        <p:origin x="256" y="320"/>
      </p:cViewPr>
      <p:guideLst>
        <p:guide orient="horz" pos="766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62571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7392299"/>
            <a:ext cx="12101410" cy="736600"/>
          </a:xfr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630827"/>
            <a:ext cx="12101410" cy="3398500"/>
          </a:xfr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59847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24202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600428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24202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64434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10508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8255898"/>
            <a:ext cx="16105087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10508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52421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76621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051127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135005"/>
            <a:ext cx="13380293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380294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715492"/>
            <a:ext cx="13380294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169066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3156355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45399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2639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D1A54F08-36BD-B64B-B64A-28C3A2DF0FF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CAD4A5E5-3E7C-F740-85A5-F41DC61FF75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C2BAEF3-B0C2-5944-A8CA-44728847357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581427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38E97B4-F798-D046-AECC-EF1BA7A1E1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81427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7077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7076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077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4400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3626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49B36049-5C8B-FB40-8164-B5FE17ADAF0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38173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01A9FAA1-643C-A44D-B129-34D5B8731C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38173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43BA0F01-30A1-9E45-8D46-653CBC2D9D1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71960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991E4AAE-E005-9747-A3AA-9F028FFABB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71960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90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50339"/>
            <a:ext cx="4751882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64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242216"/>
            <a:ext cx="4751882" cy="3972394"/>
          </a:xfrm>
        </p:spPr>
        <p:txBody>
          <a:bodyPr/>
          <a:lstStyle>
            <a:lvl1pPr>
              <a:lnSpc>
                <a:spcPct val="90000"/>
              </a:lnSpc>
              <a:defRPr sz="4200"/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0994" y="0"/>
            <a:ext cx="12187005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7392299"/>
            <a:ext cx="15369267" cy="736600"/>
          </a:xfr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5369267" cy="3398500"/>
          </a:xfr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74178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3422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8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2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38" r:id="rId2"/>
    <p:sldLayoutId id="2147483739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2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0" r:id="rId2"/>
    <p:sldLayoutId id="2147483741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0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2" r:id="rId2"/>
    <p:sldLayoutId id="214748374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EDGE Bottom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ARROW 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DGE Small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EDGE Right wMartlet w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EDGE Bottom Logo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EDGE Bottom No 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UVIC MARK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</TotalTime>
  <Words>0</Words>
  <Application>Microsoft Macintosh PowerPoint</Application>
  <PresentationFormat>Custom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0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EDGE Bottom Right</vt:lpstr>
      <vt:lpstr>EDGE BOTTOM LEFT</vt:lpstr>
      <vt:lpstr>NARROW EDGE BOTTOM LEFT</vt:lpstr>
      <vt:lpstr>EDGE Small Right</vt:lpstr>
      <vt:lpstr>EDGE Right wMartlet wLogo</vt:lpstr>
      <vt:lpstr>EDGE Bottom Logo Right</vt:lpstr>
      <vt:lpstr>EDGE Bottom No Logo</vt:lpstr>
      <vt:lpstr>UVIC MARK Right</vt:lpstr>
    </vt:vector>
  </TitlesOfParts>
  <Manager/>
  <Company>UVic Communications + Marketing 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UVic Digicaster Template</dc:title>
  <dc:subject>Master template for digital signage</dc:subject>
  <dc:creator/>
  <cp:keywords/>
  <dc:description/>
  <cp:lastModifiedBy>Microsoft Office User</cp:lastModifiedBy>
  <cp:revision>137</cp:revision>
  <dcterms:created xsi:type="dcterms:W3CDTF">2011-06-18T03:30:13Z</dcterms:created>
  <dcterms:modified xsi:type="dcterms:W3CDTF">2020-03-20T23:05:10Z</dcterms:modified>
  <cp:category/>
</cp:coreProperties>
</file>